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8" r:id="rId4"/>
  </p:sldMasterIdLst>
  <p:notesMasterIdLst>
    <p:notesMasterId r:id="rId82"/>
  </p:notesMasterIdLst>
  <p:sldIdLst>
    <p:sldId id="4731" r:id="rId5"/>
    <p:sldId id="256" r:id="rId6"/>
    <p:sldId id="4657" r:id="rId7"/>
    <p:sldId id="4658" r:id="rId8"/>
    <p:sldId id="4659" r:id="rId9"/>
    <p:sldId id="4660" r:id="rId10"/>
    <p:sldId id="4733" r:id="rId11"/>
    <p:sldId id="4665" r:id="rId12"/>
    <p:sldId id="4666" r:id="rId13"/>
    <p:sldId id="4755" r:id="rId14"/>
    <p:sldId id="4703" r:id="rId15"/>
    <p:sldId id="4753" r:id="rId16"/>
    <p:sldId id="4754" r:id="rId17"/>
    <p:sldId id="4756" r:id="rId18"/>
    <p:sldId id="4618" r:id="rId19"/>
    <p:sldId id="4742" r:id="rId20"/>
    <p:sldId id="4616" r:id="rId21"/>
    <p:sldId id="4615" r:id="rId22"/>
    <p:sldId id="4741" r:id="rId23"/>
    <p:sldId id="4619" r:id="rId24"/>
    <p:sldId id="4620" r:id="rId25"/>
    <p:sldId id="4743" r:id="rId26"/>
    <p:sldId id="4744" r:id="rId27"/>
    <p:sldId id="4623" r:id="rId28"/>
    <p:sldId id="4624" r:id="rId29"/>
    <p:sldId id="4625" r:id="rId30"/>
    <p:sldId id="4626" r:id="rId31"/>
    <p:sldId id="4709" r:id="rId32"/>
    <p:sldId id="4713" r:id="rId33"/>
    <p:sldId id="4712" r:id="rId34"/>
    <p:sldId id="4714" r:id="rId35"/>
    <p:sldId id="4745" r:id="rId36"/>
    <p:sldId id="4752" r:id="rId37"/>
    <p:sldId id="4746" r:id="rId38"/>
    <p:sldId id="4747" r:id="rId39"/>
    <p:sldId id="4748" r:id="rId40"/>
    <p:sldId id="4749" r:id="rId41"/>
    <p:sldId id="4750" r:id="rId42"/>
    <p:sldId id="4735" r:id="rId43"/>
    <p:sldId id="4726" r:id="rId44"/>
    <p:sldId id="4727" r:id="rId45"/>
    <p:sldId id="4728" r:id="rId46"/>
    <p:sldId id="4729" r:id="rId47"/>
    <p:sldId id="4655" r:id="rId48"/>
    <p:sldId id="4739" r:id="rId49"/>
    <p:sldId id="3356" r:id="rId50"/>
    <p:sldId id="3182" r:id="rId51"/>
    <p:sldId id="3184" r:id="rId52"/>
    <p:sldId id="3185" r:id="rId53"/>
    <p:sldId id="3312" r:id="rId54"/>
    <p:sldId id="3279" r:id="rId55"/>
    <p:sldId id="3277" r:id="rId56"/>
    <p:sldId id="3276" r:id="rId57"/>
    <p:sldId id="3278" r:id="rId58"/>
    <p:sldId id="3299" r:id="rId59"/>
    <p:sldId id="3313" r:id="rId60"/>
    <p:sldId id="3315" r:id="rId61"/>
    <p:sldId id="4751" r:id="rId62"/>
    <p:sldId id="4653" r:id="rId63"/>
    <p:sldId id="4678" r:id="rId64"/>
    <p:sldId id="4679" r:id="rId65"/>
    <p:sldId id="4680" r:id="rId66"/>
    <p:sldId id="4682" r:id="rId67"/>
    <p:sldId id="4683" r:id="rId68"/>
    <p:sldId id="4654" r:id="rId69"/>
    <p:sldId id="4730" r:id="rId70"/>
    <p:sldId id="4736" r:id="rId71"/>
    <p:sldId id="4638" r:id="rId72"/>
    <p:sldId id="4630" r:id="rId73"/>
    <p:sldId id="4631" r:id="rId74"/>
    <p:sldId id="4633" r:id="rId75"/>
    <p:sldId id="4634" r:id="rId76"/>
    <p:sldId id="4635" r:id="rId77"/>
    <p:sldId id="4636" r:id="rId78"/>
    <p:sldId id="4639" r:id="rId79"/>
    <p:sldId id="4640" r:id="rId80"/>
    <p:sldId id="4643" r:id="rId81"/>
  </p:sldIdLst>
  <p:sldSz cx="12192000" cy="6858000"/>
  <p:notesSz cx="6858000" cy="9144000"/>
  <p:custDataLst>
    <p:tags r:id="rId8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4371F72A-AD35-008A-0071-72BA93078D5C}" name="Joseph Gonzalez" initials="JG" userId="S::jegonzal@BERKELEY.EDU::11b83800-80ae-4019-a754-e37981ea00b6"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DB515"/>
    <a:srgbClr val="00CC96"/>
    <a:srgbClr val="F0553B"/>
    <a:srgbClr val="636EFA"/>
    <a:srgbClr val="A3A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DAECB8-B473-5DED-D00D-D33A61CA5D0F}" v="189" dt="2026-10-08T00:11:34.357"/>
    <p1510:client id="{2AAC7879-D907-4071-953B-2C9D855B42CD}" v="4" dt="2026-10-08T21:41:23.074"/>
    <p1510:client id="{3B68FC74-AD2C-BDC3-6342-F65CD2AF31A2}" v="19" dt="2026-10-08T21:49:49.248"/>
    <p1510:client id="{7BD33BC0-A8AD-A443-8176-9AF8C1E5BE5C}" v="2960" dt="2026-10-08T22:17:35.561"/>
    <p1510:client id="{7DF78DC3-E0D7-C82B-7D23-BD86676AED47}" v="10" dt="2026-10-08T21:38:59.363"/>
    <p1510:client id="{8C718DA6-DB14-6A1C-C615-06CBC359EAF4}" v="247" dt="2026-10-07T23:10:01.507"/>
    <p1510:client id="{DC659A61-B1A4-BE4A-B50C-330BAA9CE77D}" v="73" dt="2026-10-08T06:15:56.9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60"/>
    <p:restoredTop sz="94675"/>
  </p:normalViewPr>
  <p:slideViewPr>
    <p:cSldViewPr snapToGrid="0">
      <p:cViewPr varScale="1">
        <p:scale>
          <a:sx n="100" d="100"/>
          <a:sy n="100" d="100"/>
        </p:scale>
        <p:origin x="160" y="9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presProps" Target="presProps.xml"/><Relationship Id="rId89" Type="http://schemas.microsoft.com/office/2018/10/relationships/authors" Target="author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ags" Target="tags/tag1.xml"/><Relationship Id="rId88"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notesMaster" Target="notesMasters/notesMaster1.xml"/><Relationship Id="rId19" Type="http://schemas.openxmlformats.org/officeDocument/2006/relationships/slide" Target="slides/slide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D410CA-17C9-B34B-A2BF-57EA524460F6}" type="datetimeFigureOut">
              <a:rPr lang="en-US" smtClean="0"/>
              <a:t>10/8/26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3C9891-9962-9441-A721-FD8C92AA1717}" type="slidenum">
              <a:rPr lang="en-US" smtClean="0"/>
              <a:t>‹#›</a:t>
            </a:fld>
            <a:endParaRPr lang="en-US"/>
          </a:p>
        </p:txBody>
      </p:sp>
    </p:spTree>
    <p:extLst>
      <p:ext uri="{BB962C8B-B14F-4D97-AF65-F5344CB8AC3E}">
        <p14:creationId xmlns:p14="http://schemas.microsoft.com/office/powerpoint/2010/main" val="675335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dirty="0"/>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731646-AF8D-BCB6-5236-C72C7744D3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A989D2-995C-C2E2-DF5C-D64ABE3FE6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DF2698-1E69-B1B2-C37C-0840C1BDB031}"/>
              </a:ext>
            </a:extLst>
          </p:cNvPr>
          <p:cNvSpPr>
            <a:spLocks noGrp="1"/>
          </p:cNvSpPr>
          <p:nvPr>
            <p:ph type="body" idx="1"/>
          </p:nvPr>
        </p:nvSpPr>
        <p:spPr/>
        <p:txBody>
          <a:bodyPr/>
          <a:lstStyle/>
          <a:p>
            <a:r>
              <a:rPr lang="en-US"/>
              <a:t>Step through algorithm:</a:t>
            </a:r>
          </a:p>
          <a:p>
            <a:pPr marL="228600" indent="-228600">
              <a:buAutoNum type="arabicPeriod"/>
            </a:pPr>
            <a:r>
              <a:rPr lang="en-US"/>
              <a:t>We initialize the weights</a:t>
            </a:r>
          </a:p>
          <a:p>
            <a:pPr marL="228600" indent="-228600">
              <a:buAutoNum type="arabicPeriod"/>
            </a:pPr>
            <a:r>
              <a:rPr lang="en-US"/>
              <a:t>We iterate through the total number of steps</a:t>
            </a:r>
          </a:p>
          <a:p>
            <a:pPr marL="228600" indent="-228600">
              <a:buAutoNum type="arabicPeriod"/>
            </a:pPr>
            <a:r>
              <a:rPr lang="en-US"/>
              <a:t>We sample a random batch from our full dataset</a:t>
            </a:r>
          </a:p>
          <a:p>
            <a:pPr marL="228600" indent="-228600">
              <a:buAutoNum type="arabicPeriod"/>
            </a:pPr>
            <a:r>
              <a:rPr lang="en-US"/>
              <a:t> </a:t>
            </a:r>
          </a:p>
          <a:p>
            <a:pPr marL="685800" lvl="1" indent="-228600">
              <a:buAutoNum type="alphaLcPeriod"/>
            </a:pPr>
            <a:r>
              <a:rPr lang="en-US"/>
              <a:t>We calculate the gradient</a:t>
            </a:r>
          </a:p>
          <a:p>
            <a:pPr marL="685800" lvl="1" indent="-228600">
              <a:buAutoNum type="alphaLcPeriod"/>
            </a:pPr>
            <a:r>
              <a:rPr lang="en-US"/>
              <a:t>We calculate the update. Beta and eta are optimizer hyperparameter</a:t>
            </a:r>
          </a:p>
          <a:p>
            <a:pPr marL="685800" lvl="1" indent="-228600">
              <a:buAutoNum type="alphaLcPeriod"/>
            </a:pPr>
            <a:r>
              <a:rPr lang="en-US"/>
              <a:t>We apply the update</a:t>
            </a:r>
          </a:p>
          <a:p>
            <a:pPr marL="228600" indent="-228600">
              <a:buAutoNum type="arabicPeriod"/>
            </a:pPr>
            <a:r>
              <a:rPr lang="en-US"/>
              <a:t>We stop if we reach some convergence threshold</a:t>
            </a:r>
          </a:p>
          <a:p>
            <a:endParaRPr lang="en-US"/>
          </a:p>
          <a:p>
            <a:r>
              <a:rPr lang="en-US"/>
              <a:t>Everyone uses stochastic gradient descent because it is faster and more practical than full gradient descent</a:t>
            </a:r>
          </a:p>
        </p:txBody>
      </p:sp>
      <p:sp>
        <p:nvSpPr>
          <p:cNvPr id="4" name="Slide Number Placeholder 3">
            <a:extLst>
              <a:ext uri="{FF2B5EF4-FFF2-40B4-BE49-F238E27FC236}">
                <a16:creationId xmlns:a16="http://schemas.microsoft.com/office/drawing/2014/main" id="{E4691374-1BE1-A731-3A97-3337E348D3B0}"/>
              </a:ext>
            </a:extLst>
          </p:cNvPr>
          <p:cNvSpPr>
            <a:spLocks noGrp="1"/>
          </p:cNvSpPr>
          <p:nvPr>
            <p:ph type="sldNum" sz="quarter" idx="5"/>
          </p:nvPr>
        </p:nvSpPr>
        <p:spPr/>
        <p:txBody>
          <a:bodyPr/>
          <a:lstStyle/>
          <a:p>
            <a:fld id="{B63C9891-9962-9441-A721-FD8C92AA1717}" type="slidenum">
              <a:rPr lang="en-US" smtClean="0"/>
              <a:t>3</a:t>
            </a:fld>
            <a:endParaRPr lang="en-US"/>
          </a:p>
        </p:txBody>
      </p:sp>
    </p:spTree>
    <p:extLst>
      <p:ext uri="{BB962C8B-B14F-4D97-AF65-F5344CB8AC3E}">
        <p14:creationId xmlns:p14="http://schemas.microsoft.com/office/powerpoint/2010/main" val="216290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t>Network parameters: 2 inputs, hidden layer of size 3, 1 output, no bias, sigmoid activation</a:t>
            </a:r>
          </a:p>
          <a:p>
            <a:r>
              <a:rPr lang="en-US"/>
              <a:t>Step through how each value is calculated</a:t>
            </a:r>
          </a:p>
          <a:p>
            <a:r>
              <a:rPr lang="en-US"/>
              <a:t>Explain matrix notation</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err="1"/>
              <a:t>t_n</a:t>
            </a:r>
            <a:r>
              <a:rPr lang="en-US"/>
              <a:t> is target for data point n</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9</a:t>
            </a:r>
          </a:p>
        </p:txBody>
      </p:sp>
      <p:sp>
        <p:nvSpPr>
          <p:cNvPr id="4" name="Slide Number Placeholder 3"/>
          <p:cNvSpPr>
            <a:spLocks noGrp="1"/>
          </p:cNvSpPr>
          <p:nvPr>
            <p:ph type="sldNum" sz="quarter" idx="5"/>
          </p:nvPr>
        </p:nvSpPr>
        <p:spPr/>
        <p:txBody>
          <a:bodyPr/>
          <a:lstStyle/>
          <a:p>
            <a:fld id="{B63C9891-9962-9441-A721-FD8C92AA1717}" type="slidenum">
              <a:rPr lang="en-US" smtClean="0"/>
              <a:t>7</a:t>
            </a:fld>
            <a:endParaRPr lang="en-US"/>
          </a:p>
        </p:txBody>
      </p:sp>
    </p:spTree>
    <p:extLst>
      <p:ext uri="{BB962C8B-B14F-4D97-AF65-F5344CB8AC3E}">
        <p14:creationId xmlns:p14="http://schemas.microsoft.com/office/powerpoint/2010/main" val="1478113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228600" indent="-228600">
              <a:buAutoNum type="arabicPeriod"/>
            </a:pPr>
            <a:r>
              <a:rPr lang="en-US"/>
              <a:t>Use chain rule</a:t>
            </a:r>
          </a:p>
          <a:p>
            <a:pPr marL="228600" indent="-228600">
              <a:buAutoNum type="arabicPeriod"/>
            </a:pPr>
            <a:r>
              <a:rPr lang="en-US"/>
              <a:t>Apply to first term</a:t>
            </a:r>
          </a:p>
          <a:p>
            <a:pPr marL="228600" indent="-228600">
              <a:buAutoNum type="arabicPeriod"/>
            </a:pPr>
            <a:r>
              <a:rPr lang="en-US"/>
              <a:t>Apply to second term</a:t>
            </a:r>
          </a:p>
          <a:p>
            <a:pPr marL="228600" indent="-228600">
              <a:buAutoNum type="arabicPeriod"/>
            </a:pPr>
            <a:r>
              <a:rPr lang="en-US"/>
              <a:t>Get the common </a:t>
            </a:r>
            <a:r>
              <a:rPr lang="en-US" err="1"/>
              <a:t>dy</a:t>
            </a:r>
            <a:r>
              <a:rPr lang="en-US"/>
              <a:t>/</a:t>
            </a:r>
            <a:r>
              <a:rPr lang="en-US" err="1"/>
              <a:t>dw</a:t>
            </a:r>
            <a:r>
              <a:rPr lang="en-US"/>
              <a:t> term</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t>Two building blocks: </a:t>
            </a:r>
            <a:r>
              <a:rPr lang="en-US" err="1"/>
              <a:t>torch.tensor</a:t>
            </a:r>
            <a:r>
              <a:rPr lang="en-US"/>
              <a:t> and </a:t>
            </a:r>
            <a:r>
              <a:rPr lang="en-US" err="1"/>
              <a:t>torch.nn</a:t>
            </a:r>
            <a:endParaRPr err="1"/>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A2059-6FDF-120D-325C-A90C493B86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DFC4A9-9445-3645-42EE-F2AA0FAC674A}"/>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0D42A0BA-909F-E1CF-144A-B7552757DBB3}"/>
              </a:ext>
            </a:extLst>
          </p:cNvPr>
          <p:cNvSpPr>
            <a:spLocks noGrp="1"/>
          </p:cNvSpPr>
          <p:nvPr>
            <p:ph type="body" sz="quarter" idx="3"/>
          </p:nvPr>
        </p:nvSpPr>
        <p:spPr/>
        <p:txBody>
          <a:bodyPr/>
          <a:lstStyle/>
          <a:p>
            <a:endParaRPr lang="en-US" b="1"/>
          </a:p>
        </p:txBody>
      </p:sp>
      <p:sp>
        <p:nvSpPr>
          <p:cNvPr id="4" name="Slide Number Placeholder 3">
            <a:extLst>
              <a:ext uri="{FF2B5EF4-FFF2-40B4-BE49-F238E27FC236}">
                <a16:creationId xmlns:a16="http://schemas.microsoft.com/office/drawing/2014/main" id="{09B97F65-91EA-7ACB-8FE9-EADADFDC4488}"/>
              </a:ext>
            </a:extLst>
          </p:cNvPr>
          <p:cNvSpPr>
            <a:spLocks noGrp="1"/>
          </p:cNvSpPr>
          <p:nvPr>
            <p:ph type="sldNum" sz="quarter" idx="5"/>
          </p:nvPr>
        </p:nvSpPr>
        <p:spPr/>
      </p:sp>
    </p:spTree>
    <p:extLst>
      <p:ext uri="{BB962C8B-B14F-4D97-AF65-F5344CB8AC3E}">
        <p14:creationId xmlns:p14="http://schemas.microsoft.com/office/powerpoint/2010/main" val="9424268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t>Literal definition of the gradient</a:t>
            </a: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mc:AlternateContent xmlns:mc="http://schemas.openxmlformats.org/markup-compatibility/2006" xmlns:a14="http://schemas.microsoft.com/office/drawing/2010/main">
        <mc:Choice Requires="a14">
          <p:sp>
            <p:nvSpPr>
              <p:cNvPr id="3" name="Notes Placeholder 2"/>
              <p:cNvSpPr>
                <a:spLocks noGrp="1"/>
              </p:cNvSpPr>
              <p:nvPr>
                <p:ph type="body" sz="quarter" idx="3"/>
              </p:nvPr>
            </p:nvSpPr>
            <p:spPr/>
            <p:txBody>
              <a:bodyPr/>
              <a:lstStyle/>
              <a:p>
                <a:pPr marL="228590" lvl="0" indent="-228590">
                  <a:buFont typeface="Arial" panose="020B0604020202020204" pitchFamily="34" charset="0"/>
                  <a:buChar char="•"/>
                </a:pPr>
                <a:r>
                  <a:rPr lang="en-US"/>
                  <a:t>To show that the error is </a:t>
                </a:r>
                <a14:m>
                  <m:oMath xmlns:m="http://schemas.openxmlformats.org/officeDocument/2006/math">
                    <m:r>
                      <a:rPr lang="en-US" b="0" i="0">
                        <a:latin typeface="Cambria Math" panose="02040503050406030204" pitchFamily="18" charset="0"/>
                      </a:rPr>
                      <m:t>𝒪</m:t>
                    </m:r>
                    <m:d>
                      <m:dPr>
                        <m:ctrlPr>
                          <a:rPr lang="en-US" b="0" i="1">
                            <a:latin typeface="Cambria Math" panose="02040503050406030204" pitchFamily="18" charset="0"/>
                          </a:rPr>
                        </m:ctrlPr>
                      </m:dPr>
                      <m:e>
                        <m:sSup>
                          <m:sSupPr>
                            <m:ctrlPr>
                              <a:rPr lang="en-US" b="0" i="1">
                                <a:latin typeface="Cambria Math" panose="02040503050406030204" pitchFamily="18" charset="0"/>
                              </a:rPr>
                            </m:ctrlPr>
                          </m:sSupPr>
                          <m:e>
                            <m:r>
                              <a:rPr lang="en-US" b="0" i="1">
                                <a:latin typeface="Cambria Math" panose="02040503050406030204" pitchFamily="18" charset="0"/>
                              </a:rPr>
                              <m:t>𝜖</m:t>
                            </m:r>
                          </m:e>
                          <m:sup>
                            <m:r>
                              <a:rPr lang="en-US" b="0" i="1">
                                <a:latin typeface="Cambria Math" panose="02040503050406030204" pitchFamily="18" charset="0"/>
                              </a:rPr>
                              <m:t>2</m:t>
                            </m:r>
                          </m:sup>
                        </m:sSup>
                      </m:e>
                    </m:d>
                  </m:oMath>
                </a14:m>
                <a:r>
                  <a:rPr lang="en-US"/>
                  <a:t> construct </a:t>
                </a:r>
                <a:r>
                  <a:rPr lang="en-US" err="1"/>
                  <a:t>taylo</a:t>
                </a:r>
                <a:r>
                  <a:rPr lang="en-US" baseline="0" err="1"/>
                  <a:t>r</a:t>
                </a:r>
                <a:r>
                  <a:rPr lang="en-US" baseline="0"/>
                  <a:t> expansion of f(x) around x and then compute f(x+\eps) – f(x-\eps) / \epsilon … even terms will cancel and the and f(x)’ + \epsilon^2/6 f’’’(x) will remain.</a:t>
                </a:r>
              </a:p>
              <a:p>
                <a:pPr marL="228590" lvl="0" indent="-228590">
                  <a:buFont typeface="Arial" panose="020B0604020202020204" pitchFamily="34" charset="0"/>
                  <a:buChar char="•"/>
                </a:pPr>
                <a:endParaRPr lang="en-US"/>
              </a:p>
            </p:txBody>
          </p:sp>
        </mc:Choice>
        <mc:Fallback xmlns="">
          <p:sp>
            <p:nvSpPr>
              <p:cNvPr id="3" name="Notes Placeholder 2"/>
              <p:cNvSpPr>
                <a:spLocks noGrp="1"/>
              </p:cNvSpPr>
              <p:nvPr>
                <p:ph type="body" sz="quarter" idx="3"/>
              </p:nvPr>
            </p:nvSpPr>
            <p:spPr/>
            <p:txBody>
              <a:bodyPr/>
              <a:lstStyle/>
              <a:p>
                <a:pPr marL="228590" lvl="0" indent="-228590">
                  <a:buFont typeface="Arial" panose="020B0604020202020204" pitchFamily="34" charset="0"/>
                  <a:buChar char="•"/>
                </a:pPr>
                <a:r>
                  <a:rPr lang="en-US"/>
                  <a:t>To show that the error is </a:t>
                </a:r>
                <a:r>
                  <a:rPr lang="en-US" b="0" i="0">
                    <a:latin typeface="Cambria Math" panose="02040503050406030204" pitchFamily="18" charset="0"/>
                  </a:rPr>
                  <a:t>𝒪(𝜖^2 )</a:t>
                </a:r>
                <a:r>
                  <a:rPr lang="en-US"/>
                  <a:t> construct </a:t>
                </a:r>
                <a:r>
                  <a:rPr lang="en-US" err="1"/>
                  <a:t>taylo</a:t>
                </a:r>
                <a:r>
                  <a:rPr lang="en-US" baseline="0" err="1"/>
                  <a:t>r</a:t>
                </a:r>
                <a:r>
                  <a:rPr lang="en-US" baseline="0"/>
                  <a:t> expansion of f(x) around x and then compute f(x+\eps) – f(x-\eps) / \epsilon … even terms will cancel and the and f(x)’ + \epsilon^2/6 f’’’(x) will remain.</a:t>
                </a:r>
              </a:p>
              <a:p>
                <a:pPr marL="228590" lvl="0" indent="-228590">
                  <a:buFont typeface="Arial" panose="020B0604020202020204" pitchFamily="34" charset="0"/>
                  <a:buChar char="•"/>
                </a:pPr>
                <a:endParaRPr lang="en-US"/>
              </a:p>
            </p:txBody>
          </p:sp>
        </mc:Fallback>
      </mc:AlternateContent>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t>Need two forward passes for every weight parameter</a:t>
            </a: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228600" indent="-228600">
              <a:buAutoNum type="arabicPeriod"/>
            </a:pPr>
            <a:r>
              <a:rPr lang="en-US"/>
              <a:t>Do the math</a:t>
            </a:r>
          </a:p>
          <a:p>
            <a:pPr marL="228600" indent="-228600">
              <a:buAutoNum type="arabicPeriod"/>
            </a:pPr>
            <a:r>
              <a:rPr lang="en-US"/>
              <a:t>Equation for output</a:t>
            </a:r>
          </a:p>
          <a:p>
            <a:pPr marL="228600" indent="-228600">
              <a:buAutoNum type="arabicPeriod"/>
            </a:pPr>
            <a:r>
              <a:rPr lang="en-US"/>
              <a:t>Identity</a:t>
            </a:r>
          </a:p>
          <a:p>
            <a:pPr marL="228600" indent="-228600">
              <a:buAutoNum type="arabicPeriod"/>
            </a:pPr>
            <a:r>
              <a:rPr lang="en-US"/>
              <a:t>Take partial derivative for each entry</a:t>
            </a:r>
          </a:p>
          <a:p>
            <a:pPr marL="228600" indent="-228600">
              <a:buAutoNum type="arabicPeriod"/>
            </a:pPr>
            <a:r>
              <a:rPr lang="en-US"/>
              <a:t>Apply identity and chain rule</a:t>
            </a:r>
          </a:p>
          <a:p>
            <a:pPr marL="228600" indent="-228600">
              <a:buAutoNum type="arabicPeriod"/>
            </a:pPr>
            <a:r>
              <a:rPr lang="en-US"/>
              <a:t>Substitution and chain rule again</a:t>
            </a: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b="1"/>
              <a:t>[Fa26 changes] MODIFIED</a:t>
            </a:r>
          </a:p>
          <a:p>
            <a:r>
              <a:rPr lang="en-US"/>
              <a:t>- Code screenshot replaced by editable text (Consolas, VS Code Dark+ colors, pptlib.code_box; tools/port_l13_codeboxes.py). The code and output are the actual code and results.</a:t>
            </a: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t>The redundancies can be hard to catch once everything gets expanded</a:t>
            </a:r>
          </a:p>
        </p:txBody>
      </p:sp>
      <p:sp>
        <p:nvSpPr>
          <p:cNvPr id="4" name="Slide Number Placeholder 3"/>
          <p:cNvSpPr>
            <a:spLocks noGrp="1"/>
          </p:cNvSpPr>
          <p:nvPr>
            <p:ph type="sldNum" sz="quarter" idx="5"/>
          </p:nvPr>
        </p:nvSpPr>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t>We'll come back to forward if we have time at the end, but at a high level as you pass through the network you track the derivative with respect to the single input, hence why it's good for one-to-many</a:t>
            </a:r>
          </a:p>
        </p:txBody>
      </p:sp>
      <p:sp>
        <p:nvSpPr>
          <p:cNvPr id="4" name="Slide Number Placeholder 3"/>
          <p:cNvSpPr>
            <a:spLocks noGrp="1"/>
          </p:cNvSpPr>
          <p:nvPr>
            <p:ph type="sldNum" sz="quarter" idx="5"/>
          </p:nvPr>
        </p:nvSpPr>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8502A-4270-133A-060C-DFC7B1B694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ABCCB6-CCE2-6D1C-BCC7-F52645B28E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A255DD-0DAF-3647-7343-8CE2300434A2}"/>
              </a:ext>
            </a:extLst>
          </p:cNvPr>
          <p:cNvSpPr>
            <a:spLocks noGrp="1"/>
          </p:cNvSpPr>
          <p:nvPr>
            <p:ph type="body" idx="1"/>
          </p:nvPr>
        </p:nvSpPr>
        <p:spPr/>
        <p:txBody>
          <a:bodyPr/>
          <a:lstStyle/>
          <a:p>
            <a:r>
              <a:rPr lang="en-US"/>
              <a:t>We'll run through the scalar example from the demo, and you'll extend it to matrices and tensors in the homework</a:t>
            </a:r>
          </a:p>
          <a:p>
            <a:r>
              <a:rPr lang="en-US"/>
              <a:t>Step through calculations one by one</a:t>
            </a:r>
          </a:p>
          <a:p>
            <a:r>
              <a:rPr lang="en-US"/>
              <a:t>We end up with the intermediate value at each node</a:t>
            </a:r>
          </a:p>
        </p:txBody>
      </p:sp>
      <p:sp>
        <p:nvSpPr>
          <p:cNvPr id="4" name="Slide Number Placeholder 3">
            <a:extLst>
              <a:ext uri="{FF2B5EF4-FFF2-40B4-BE49-F238E27FC236}">
                <a16:creationId xmlns:a16="http://schemas.microsoft.com/office/drawing/2014/main" id="{F9684B27-D3F5-C496-743A-387599E20A9D}"/>
              </a:ext>
            </a:extLst>
          </p:cNvPr>
          <p:cNvSpPr>
            <a:spLocks noGrp="1"/>
          </p:cNvSpPr>
          <p:nvPr>
            <p:ph type="sldNum" sz="quarter" idx="5"/>
          </p:nvPr>
        </p:nvSpPr>
        <p:spPr/>
        <p:txBody>
          <a:bodyPr/>
          <a:lstStyle/>
          <a:p>
            <a:fld id="{B63C9891-9962-9441-A721-FD8C92AA1717}" type="slidenum">
              <a:rPr lang="en-US" smtClean="0"/>
              <a:t>28</a:t>
            </a:fld>
            <a:endParaRPr lang="en-US"/>
          </a:p>
        </p:txBody>
      </p:sp>
    </p:spTree>
    <p:extLst>
      <p:ext uri="{BB962C8B-B14F-4D97-AF65-F5344CB8AC3E}">
        <p14:creationId xmlns:p14="http://schemas.microsoft.com/office/powerpoint/2010/main" val="11486628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3C80E-3297-8158-7ADC-B4FFBDA056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FD8321-2963-73E0-FD0E-F84A151435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B47A7C-CFB9-CB7C-E3C5-DE15300857D2}"/>
              </a:ext>
            </a:extLst>
          </p:cNvPr>
          <p:cNvSpPr>
            <a:spLocks noGrp="1"/>
          </p:cNvSpPr>
          <p:nvPr>
            <p:ph type="body" idx="1"/>
          </p:nvPr>
        </p:nvSpPr>
        <p:spPr/>
        <p:txBody>
          <a:bodyPr/>
          <a:lstStyle/>
          <a:p>
            <a:r>
              <a:rPr lang="en-US"/>
              <a:t>So to calculate </a:t>
            </a:r>
            <a:r>
              <a:rPr lang="en-US" err="1"/>
              <a:t>df</a:t>
            </a:r>
            <a:r>
              <a:rPr lang="en-US"/>
              <a:t>/dv_1, we need the local derivative dv_3/dv_1 and the child's derivative</a:t>
            </a:r>
          </a:p>
        </p:txBody>
      </p:sp>
      <p:sp>
        <p:nvSpPr>
          <p:cNvPr id="4" name="Slide Number Placeholder 3">
            <a:extLst>
              <a:ext uri="{FF2B5EF4-FFF2-40B4-BE49-F238E27FC236}">
                <a16:creationId xmlns:a16="http://schemas.microsoft.com/office/drawing/2014/main" id="{E73B0B45-68B2-02E4-A185-CAE97C0B9910}"/>
              </a:ext>
            </a:extLst>
          </p:cNvPr>
          <p:cNvSpPr>
            <a:spLocks noGrp="1"/>
          </p:cNvSpPr>
          <p:nvPr>
            <p:ph type="sldNum" sz="quarter" idx="5"/>
          </p:nvPr>
        </p:nvSpPr>
        <p:spPr/>
        <p:txBody>
          <a:bodyPr/>
          <a:lstStyle/>
          <a:p>
            <a:fld id="{B63C9891-9962-9441-A721-FD8C92AA1717}" type="slidenum">
              <a:rPr lang="en-US" smtClean="0"/>
              <a:t>29</a:t>
            </a:fld>
            <a:endParaRPr lang="en-US"/>
          </a:p>
        </p:txBody>
      </p:sp>
    </p:spTree>
    <p:extLst>
      <p:ext uri="{BB962C8B-B14F-4D97-AF65-F5344CB8AC3E}">
        <p14:creationId xmlns:p14="http://schemas.microsoft.com/office/powerpoint/2010/main" val="24308058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D4FB0-465F-3EC5-FF7C-7AFE5D9BED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2DE909-7B3C-4B2C-3F8A-4CC159FD61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4DA25F-A936-6645-64AC-0A6B39C91E96}"/>
              </a:ext>
            </a:extLst>
          </p:cNvPr>
          <p:cNvSpPr>
            <a:spLocks noGrp="1"/>
          </p:cNvSpPr>
          <p:nvPr>
            <p:ph type="body" idx="1"/>
          </p:nvPr>
        </p:nvSpPr>
        <p:spPr/>
        <p:txBody>
          <a:bodyPr/>
          <a:lstStyle/>
          <a:p>
            <a:r>
              <a:rPr lang="en-US"/>
              <a:t>Why can you just add? We'll get to this later, but it's due to the multivariate chain rule</a:t>
            </a:r>
          </a:p>
          <a:p>
            <a:r>
              <a:rPr lang="en-US"/>
              <a:t>Again, we need the local derivatives and the </a:t>
            </a:r>
            <a:r>
              <a:rPr lang="en-US" err="1"/>
              <a:t>chil</a:t>
            </a:r>
            <a:r>
              <a:rPr lang="en-US"/>
              <a:t>dren's derivatives</a:t>
            </a:r>
          </a:p>
        </p:txBody>
      </p:sp>
      <p:sp>
        <p:nvSpPr>
          <p:cNvPr id="4" name="Slide Number Placeholder 3">
            <a:extLst>
              <a:ext uri="{FF2B5EF4-FFF2-40B4-BE49-F238E27FC236}">
                <a16:creationId xmlns:a16="http://schemas.microsoft.com/office/drawing/2014/main" id="{923746ED-7B01-AFAC-C6D2-A84B28E76DF4}"/>
              </a:ext>
            </a:extLst>
          </p:cNvPr>
          <p:cNvSpPr>
            <a:spLocks noGrp="1"/>
          </p:cNvSpPr>
          <p:nvPr>
            <p:ph type="sldNum" sz="quarter" idx="5"/>
          </p:nvPr>
        </p:nvSpPr>
        <p:spPr/>
        <p:txBody>
          <a:bodyPr/>
          <a:lstStyle/>
          <a:p>
            <a:fld id="{B63C9891-9962-9441-A721-FD8C92AA1717}" type="slidenum">
              <a:rPr lang="en-US" smtClean="0"/>
              <a:t>30</a:t>
            </a:fld>
            <a:endParaRPr lang="en-US"/>
          </a:p>
        </p:txBody>
      </p:sp>
    </p:spTree>
    <p:extLst>
      <p:ext uri="{BB962C8B-B14F-4D97-AF65-F5344CB8AC3E}">
        <p14:creationId xmlns:p14="http://schemas.microsoft.com/office/powerpoint/2010/main" val="38817755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A3AA-3AB9-7BCE-3315-286A0D4556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7154BF-6DA9-8562-BE6B-1E60B1F022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775834-18B1-94E3-327F-518EB7E9562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432A80D-B440-C429-ABA7-6BB6794DA9EB}"/>
              </a:ext>
            </a:extLst>
          </p:cNvPr>
          <p:cNvSpPr>
            <a:spLocks noGrp="1"/>
          </p:cNvSpPr>
          <p:nvPr>
            <p:ph type="sldNum" sz="quarter" idx="5"/>
          </p:nvPr>
        </p:nvSpPr>
        <p:spPr/>
        <p:txBody>
          <a:bodyPr/>
          <a:lstStyle/>
          <a:p>
            <a:fld id="{B63C9891-9962-9441-A721-FD8C92AA1717}" type="slidenum">
              <a:rPr lang="en-US" smtClean="0"/>
              <a:t>31</a:t>
            </a:fld>
            <a:endParaRPr lang="en-US"/>
          </a:p>
        </p:txBody>
      </p:sp>
    </p:spTree>
    <p:extLst>
      <p:ext uri="{BB962C8B-B14F-4D97-AF65-F5344CB8AC3E}">
        <p14:creationId xmlns:p14="http://schemas.microsoft.com/office/powerpoint/2010/main" val="19394487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t>So calculating the local derivatives is relatively simple. To get the children's derivatives, we just need to recurse</a:t>
            </a:r>
          </a:p>
          <a:p>
            <a:r>
              <a:rPr lang="en-US"/>
              <a:t>We call it the adjoint</a:t>
            </a:r>
          </a:p>
        </p:txBody>
      </p:sp>
      <p:sp>
        <p:nvSpPr>
          <p:cNvPr id="4" name="Slide Number Placeholder 3"/>
          <p:cNvSpPr>
            <a:spLocks noGrp="1"/>
          </p:cNvSpPr>
          <p:nvPr>
            <p:ph type="sldNum" sz="quarter" idx="5"/>
          </p:nvPr>
        </p:nvSpPr>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 we've done our forward pass and have all the intermediate values</a:t>
            </a:r>
          </a:p>
          <a:p>
            <a:r>
              <a:rPr lang="en-US"/>
              <a:t>Now we start the backward pass to calculate all the adjoints</a:t>
            </a:r>
          </a:p>
        </p:txBody>
      </p:sp>
      <p:sp>
        <p:nvSpPr>
          <p:cNvPr id="4" name="Slide Number Placeholder 3"/>
          <p:cNvSpPr>
            <a:spLocks noGrp="1"/>
          </p:cNvSpPr>
          <p:nvPr>
            <p:ph type="sldNum" sz="quarter" idx="5"/>
          </p:nvPr>
        </p:nvSpPr>
        <p:spPr/>
        <p:txBody>
          <a:bodyPr/>
          <a:lstStyle/>
          <a:p>
            <a:fld id="{B63C9891-9962-9441-A721-FD8C92AA1717}" type="slidenum">
              <a:rPr lang="en-US" smtClean="0"/>
              <a:t>34</a:t>
            </a:fld>
            <a:endParaRPr lang="en-US"/>
          </a:p>
        </p:txBody>
      </p:sp>
    </p:spTree>
    <p:extLst>
      <p:ext uri="{BB962C8B-B14F-4D97-AF65-F5344CB8AC3E}">
        <p14:creationId xmlns:p14="http://schemas.microsoft.com/office/powerpoint/2010/main" val="22960451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A7143-3D21-A11F-6C9A-5F91715C90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3E47D1-A0CF-2627-4D10-C4DF55F40E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F5EA1F-7969-8FF3-94E9-B2662FA153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9E52A96-68FB-9520-9EA1-87C4681F5A1D}"/>
              </a:ext>
            </a:extLst>
          </p:cNvPr>
          <p:cNvSpPr>
            <a:spLocks noGrp="1"/>
          </p:cNvSpPr>
          <p:nvPr>
            <p:ph type="sldNum" sz="quarter" idx="5"/>
          </p:nvPr>
        </p:nvSpPr>
        <p:spPr/>
        <p:txBody>
          <a:bodyPr/>
          <a:lstStyle/>
          <a:p>
            <a:fld id="{B63C9891-9962-9441-A721-FD8C92AA1717}" type="slidenum">
              <a:rPr lang="en-US" smtClean="0"/>
              <a:t>35</a:t>
            </a:fld>
            <a:endParaRPr lang="en-US"/>
          </a:p>
        </p:txBody>
      </p:sp>
    </p:spTree>
    <p:extLst>
      <p:ext uri="{BB962C8B-B14F-4D97-AF65-F5344CB8AC3E}">
        <p14:creationId xmlns:p14="http://schemas.microsoft.com/office/powerpoint/2010/main" val="1180831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0FD9A-E012-72D6-E766-95591CA81F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3CF7C9-DB0D-BCC4-CD4F-6D1EB44785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E440FB-9416-1B3B-5B85-758B6748070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07FEFA8-F6EB-C721-8599-E5944A786D8F}"/>
              </a:ext>
            </a:extLst>
          </p:cNvPr>
          <p:cNvSpPr>
            <a:spLocks noGrp="1"/>
          </p:cNvSpPr>
          <p:nvPr>
            <p:ph type="sldNum" sz="quarter" idx="5"/>
          </p:nvPr>
        </p:nvSpPr>
        <p:spPr/>
        <p:txBody>
          <a:bodyPr/>
          <a:lstStyle/>
          <a:p>
            <a:fld id="{B63C9891-9962-9441-A721-FD8C92AA1717}" type="slidenum">
              <a:rPr lang="en-US" smtClean="0"/>
              <a:t>36</a:t>
            </a:fld>
            <a:endParaRPr lang="en-US"/>
          </a:p>
        </p:txBody>
      </p:sp>
    </p:spTree>
    <p:extLst>
      <p:ext uri="{BB962C8B-B14F-4D97-AF65-F5344CB8AC3E}">
        <p14:creationId xmlns:p14="http://schemas.microsoft.com/office/powerpoint/2010/main" val="26904749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0680B-8872-F69A-3224-256DCF9604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4DF5D0-BE1C-8464-8AB3-A04CBBA41E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00250C-566D-A376-BE5D-3E0CDA2E29D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D5E2208-8483-F3A7-D767-37AEAB8D2534}"/>
              </a:ext>
            </a:extLst>
          </p:cNvPr>
          <p:cNvSpPr>
            <a:spLocks noGrp="1"/>
          </p:cNvSpPr>
          <p:nvPr>
            <p:ph type="sldNum" sz="quarter" idx="5"/>
          </p:nvPr>
        </p:nvSpPr>
        <p:spPr/>
        <p:txBody>
          <a:bodyPr/>
          <a:lstStyle/>
          <a:p>
            <a:fld id="{B63C9891-9962-9441-A721-FD8C92AA1717}" type="slidenum">
              <a:rPr lang="en-US" smtClean="0"/>
              <a:t>37</a:t>
            </a:fld>
            <a:endParaRPr lang="en-US"/>
          </a:p>
        </p:txBody>
      </p:sp>
    </p:spTree>
    <p:extLst>
      <p:ext uri="{BB962C8B-B14F-4D97-AF65-F5344CB8AC3E}">
        <p14:creationId xmlns:p14="http://schemas.microsoft.com/office/powerpoint/2010/main" val="39839423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2F029-8504-FA59-020A-22EA3BEE9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66DCD2-15E5-B139-A98A-896FF63A4F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471FE6-EB8F-68E9-0E8B-68038D6DD7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550504B-807C-F1E8-A36D-40EF39BC118C}"/>
              </a:ext>
            </a:extLst>
          </p:cNvPr>
          <p:cNvSpPr>
            <a:spLocks noGrp="1"/>
          </p:cNvSpPr>
          <p:nvPr>
            <p:ph type="sldNum" sz="quarter" idx="5"/>
          </p:nvPr>
        </p:nvSpPr>
        <p:spPr/>
        <p:txBody>
          <a:bodyPr/>
          <a:lstStyle/>
          <a:p>
            <a:fld id="{B63C9891-9962-9441-A721-FD8C92AA1717}" type="slidenum">
              <a:rPr lang="en-US" smtClean="0"/>
              <a:t>38</a:t>
            </a:fld>
            <a:endParaRPr lang="en-US"/>
          </a:p>
        </p:txBody>
      </p:sp>
    </p:spTree>
    <p:extLst>
      <p:ext uri="{BB962C8B-B14F-4D97-AF65-F5344CB8AC3E}">
        <p14:creationId xmlns:p14="http://schemas.microsoft.com/office/powerpoint/2010/main" val="7744258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b="1"/>
              <a:t>[Fa26 changes] MODIFIED</a:t>
            </a:r>
          </a:p>
          <a:p>
            <a:r>
              <a:rPr lang="en-US"/>
              <a:t>- Question text "a_3." now an equation with a question mark. The poll text is stored in </a:t>
            </a:r>
            <a:r>
              <a:rPr lang="en-US" err="1"/>
              <a:t>Slido</a:t>
            </a:r>
            <a:r>
              <a:rPr lang="en-US"/>
              <a:t>, so edit it there as well.</a:t>
            </a:r>
          </a:p>
          <a:p>
            <a:r>
              <a:rPr lang="en-US"/>
              <a:t>8.39</a:t>
            </a:r>
          </a:p>
        </p:txBody>
      </p:sp>
      <p:sp>
        <p:nvSpPr>
          <p:cNvPr id="4" name="Slide Number Placeholder 3"/>
          <p:cNvSpPr>
            <a:spLocks noGrp="1"/>
          </p:cNvSpPr>
          <p:nvPr>
            <p:ph type="sldNum" sz="quarter" idx="5"/>
          </p:nvPr>
        </p:nvSpPr>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3BBE5-55AB-C637-18D4-C31F553203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0E6D6E-1C76-4795-8ED0-15A4A8E411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17595A-A7C0-6FCF-ECAD-FB7B0154712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DE0CB8D-7991-B2C5-93D9-590D6D0ADB61}"/>
              </a:ext>
            </a:extLst>
          </p:cNvPr>
          <p:cNvSpPr>
            <a:spLocks noGrp="1"/>
          </p:cNvSpPr>
          <p:nvPr>
            <p:ph type="sldNum" sz="quarter" idx="5"/>
          </p:nvPr>
        </p:nvSpPr>
        <p:spPr/>
        <p:txBody>
          <a:bodyPr/>
          <a:lstStyle/>
          <a:p>
            <a:fld id="{B63C9891-9962-9441-A721-FD8C92AA1717}" type="slidenum">
              <a:rPr lang="en-US" smtClean="0"/>
              <a:t>40</a:t>
            </a:fld>
            <a:endParaRPr lang="en-US"/>
          </a:p>
        </p:txBody>
      </p:sp>
    </p:spTree>
    <p:extLst>
      <p:ext uri="{BB962C8B-B14F-4D97-AF65-F5344CB8AC3E}">
        <p14:creationId xmlns:p14="http://schemas.microsoft.com/office/powerpoint/2010/main" val="34431213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3986E-DDF3-3274-8F1B-A70C0D269F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71660D-8925-A398-5756-B2D42B50F6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5DF7CE-B0AB-A5BF-F0B9-3E088739609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2392374-B8E6-1B03-745F-99CD50FE8C9B}"/>
              </a:ext>
            </a:extLst>
          </p:cNvPr>
          <p:cNvSpPr>
            <a:spLocks noGrp="1"/>
          </p:cNvSpPr>
          <p:nvPr>
            <p:ph type="sldNum" sz="quarter" idx="5"/>
          </p:nvPr>
        </p:nvSpPr>
        <p:spPr/>
        <p:txBody>
          <a:bodyPr/>
          <a:lstStyle/>
          <a:p>
            <a:fld id="{B63C9891-9962-9441-A721-FD8C92AA1717}" type="slidenum">
              <a:rPr lang="en-US" smtClean="0"/>
              <a:t>41</a:t>
            </a:fld>
            <a:endParaRPr lang="en-US"/>
          </a:p>
        </p:txBody>
      </p:sp>
    </p:spTree>
    <p:extLst>
      <p:ext uri="{BB962C8B-B14F-4D97-AF65-F5344CB8AC3E}">
        <p14:creationId xmlns:p14="http://schemas.microsoft.com/office/powerpoint/2010/main" val="1938435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C8015-3D5A-CB4D-2E35-979411EEE0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8AC959-3E5C-1480-6F13-1F54D8A209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3A7959-8A68-FD14-3CD4-7B75572E4D7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3C53151-FB05-78C7-B879-3610C66C85C8}"/>
              </a:ext>
            </a:extLst>
          </p:cNvPr>
          <p:cNvSpPr>
            <a:spLocks noGrp="1"/>
          </p:cNvSpPr>
          <p:nvPr>
            <p:ph type="sldNum" sz="quarter" idx="5"/>
          </p:nvPr>
        </p:nvSpPr>
        <p:spPr/>
        <p:txBody>
          <a:bodyPr/>
          <a:lstStyle/>
          <a:p>
            <a:fld id="{B63C9891-9962-9441-A721-FD8C92AA1717}" type="slidenum">
              <a:rPr lang="en-US" smtClean="0"/>
              <a:t>42</a:t>
            </a:fld>
            <a:endParaRPr lang="en-US"/>
          </a:p>
        </p:txBody>
      </p:sp>
    </p:spTree>
    <p:extLst>
      <p:ext uri="{BB962C8B-B14F-4D97-AF65-F5344CB8AC3E}">
        <p14:creationId xmlns:p14="http://schemas.microsoft.com/office/powerpoint/2010/main" val="2849339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F963B-0031-055B-7194-E9CE45E015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F8D5A7-A40B-6E8B-71F2-81832A0DB6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8848D8-FA7D-54AC-23ED-53FBAF2A1A8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F387508-151B-8C5D-A8BF-1EC50F0E7CE0}"/>
              </a:ext>
            </a:extLst>
          </p:cNvPr>
          <p:cNvSpPr>
            <a:spLocks noGrp="1"/>
          </p:cNvSpPr>
          <p:nvPr>
            <p:ph type="sldNum" sz="quarter" idx="5"/>
          </p:nvPr>
        </p:nvSpPr>
        <p:spPr/>
        <p:txBody>
          <a:bodyPr/>
          <a:lstStyle/>
          <a:p>
            <a:fld id="{B63C9891-9962-9441-A721-FD8C92AA1717}" type="slidenum">
              <a:rPr lang="en-US" smtClean="0"/>
              <a:t>43</a:t>
            </a:fld>
            <a:endParaRPr lang="en-US"/>
          </a:p>
        </p:txBody>
      </p:sp>
    </p:spTree>
    <p:extLst>
      <p:ext uri="{BB962C8B-B14F-4D97-AF65-F5344CB8AC3E}">
        <p14:creationId xmlns:p14="http://schemas.microsoft.com/office/powerpoint/2010/main" val="659885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A675-F941-44CF-47C9-261BA3FD9C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BFB4ED-BA3F-7E94-6193-6901112F17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76BC8D-A895-E4FC-9B24-660250A496E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E74285E-7B92-6A49-DD4A-AFB1B720E121}"/>
              </a:ext>
            </a:extLst>
          </p:cNvPr>
          <p:cNvSpPr>
            <a:spLocks noGrp="1"/>
          </p:cNvSpPr>
          <p:nvPr>
            <p:ph type="sldNum" sz="quarter" idx="5"/>
          </p:nvPr>
        </p:nvSpPr>
        <p:spPr/>
        <p:txBody>
          <a:bodyPr/>
          <a:lstStyle/>
          <a:p>
            <a:fld id="{B63C9891-9962-9441-A721-FD8C92AA1717}" type="slidenum">
              <a:rPr lang="en-US" smtClean="0"/>
              <a:t>44</a:t>
            </a:fld>
            <a:endParaRPr lang="en-US"/>
          </a:p>
        </p:txBody>
      </p:sp>
    </p:spTree>
    <p:extLst>
      <p:ext uri="{BB962C8B-B14F-4D97-AF65-F5344CB8AC3E}">
        <p14:creationId xmlns:p14="http://schemas.microsoft.com/office/powerpoint/2010/main" val="22015273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6DF27-AD16-B741-919E-EA3A35DE95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4686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6DF27-AD16-B741-919E-EA3A35DE95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13570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6DF27-AD16-B741-919E-EA3A35DE95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85965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a:solidFill>
                  <a:schemeClr val="tx1"/>
                </a:solidFill>
                <a:effectLst/>
                <a:latin typeface="+mn-lt"/>
                <a:ea typeface="+mn-ea"/>
                <a:cs typeface="+mn-cs"/>
              </a:rPr>
              <a:t>Finally, during the backward pass, we can free unused activations, but the peak memory usage is quite high.</a:t>
            </a:r>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6DF27-AD16-B741-919E-EA3A35DE95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53007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I'll present a memory conserving optimization for </a:t>
            </a:r>
            <a:r>
              <a:rPr lang="en-US" err="1"/>
              <a:t>backpropogation</a:t>
            </a:r>
            <a:r>
              <a:rPr lang="en-US"/>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B8BB4C-F22B-2C41-8763-8A51D17FCA3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477216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rtl="0"/>
            <a:r>
              <a:rPr lang="en-US" sz="1200" b="0" i="0" u="none" strike="noStrike" kern="1200">
                <a:solidFill>
                  <a:schemeClr val="tx1"/>
                </a:solidFill>
                <a:effectLst/>
                <a:latin typeface="+mn-lt"/>
                <a:ea typeface="+mn-ea"/>
                <a:cs typeface="+mn-cs"/>
              </a:rPr>
              <a:t>So returning to our prior example, because we have begun to train and we realized we are going to run out of memory on the accelerator. How can we use less memory. One key insight is to free some nodes early. And then re compute some layers during the backwards pass.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6DF27-AD16-B741-919E-EA3A35DE95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373194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rtl="0"/>
            <a:r>
              <a:rPr lang="en-US" sz="1200" b="0" i="0" u="none" strike="noStrike" kern="1200">
                <a:solidFill>
                  <a:schemeClr val="tx1"/>
                </a:solidFill>
                <a:effectLst/>
                <a:latin typeface="+mn-lt"/>
                <a:ea typeface="+mn-ea"/>
                <a:cs typeface="+mn-cs"/>
              </a:rPr>
              <a:t>However, we cannot compute the gradient for C. We must recompute A, B and C during the backward pass.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6DF27-AD16-B741-919E-EA3A35DE95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800733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rtl="0"/>
            <a:r>
              <a:rPr lang="en-US" sz="1200" b="0" i="0" u="none" strike="noStrike" kern="1200">
                <a:solidFill>
                  <a:schemeClr val="tx1"/>
                </a:solidFill>
                <a:effectLst/>
                <a:latin typeface="+mn-lt"/>
                <a:ea typeface="+mn-ea"/>
                <a:cs typeface="+mn-cs"/>
              </a:rPr>
              <a:t>However, we cannot compute the gradient for C. We must recompute A, B and C during the backward pass.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6DF27-AD16-B741-919E-EA3A35DE95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04919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rtl="0"/>
            <a:r>
              <a:rPr lang="en-US" sz="1200" b="0" i="0" u="none" strike="noStrike" kern="1200">
                <a:solidFill>
                  <a:schemeClr val="tx1"/>
                </a:solidFill>
                <a:effectLst/>
                <a:latin typeface="+mn-lt"/>
                <a:ea typeface="+mn-ea"/>
                <a:cs typeface="+mn-cs"/>
              </a:rPr>
              <a:t>This substantially reduces memory consumption, but at a great increase in runtime.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6DF27-AD16-B741-919E-EA3A35DE95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55738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How to choose which layers in a neural network to recompute? Let's visualize the forward pass only for simplicity.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B8BB4C-F22B-2C41-8763-8A51D17FCA3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15872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B8BB4C-F22B-2C41-8763-8A51D17FCA3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018414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A natural solution is to only save checkpoints at fixed intervals. During the backwards pass, each segment is recomputed in reverse-order as needed. If we are clever and choose checkpoints at square root n intervals, we will incur a linear 2x slowdown.</a:t>
            </a:r>
          </a:p>
          <a:p>
            <a:endParaRPr lang="en-US"/>
          </a:p>
          <a:p>
            <a:r>
              <a:rPr lang="en-US"/>
              <a:t>Chen et al solution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B8BB4C-F22B-2C41-8763-8A51D17FCA3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359801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b="1"/>
              <a:t>[Fa26 changes] MODIFIED</a:t>
            </a:r>
          </a:p>
          <a:p>
            <a:r>
              <a:rPr lang="en-US"/>
              <a:t>- Hint: "does not depend on the adjoint at C (an inactive path)" changed to "The adjoint at C is zero (no path from C to G)". The adjoint at B sums over all children, including C, but C contributes zero.</a:t>
            </a:r>
          </a:p>
        </p:txBody>
      </p:sp>
      <p:sp>
        <p:nvSpPr>
          <p:cNvPr id="4" name="Slide Number Placeholder 3"/>
          <p:cNvSpPr>
            <a:spLocks noGrp="1"/>
          </p:cNvSpPr>
          <p:nvPr>
            <p:ph type="sldNum" sz="quarter" idx="5"/>
          </p:nvPr>
        </p:nvSpPr>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2137B-7AB6-28A1-EFC1-95924650C9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E6C19C-E4A0-AE71-AAA3-AC6D1EFD2009}"/>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1C7BD31D-68E1-7152-334B-DFCDF35E7105}"/>
              </a:ext>
            </a:extLst>
          </p:cNvPr>
          <p:cNvSpPr>
            <a:spLocks noGrp="1"/>
          </p:cNvSpPr>
          <p:nvPr>
            <p:ph type="body" sz="quarter" idx="3"/>
          </p:nvPr>
        </p:nvSpPr>
        <p:spPr/>
        <p:txBody>
          <a:bodyPr/>
          <a:lstStyle/>
          <a:p>
            <a:endParaRPr/>
          </a:p>
        </p:txBody>
      </p:sp>
      <p:sp>
        <p:nvSpPr>
          <p:cNvPr id="4" name="Slide Number Placeholder 3">
            <a:extLst>
              <a:ext uri="{FF2B5EF4-FFF2-40B4-BE49-F238E27FC236}">
                <a16:creationId xmlns:a16="http://schemas.microsoft.com/office/drawing/2014/main" id="{8E85567A-74A9-0B4B-690E-A84B2AE1F80F}"/>
              </a:ext>
            </a:extLst>
          </p:cNvPr>
          <p:cNvSpPr>
            <a:spLocks noGrp="1"/>
          </p:cNvSpPr>
          <p:nvPr>
            <p:ph type="sldNum" sz="quarter" idx="5"/>
          </p:nvPr>
        </p:nvSpPr>
        <p:spPr/>
      </p:sp>
    </p:spTree>
    <p:extLst>
      <p:ext uri="{BB962C8B-B14F-4D97-AF65-F5344CB8AC3E}">
        <p14:creationId xmlns:p14="http://schemas.microsoft.com/office/powerpoint/2010/main" val="20005249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6"/>
        <p:cNvGrpSpPr/>
        <p:nvPr/>
      </p:nvGrpSpPr>
      <p:grpSpPr>
        <a:xfrm>
          <a:off x="0" y="0"/>
          <a:ext cx="0" cy="0"/>
          <a:chOff x="0" y="0"/>
          <a:chExt cx="0" cy="0"/>
        </a:xfrm>
      </p:grpSpPr>
      <p:sp>
        <p:nvSpPr>
          <p:cNvPr id="1227" name="Google Shape;1227;g317a95a897c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8" name="Google Shape;1228;g317a95a897c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a:p>
        </p:txBody>
      </p:sp>
    </p:spTree>
    <p:extLst>
      <p:ext uri="{BB962C8B-B14F-4D97-AF65-F5344CB8AC3E}">
        <p14:creationId xmlns:p14="http://schemas.microsoft.com/office/powerpoint/2010/main" val="367734562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6">
          <a:extLst>
            <a:ext uri="{FF2B5EF4-FFF2-40B4-BE49-F238E27FC236}">
              <a16:creationId xmlns:a16="http://schemas.microsoft.com/office/drawing/2014/main" id="{9D6660AF-5960-8EDB-ABA9-58630010AF14}"/>
            </a:ext>
          </a:extLst>
        </p:cNvPr>
        <p:cNvGrpSpPr/>
        <p:nvPr/>
      </p:nvGrpSpPr>
      <p:grpSpPr>
        <a:xfrm>
          <a:off x="0" y="0"/>
          <a:ext cx="0" cy="0"/>
          <a:chOff x="0" y="0"/>
          <a:chExt cx="0" cy="0"/>
        </a:xfrm>
      </p:grpSpPr>
      <p:sp>
        <p:nvSpPr>
          <p:cNvPr id="1227" name="Google Shape;1227;g317a95a897c_0_66:notes">
            <a:extLst>
              <a:ext uri="{FF2B5EF4-FFF2-40B4-BE49-F238E27FC236}">
                <a16:creationId xmlns:a16="http://schemas.microsoft.com/office/drawing/2014/main" id="{3B1DE8E1-85C9-1DB7-7BBE-DABBC745D4D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8" name="Google Shape;1228;g317a95a897c_0_66:notes">
            <a:extLst>
              <a:ext uri="{FF2B5EF4-FFF2-40B4-BE49-F238E27FC236}">
                <a16:creationId xmlns:a16="http://schemas.microsoft.com/office/drawing/2014/main" id="{13E63010-BB1C-1BB8-6229-31EB0D7C97A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a:p>
        </p:txBody>
      </p:sp>
    </p:spTree>
    <p:extLst>
      <p:ext uri="{BB962C8B-B14F-4D97-AF65-F5344CB8AC3E}">
        <p14:creationId xmlns:p14="http://schemas.microsoft.com/office/powerpoint/2010/main" val="164003368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6">
          <a:extLst>
            <a:ext uri="{FF2B5EF4-FFF2-40B4-BE49-F238E27FC236}">
              <a16:creationId xmlns:a16="http://schemas.microsoft.com/office/drawing/2014/main" id="{2870C6E5-B1E1-45E5-2C9D-6783A4454F71}"/>
            </a:ext>
          </a:extLst>
        </p:cNvPr>
        <p:cNvGrpSpPr/>
        <p:nvPr/>
      </p:nvGrpSpPr>
      <p:grpSpPr>
        <a:xfrm>
          <a:off x="0" y="0"/>
          <a:ext cx="0" cy="0"/>
          <a:chOff x="0" y="0"/>
          <a:chExt cx="0" cy="0"/>
        </a:xfrm>
      </p:grpSpPr>
      <p:sp>
        <p:nvSpPr>
          <p:cNvPr id="1227" name="Google Shape;1227;g317a95a897c_0_66:notes">
            <a:extLst>
              <a:ext uri="{FF2B5EF4-FFF2-40B4-BE49-F238E27FC236}">
                <a16:creationId xmlns:a16="http://schemas.microsoft.com/office/drawing/2014/main" id="{B2C33DA6-1B15-E194-BC2D-6C83D63510E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8" name="Google Shape;1228;g317a95a897c_0_66:notes">
            <a:extLst>
              <a:ext uri="{FF2B5EF4-FFF2-40B4-BE49-F238E27FC236}">
                <a16:creationId xmlns:a16="http://schemas.microsoft.com/office/drawing/2014/main" id="{F3537A60-CB75-2C43-0259-8CB854BF825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a:p>
        </p:txBody>
      </p:sp>
    </p:spTree>
    <p:extLst>
      <p:ext uri="{BB962C8B-B14F-4D97-AF65-F5344CB8AC3E}">
        <p14:creationId xmlns:p14="http://schemas.microsoft.com/office/powerpoint/2010/main" val="225956130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2C389-80A3-7EE6-BF8A-6057A5B778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72299E-0F54-421F-96F5-BA4E8A0141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E649C6-10A6-0EFA-3E5C-9FA1AF2F94A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76EB35B-FEF2-D85D-0F72-D4AE8B21AAB9}"/>
              </a:ext>
            </a:extLst>
          </p:cNvPr>
          <p:cNvSpPr>
            <a:spLocks noGrp="1"/>
          </p:cNvSpPr>
          <p:nvPr>
            <p:ph type="sldNum" sz="quarter" idx="5"/>
          </p:nvPr>
        </p:nvSpPr>
        <p:spPr/>
        <p:txBody>
          <a:bodyPr/>
          <a:lstStyle/>
          <a:p>
            <a:fld id="{B63C9891-9962-9441-A721-FD8C92AA1717}" type="slidenum">
              <a:rPr lang="en-US" smtClean="0"/>
              <a:t>64</a:t>
            </a:fld>
            <a:endParaRPr lang="en-US"/>
          </a:p>
        </p:txBody>
      </p:sp>
    </p:spTree>
    <p:extLst>
      <p:ext uri="{BB962C8B-B14F-4D97-AF65-F5344CB8AC3E}">
        <p14:creationId xmlns:p14="http://schemas.microsoft.com/office/powerpoint/2010/main" val="42374181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b="1"/>
              <a:t>[Fa26 changes] NEW</a:t>
            </a:r>
          </a:p>
          <a:p>
            <a:r>
              <a:rPr lang="en-US"/>
              <a:t>- New slide: the backward rules for matrix operations (matmul, elementwise functions and products, broadcasting, sum). These connect the scalar computation graph to tensor autodiff and are exactly the backward functions in the MyTorch code in the lecture notebook.</a:t>
            </a:r>
          </a:p>
        </p:txBody>
      </p:sp>
      <p:sp>
        <p:nvSpPr>
          <p:cNvPr id="4" name="Slide Number Placeholder 3"/>
          <p:cNvSpPr>
            <a:spLocks noGrp="1"/>
          </p:cNvSpPr>
          <p:nvPr>
            <p:ph type="sldNum" sz="quarter" idx="5"/>
          </p:nvPr>
        </p:nvSpPr>
        <p:spPr/>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lang="en-US"/>
          </a:p>
        </p:txBody>
      </p:sp>
      <p:sp>
        <p:nvSpPr>
          <p:cNvPr id="4" name="Slide Number Placeholder 3"/>
          <p:cNvSpPr>
            <a:spLocks noGrp="1"/>
          </p:cNvSpPr>
          <p:nvPr>
            <p:ph type="sldNum" sz="quarter" idx="5"/>
          </p:nvPr>
        </p:nvSpPr>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[Fa26 changes] MODIFIED</a:t>
            </a:r>
          </a:p>
          <a:p>
            <a:r>
              <a:rPr lang="en-US"/>
              <a:t>- Layout (slide_review): the callout "Essentially, we computed the gradient at every step!" covered the tangent values of v2 and v3. It now sits in the free space right of the v8 values (2.25 x 1.75 in, same text at 20 pt instead of 24 pt) with its tail pointing at the v6 values; the smiley moved with it.</a:t>
            </a:r>
          </a:p>
        </p:txBody>
      </p:sp>
      <p:sp>
        <p:nvSpPr>
          <p:cNvPr id="4" name="Slide Number Placeholder 3"/>
          <p:cNvSpPr>
            <a:spLocks noGrp="1"/>
          </p:cNvSpPr>
          <p:nvPr>
            <p:ph type="sldNum" sz="quarter" idx="5"/>
          </p:nvPr>
        </p:nvSpPr>
        <p:spPr/>
        <p:txBody>
          <a:bodyPr/>
          <a:lstStyle/>
          <a:p>
            <a:fld id="{B63C9891-9962-9441-A721-FD8C92AA1717}" type="slidenum">
              <a:rPr lang="en-US" smtClean="0"/>
              <a:t>75</a:t>
            </a:fld>
            <a:endParaRPr lang="en-US"/>
          </a:p>
        </p:txBody>
      </p:sp>
    </p:spTree>
    <p:extLst>
      <p:ext uri="{BB962C8B-B14F-4D97-AF65-F5344CB8AC3E}">
        <p14:creationId xmlns:p14="http://schemas.microsoft.com/office/powerpoint/2010/main" val="3233397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98E0A55-7998-00FF-F7C0-FDF81AB27D64}"/>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5" name="Footer Placeholder 4">
            <a:extLst>
              <a:ext uri="{FF2B5EF4-FFF2-40B4-BE49-F238E27FC236}">
                <a16:creationId xmlns:a16="http://schemas.microsoft.com/office/drawing/2014/main" id="{43849381-942E-F6E2-1EBD-3BB4A7BB29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BBF284-81D8-19B7-9BA7-8F9E4A1DA75E}"/>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7" name="Title 1">
            <a:extLst>
              <a:ext uri="{FF2B5EF4-FFF2-40B4-BE49-F238E27FC236}">
                <a16:creationId xmlns:a16="http://schemas.microsoft.com/office/drawing/2014/main" id="{8B09CF68-5EA9-58C3-1615-E7ED5142A204}"/>
              </a:ext>
            </a:extLst>
          </p:cNvPr>
          <p:cNvSpPr>
            <a:spLocks noGrp="1"/>
          </p:cNvSpPr>
          <p:nvPr>
            <p:ph type="ctrTitle"/>
          </p:nvPr>
        </p:nvSpPr>
        <p:spPr>
          <a:xfrm>
            <a:off x="538645" y="1832964"/>
            <a:ext cx="10515601" cy="2387600"/>
          </a:xfrm>
        </p:spPr>
        <p:txBody>
          <a:bodyPr anchor="ctr"/>
          <a:lstStyle>
            <a:lvl1pPr algn="l">
              <a:defRPr sz="5999">
                <a:solidFill>
                  <a:schemeClr val="accent1"/>
                </a:solidFill>
              </a:defRPr>
            </a:lvl1pPr>
          </a:lstStyle>
          <a:p>
            <a:r>
              <a:rPr lang="en-US"/>
              <a:t>Click to edit Master title style</a:t>
            </a:r>
          </a:p>
        </p:txBody>
      </p:sp>
      <p:sp>
        <p:nvSpPr>
          <p:cNvPr id="8" name="Subtitle 2">
            <a:extLst>
              <a:ext uri="{FF2B5EF4-FFF2-40B4-BE49-F238E27FC236}">
                <a16:creationId xmlns:a16="http://schemas.microsoft.com/office/drawing/2014/main" id="{C85C3985-6E75-9EE7-0E2F-009220A26E18}"/>
              </a:ext>
            </a:extLst>
          </p:cNvPr>
          <p:cNvSpPr>
            <a:spLocks noGrp="1"/>
          </p:cNvSpPr>
          <p:nvPr>
            <p:ph type="subTitle" idx="1"/>
          </p:nvPr>
        </p:nvSpPr>
        <p:spPr>
          <a:xfrm>
            <a:off x="538645" y="1086749"/>
            <a:ext cx="11653355" cy="665252"/>
          </a:xfr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182880" anchor="ctr"/>
          <a:lstStyle>
            <a:lvl1pPr marL="0" indent="0" algn="l">
              <a:buNone/>
              <a:defRPr sz="2399">
                <a:solidFill>
                  <a:schemeClr val="accent2"/>
                </a:solidFill>
              </a:defRPr>
            </a:lvl1pPr>
            <a:lvl2pPr marL="457181" indent="0" algn="ctr">
              <a:buNone/>
              <a:defRPr sz="1999"/>
            </a:lvl2pPr>
            <a:lvl3pPr marL="914361" indent="0" algn="ctr">
              <a:buNone/>
              <a:defRPr sz="1799"/>
            </a:lvl3pPr>
            <a:lvl4pPr marL="1371542" indent="0" algn="ctr">
              <a:buNone/>
              <a:defRPr sz="1601"/>
            </a:lvl4pPr>
            <a:lvl5pPr marL="1828721" indent="0" algn="ctr">
              <a:buNone/>
              <a:defRPr sz="1601"/>
            </a:lvl5pPr>
            <a:lvl6pPr marL="2285902" indent="0" algn="ctr">
              <a:buNone/>
              <a:defRPr sz="1601"/>
            </a:lvl6pPr>
            <a:lvl7pPr marL="2743083" indent="0" algn="ctr">
              <a:buNone/>
              <a:defRPr sz="1601"/>
            </a:lvl7pPr>
            <a:lvl8pPr marL="3200264" indent="0" algn="ctr">
              <a:buNone/>
              <a:defRPr sz="1601"/>
            </a:lvl8pPr>
            <a:lvl9pPr marL="3657444" indent="0" algn="ctr">
              <a:buNone/>
              <a:defRPr sz="1601"/>
            </a:lvl9pPr>
          </a:lstStyle>
          <a:p>
            <a:r>
              <a:rPr lang="en-US"/>
              <a:t>Click to edit Master subtitle style</a:t>
            </a:r>
          </a:p>
        </p:txBody>
      </p:sp>
      <p:sp>
        <p:nvSpPr>
          <p:cNvPr id="9" name="Text Placeholder 9">
            <a:extLst>
              <a:ext uri="{FF2B5EF4-FFF2-40B4-BE49-F238E27FC236}">
                <a16:creationId xmlns:a16="http://schemas.microsoft.com/office/drawing/2014/main" id="{5C392481-B1EE-EB04-B061-D01F220E0F56}"/>
              </a:ext>
            </a:extLst>
          </p:cNvPr>
          <p:cNvSpPr>
            <a:spLocks noGrp="1"/>
          </p:cNvSpPr>
          <p:nvPr>
            <p:ph type="body" sz="quarter" idx="13"/>
          </p:nvPr>
        </p:nvSpPr>
        <p:spPr>
          <a:xfrm>
            <a:off x="538163" y="4367213"/>
            <a:ext cx="10515601" cy="646112"/>
          </a:xfrm>
        </p:spPr>
        <p:txBody>
          <a:bodyPr>
            <a:normAutofit/>
          </a:bodyPr>
          <a:lstStyle>
            <a:lvl1pPr marL="0" indent="0">
              <a:buNone/>
              <a:defRPr sz="2399">
                <a:solidFill>
                  <a:schemeClr val="tx1">
                    <a:lumMod val="65000"/>
                    <a:lumOff val="35000"/>
                  </a:schemeClr>
                </a:solidFill>
              </a:defRPr>
            </a:lvl1pPr>
          </a:lstStyle>
          <a:p>
            <a:pPr lvl="0"/>
            <a:r>
              <a:rPr lang="en-US"/>
              <a:t>Click to edit Master text styles</a:t>
            </a:r>
          </a:p>
        </p:txBody>
      </p:sp>
      <p:sp>
        <p:nvSpPr>
          <p:cNvPr id="10" name="TextBox 9">
            <a:extLst>
              <a:ext uri="{FF2B5EF4-FFF2-40B4-BE49-F238E27FC236}">
                <a16:creationId xmlns:a16="http://schemas.microsoft.com/office/drawing/2014/main" id="{6F089343-41CB-7938-E014-4524C31978FF}"/>
              </a:ext>
            </a:extLst>
          </p:cNvPr>
          <p:cNvSpPr txBox="1"/>
          <p:nvPr/>
        </p:nvSpPr>
        <p:spPr>
          <a:xfrm>
            <a:off x="538164" y="5186856"/>
            <a:ext cx="7076582" cy="646074"/>
          </a:xfrm>
          <a:prstGeom prst="rect">
            <a:avLst/>
          </a:prstGeom>
          <a:noFill/>
        </p:spPr>
        <p:txBody>
          <a:bodyPr wrap="square" rtlCol="0">
            <a:spAutoFit/>
          </a:bodyPr>
          <a:lstStyle/>
          <a:p>
            <a:pPr rtl="0"/>
            <a:r>
              <a:rPr lang="en-US" sz="1799" b="1" i="0" u="none" strike="noStrike" kern="1200">
                <a:solidFill>
                  <a:schemeClr val="tx1"/>
                </a:solidFill>
                <a:effectLst/>
                <a:latin typeface="+mn-lt"/>
                <a:ea typeface="+mn-ea"/>
                <a:cs typeface="+mn-cs"/>
              </a:rPr>
              <a:t>EECS 189/289, Fall 2026 @ UC Berkeley</a:t>
            </a:r>
            <a:endParaRPr lang="en-US" sz="1799" b="1">
              <a:effectLst/>
            </a:endParaRPr>
          </a:p>
          <a:p>
            <a:pPr rtl="0"/>
            <a:r>
              <a:rPr lang="en-US" sz="1799" b="0" i="0" u="none" strike="noStrike" kern="1200">
                <a:solidFill>
                  <a:schemeClr val="tx1"/>
                </a:solidFill>
                <a:effectLst/>
                <a:latin typeface="+mn-lt"/>
                <a:ea typeface="+mn-ea"/>
                <a:cs typeface="+mn-cs"/>
              </a:rPr>
              <a:t>Joseph E. Gonzalez and Narges Norouzi</a:t>
            </a:r>
            <a:endParaRPr lang="en-US" sz="1799"/>
          </a:p>
        </p:txBody>
      </p:sp>
      <p:sp>
        <p:nvSpPr>
          <p:cNvPr id="2" name="TextBox 1">
            <a:extLst>
              <a:ext uri="{FF2B5EF4-FFF2-40B4-BE49-F238E27FC236}">
                <a16:creationId xmlns:a16="http://schemas.microsoft.com/office/drawing/2014/main" id="{0A70858F-75D4-BD07-B267-464BC0937BF3}"/>
              </a:ext>
            </a:extLst>
          </p:cNvPr>
          <p:cNvSpPr txBox="1"/>
          <p:nvPr userDrawn="1"/>
        </p:nvSpPr>
        <p:spPr>
          <a:xfrm>
            <a:off x="538163" y="5186855"/>
            <a:ext cx="7076582" cy="646331"/>
          </a:xfrm>
          <a:prstGeom prst="rect">
            <a:avLst/>
          </a:prstGeom>
          <a:noFill/>
        </p:spPr>
        <p:txBody>
          <a:bodyPr wrap="square" rtlCol="0">
            <a:spAutoFit/>
          </a:bodyPr>
          <a:lstStyle/>
          <a:p>
            <a:pPr rtl="0"/>
            <a:r>
              <a:rPr lang="en-US" sz="1800" b="1" i="0" u="none" strike="noStrike" kern="1200">
                <a:solidFill>
                  <a:schemeClr val="tx1"/>
                </a:solidFill>
                <a:effectLst/>
                <a:latin typeface="+mn-lt"/>
                <a:ea typeface="+mn-ea"/>
                <a:cs typeface="+mn-cs"/>
              </a:rPr>
              <a:t>EECS 189/289, Fall 2026 @ UC Berkeley</a:t>
            </a:r>
            <a:endParaRPr lang="en-US" b="1">
              <a:effectLst/>
            </a:endParaRPr>
          </a:p>
          <a:p>
            <a:pPr rtl="0"/>
            <a:r>
              <a:rPr lang="en-US" sz="1800" b="0" i="0" u="none" strike="noStrike" kern="1200">
                <a:solidFill>
                  <a:schemeClr val="tx1"/>
                </a:solidFill>
                <a:effectLst/>
                <a:latin typeface="+mn-lt"/>
                <a:ea typeface="+mn-ea"/>
                <a:cs typeface="+mn-cs"/>
              </a:rPr>
              <a:t>Joseph E. Gonzalez and Narges Norouzi</a:t>
            </a:r>
            <a:endParaRPr lang="en-US"/>
          </a:p>
        </p:txBody>
      </p:sp>
    </p:spTree>
    <p:extLst>
      <p:ext uri="{BB962C8B-B14F-4D97-AF65-F5344CB8AC3E}">
        <p14:creationId xmlns:p14="http://schemas.microsoft.com/office/powerpoint/2010/main" val="3466437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ing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69FD3-580D-D9C5-AE31-04B2E666E622}"/>
              </a:ext>
            </a:extLst>
          </p:cNvPr>
          <p:cNvSpPr>
            <a:spLocks noGrp="1"/>
          </p:cNvSpPr>
          <p:nvPr>
            <p:ph type="ctrTitle"/>
          </p:nvPr>
        </p:nvSpPr>
        <p:spPr>
          <a:xfrm>
            <a:off x="538645" y="1832964"/>
            <a:ext cx="10515601" cy="2387600"/>
          </a:xfrm>
        </p:spPr>
        <p:txBody>
          <a:bodyPr anchor="t"/>
          <a:lstStyle>
            <a:lvl1pPr algn="l">
              <a:defRPr sz="5999">
                <a:solidFill>
                  <a:schemeClr val="accent1"/>
                </a:solidFill>
              </a:defRPr>
            </a:lvl1pPr>
          </a:lstStyle>
          <a:p>
            <a:r>
              <a:rPr lang="en-US"/>
              <a:t>Click to edit Master title style</a:t>
            </a:r>
          </a:p>
        </p:txBody>
      </p:sp>
      <p:sp>
        <p:nvSpPr>
          <p:cNvPr id="3" name="Subtitle 2">
            <a:extLst>
              <a:ext uri="{FF2B5EF4-FFF2-40B4-BE49-F238E27FC236}">
                <a16:creationId xmlns:a16="http://schemas.microsoft.com/office/drawing/2014/main" id="{AA64C9DC-D162-6CE4-B2CF-63FEE60CDCCE}"/>
              </a:ext>
            </a:extLst>
          </p:cNvPr>
          <p:cNvSpPr>
            <a:spLocks noGrp="1"/>
          </p:cNvSpPr>
          <p:nvPr>
            <p:ph type="subTitle" idx="1"/>
          </p:nvPr>
        </p:nvSpPr>
        <p:spPr>
          <a:xfrm>
            <a:off x="538645" y="1086749"/>
            <a:ext cx="11653355" cy="665252"/>
          </a:xfr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182880" anchor="ctr"/>
          <a:lstStyle>
            <a:lvl1pPr marL="0" indent="0" algn="l">
              <a:buNone/>
              <a:defRPr sz="2399">
                <a:solidFill>
                  <a:schemeClr val="accent2"/>
                </a:solidFill>
              </a:defRPr>
            </a:lvl1pPr>
            <a:lvl2pPr marL="457181" indent="0" algn="ctr">
              <a:buNone/>
              <a:defRPr sz="1999"/>
            </a:lvl2pPr>
            <a:lvl3pPr marL="914361" indent="0" algn="ctr">
              <a:buNone/>
              <a:defRPr sz="1799"/>
            </a:lvl3pPr>
            <a:lvl4pPr marL="1371542" indent="0" algn="ctr">
              <a:buNone/>
              <a:defRPr sz="1601"/>
            </a:lvl4pPr>
            <a:lvl5pPr marL="1828721" indent="0" algn="ctr">
              <a:buNone/>
              <a:defRPr sz="1601"/>
            </a:lvl5pPr>
            <a:lvl6pPr marL="2285902" indent="0" algn="ctr">
              <a:buNone/>
              <a:defRPr sz="1601"/>
            </a:lvl6pPr>
            <a:lvl7pPr marL="2743083" indent="0" algn="ctr">
              <a:buNone/>
              <a:defRPr sz="1601"/>
            </a:lvl7pPr>
            <a:lvl8pPr marL="3200264" indent="0" algn="ctr">
              <a:buNone/>
              <a:defRPr sz="1601"/>
            </a:lvl8pPr>
            <a:lvl9pPr marL="3657444" indent="0" algn="ctr">
              <a:buNone/>
              <a:defRPr sz="1601"/>
            </a:lvl9pPr>
          </a:lstStyle>
          <a:p>
            <a:r>
              <a:rPr lang="en-US"/>
              <a:t>Click to edit Master subtitle style</a:t>
            </a:r>
          </a:p>
        </p:txBody>
      </p:sp>
      <p:sp>
        <p:nvSpPr>
          <p:cNvPr id="4" name="Date Placeholder 3">
            <a:extLst>
              <a:ext uri="{FF2B5EF4-FFF2-40B4-BE49-F238E27FC236}">
                <a16:creationId xmlns:a16="http://schemas.microsoft.com/office/drawing/2014/main" id="{B98E0A55-7998-00FF-F7C0-FDF81AB27D64}"/>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5" name="Footer Placeholder 4">
            <a:extLst>
              <a:ext uri="{FF2B5EF4-FFF2-40B4-BE49-F238E27FC236}">
                <a16:creationId xmlns:a16="http://schemas.microsoft.com/office/drawing/2014/main" id="{43849381-942E-F6E2-1EBD-3BB4A7BB29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BBF284-81D8-19B7-9BA7-8F9E4A1DA75E}"/>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8" name="Text Placeholder 7">
            <a:extLst>
              <a:ext uri="{FF2B5EF4-FFF2-40B4-BE49-F238E27FC236}">
                <a16:creationId xmlns:a16="http://schemas.microsoft.com/office/drawing/2014/main" id="{89804443-13C1-267F-6A3F-BDECB02FD40B}"/>
              </a:ext>
            </a:extLst>
          </p:cNvPr>
          <p:cNvSpPr>
            <a:spLocks noGrp="1"/>
          </p:cNvSpPr>
          <p:nvPr>
            <p:ph type="body" sz="quarter" idx="13" hasCustomPrompt="1"/>
          </p:nvPr>
        </p:nvSpPr>
        <p:spPr>
          <a:xfrm>
            <a:off x="538646" y="4327491"/>
            <a:ext cx="10545762" cy="1246187"/>
          </a:xfrm>
        </p:spPr>
        <p:txBody>
          <a:bodyPr>
            <a:noAutofit/>
          </a:bodyPr>
          <a:lstStyle>
            <a:lvl1pPr marL="0" indent="0" rtl="0">
              <a:buNone/>
              <a:defRPr sz="1999" b="0"/>
            </a:lvl1pPr>
          </a:lstStyle>
          <a:p>
            <a:pPr rtl="0"/>
            <a:r>
              <a:rPr lang="en-US" b="1">
                <a:effectLst/>
              </a:rPr>
              <a:t>Credit: </a:t>
            </a:r>
          </a:p>
          <a:p>
            <a:pPr rtl="0"/>
            <a:endParaRPr lang="en-US" b="1">
              <a:effectLst/>
            </a:endParaRPr>
          </a:p>
          <a:p>
            <a:pPr rtl="0"/>
            <a:r>
              <a:rPr lang="en-US" b="1">
                <a:effectLst/>
              </a:rPr>
              <a:t>Resources: </a:t>
            </a:r>
          </a:p>
        </p:txBody>
      </p:sp>
    </p:spTree>
    <p:extLst>
      <p:ext uri="{BB962C8B-B14F-4D97-AF65-F5344CB8AC3E}">
        <p14:creationId xmlns:p14="http://schemas.microsoft.com/office/powerpoint/2010/main" val="461736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Section Slide L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69FD3-580D-D9C5-AE31-04B2E666E622}"/>
              </a:ext>
            </a:extLst>
          </p:cNvPr>
          <p:cNvSpPr>
            <a:spLocks noGrp="1"/>
          </p:cNvSpPr>
          <p:nvPr>
            <p:ph type="ctrTitle"/>
          </p:nvPr>
        </p:nvSpPr>
        <p:spPr>
          <a:xfrm>
            <a:off x="838200" y="3509963"/>
            <a:ext cx="10515601" cy="2387600"/>
          </a:xfrm>
        </p:spPr>
        <p:txBody>
          <a:bodyPr anchor="t"/>
          <a:lstStyle>
            <a:lvl1pPr algn="l">
              <a:defRPr sz="5999"/>
            </a:lvl1pPr>
          </a:lstStyle>
          <a:p>
            <a:r>
              <a:rPr lang="en-US"/>
              <a:t>Click to edit Master title style</a:t>
            </a:r>
          </a:p>
        </p:txBody>
      </p:sp>
      <p:sp>
        <p:nvSpPr>
          <p:cNvPr id="3" name="Subtitle 2">
            <a:extLst>
              <a:ext uri="{FF2B5EF4-FFF2-40B4-BE49-F238E27FC236}">
                <a16:creationId xmlns:a16="http://schemas.microsoft.com/office/drawing/2014/main" id="{AA64C9DC-D162-6CE4-B2CF-63FEE60CDCCE}"/>
              </a:ext>
            </a:extLst>
          </p:cNvPr>
          <p:cNvSpPr>
            <a:spLocks noGrp="1"/>
          </p:cNvSpPr>
          <p:nvPr>
            <p:ph type="subTitle" idx="1"/>
          </p:nvPr>
        </p:nvSpPr>
        <p:spPr>
          <a:xfrm>
            <a:off x="838200" y="1773238"/>
            <a:ext cx="10515601" cy="1655762"/>
          </a:xfrm>
        </p:spPr>
        <p:txBody>
          <a:bodyPr anchor="b"/>
          <a:lstStyle>
            <a:lvl1pPr marL="0" indent="0" algn="l">
              <a:buNone/>
              <a:defRPr sz="2399"/>
            </a:lvl1pPr>
            <a:lvl2pPr marL="457181" indent="0" algn="ctr">
              <a:buNone/>
              <a:defRPr sz="1999"/>
            </a:lvl2pPr>
            <a:lvl3pPr marL="914361" indent="0" algn="ctr">
              <a:buNone/>
              <a:defRPr sz="1799"/>
            </a:lvl3pPr>
            <a:lvl4pPr marL="1371542" indent="0" algn="ctr">
              <a:buNone/>
              <a:defRPr sz="1601"/>
            </a:lvl4pPr>
            <a:lvl5pPr marL="1828721" indent="0" algn="ctr">
              <a:buNone/>
              <a:defRPr sz="1601"/>
            </a:lvl5pPr>
            <a:lvl6pPr marL="2285902" indent="0" algn="ctr">
              <a:buNone/>
              <a:defRPr sz="1601"/>
            </a:lvl6pPr>
            <a:lvl7pPr marL="2743083" indent="0" algn="ctr">
              <a:buNone/>
              <a:defRPr sz="1601"/>
            </a:lvl7pPr>
            <a:lvl8pPr marL="3200264" indent="0" algn="ctr">
              <a:buNone/>
              <a:defRPr sz="1601"/>
            </a:lvl8pPr>
            <a:lvl9pPr marL="3657444" indent="0" algn="ctr">
              <a:buNone/>
              <a:defRPr sz="1601"/>
            </a:lvl9pPr>
          </a:lstStyle>
          <a:p>
            <a:r>
              <a:rPr lang="en-US"/>
              <a:t>Click to edit Master subtitle style</a:t>
            </a:r>
          </a:p>
        </p:txBody>
      </p:sp>
      <p:sp>
        <p:nvSpPr>
          <p:cNvPr id="4" name="Date Placeholder 3">
            <a:extLst>
              <a:ext uri="{FF2B5EF4-FFF2-40B4-BE49-F238E27FC236}">
                <a16:creationId xmlns:a16="http://schemas.microsoft.com/office/drawing/2014/main" id="{B98E0A55-7998-00FF-F7C0-FDF81AB27D64}"/>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5" name="Footer Placeholder 4">
            <a:extLst>
              <a:ext uri="{FF2B5EF4-FFF2-40B4-BE49-F238E27FC236}">
                <a16:creationId xmlns:a16="http://schemas.microsoft.com/office/drawing/2014/main" id="{43849381-942E-F6E2-1EBD-3BB4A7BB29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BBF284-81D8-19B7-9BA7-8F9E4A1DA75E}"/>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8" name="TextBox 7">
            <a:extLst>
              <a:ext uri="{FF2B5EF4-FFF2-40B4-BE49-F238E27FC236}">
                <a16:creationId xmlns:a16="http://schemas.microsoft.com/office/drawing/2014/main" id="{13FF7F56-F5E0-0356-9D1C-07E52455182D}"/>
              </a:ext>
            </a:extLst>
          </p:cNvPr>
          <p:cNvSpPr txBox="1"/>
          <p:nvPr userDrawn="1"/>
        </p:nvSpPr>
        <p:spPr>
          <a:xfrm>
            <a:off x="11294615" y="882153"/>
            <a:ext cx="880369" cy="307777"/>
          </a:xfrm>
          <a:prstGeom prst="rect">
            <a:avLst/>
          </a:prstGeom>
          <a:noFill/>
        </p:spPr>
        <p:txBody>
          <a:bodyPr wrap="none" rtlCol="0">
            <a:spAutoFit/>
          </a:bodyPr>
          <a:lstStyle/>
          <a:p>
            <a:r>
              <a:rPr lang="en-US" sz="1400"/>
              <a:t>9803087</a:t>
            </a:r>
          </a:p>
        </p:txBody>
      </p:sp>
      <p:pic>
        <p:nvPicPr>
          <p:cNvPr id="9" name="Picture 8">
            <a:extLst>
              <a:ext uri="{FF2B5EF4-FFF2-40B4-BE49-F238E27FC236}">
                <a16:creationId xmlns:a16="http://schemas.microsoft.com/office/drawing/2014/main" id="{F7AAADB1-DF94-05DA-D532-2DFACD1154E5}"/>
              </a:ext>
            </a:extLst>
          </p:cNvPr>
          <p:cNvPicPr>
            <a:picLocks noChangeAspect="1"/>
          </p:cNvPicPr>
          <p:nvPr userDrawn="1"/>
        </p:nvPicPr>
        <p:blipFill>
          <a:blip r:embed="rId2"/>
          <a:stretch>
            <a:fillRect/>
          </a:stretch>
        </p:blipFill>
        <p:spPr>
          <a:xfrm>
            <a:off x="11260584" y="12352"/>
            <a:ext cx="914400" cy="914400"/>
          </a:xfrm>
          <a:prstGeom prst="rect">
            <a:avLst/>
          </a:prstGeom>
        </p:spPr>
      </p:pic>
    </p:spTree>
    <p:extLst>
      <p:ext uri="{BB962C8B-B14F-4D97-AF65-F5344CB8AC3E}">
        <p14:creationId xmlns:p14="http://schemas.microsoft.com/office/powerpoint/2010/main" val="2568735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Slide Dark">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69FD3-580D-D9C5-AE31-04B2E666E622}"/>
              </a:ext>
            </a:extLst>
          </p:cNvPr>
          <p:cNvSpPr>
            <a:spLocks noGrp="1"/>
          </p:cNvSpPr>
          <p:nvPr>
            <p:ph type="ctrTitle"/>
          </p:nvPr>
        </p:nvSpPr>
        <p:spPr>
          <a:xfrm>
            <a:off x="838200" y="3509963"/>
            <a:ext cx="10515601" cy="2387600"/>
          </a:xfrm>
        </p:spPr>
        <p:txBody>
          <a:bodyPr anchor="t"/>
          <a:lstStyle>
            <a:lvl1pPr algn="l">
              <a:defRPr sz="5999">
                <a:solidFill>
                  <a:schemeClr val="tx1">
                    <a:lumMod val="95000"/>
                  </a:schemeClr>
                </a:solidFill>
              </a:defRPr>
            </a:lvl1pPr>
          </a:lstStyle>
          <a:p>
            <a:r>
              <a:rPr lang="en-US"/>
              <a:t>Click to edit Master title style</a:t>
            </a:r>
          </a:p>
        </p:txBody>
      </p:sp>
      <p:sp>
        <p:nvSpPr>
          <p:cNvPr id="3" name="Subtitle 2">
            <a:extLst>
              <a:ext uri="{FF2B5EF4-FFF2-40B4-BE49-F238E27FC236}">
                <a16:creationId xmlns:a16="http://schemas.microsoft.com/office/drawing/2014/main" id="{AA64C9DC-D162-6CE4-B2CF-63FEE60CDCCE}"/>
              </a:ext>
            </a:extLst>
          </p:cNvPr>
          <p:cNvSpPr>
            <a:spLocks noGrp="1"/>
          </p:cNvSpPr>
          <p:nvPr>
            <p:ph type="subTitle" idx="1"/>
          </p:nvPr>
        </p:nvSpPr>
        <p:spPr>
          <a:xfrm>
            <a:off x="838200" y="1773238"/>
            <a:ext cx="10515601" cy="1655762"/>
          </a:xfrm>
        </p:spPr>
        <p:txBody>
          <a:bodyPr anchor="b"/>
          <a:lstStyle>
            <a:lvl1pPr marL="0" indent="0" algn="l">
              <a:buNone/>
              <a:defRPr sz="2399">
                <a:solidFill>
                  <a:schemeClr val="accent2"/>
                </a:solidFill>
              </a:defRPr>
            </a:lvl1pPr>
            <a:lvl2pPr marL="457181" indent="0" algn="ctr">
              <a:buNone/>
              <a:defRPr sz="1999"/>
            </a:lvl2pPr>
            <a:lvl3pPr marL="914361" indent="0" algn="ctr">
              <a:buNone/>
              <a:defRPr sz="1799"/>
            </a:lvl3pPr>
            <a:lvl4pPr marL="1371542" indent="0" algn="ctr">
              <a:buNone/>
              <a:defRPr sz="1601"/>
            </a:lvl4pPr>
            <a:lvl5pPr marL="1828721" indent="0" algn="ctr">
              <a:buNone/>
              <a:defRPr sz="1601"/>
            </a:lvl5pPr>
            <a:lvl6pPr marL="2285902" indent="0" algn="ctr">
              <a:buNone/>
              <a:defRPr sz="1601"/>
            </a:lvl6pPr>
            <a:lvl7pPr marL="2743083" indent="0" algn="ctr">
              <a:buNone/>
              <a:defRPr sz="1601"/>
            </a:lvl7pPr>
            <a:lvl8pPr marL="3200264" indent="0" algn="ctr">
              <a:buNone/>
              <a:defRPr sz="1601"/>
            </a:lvl8pPr>
            <a:lvl9pPr marL="3657444" indent="0" algn="ctr">
              <a:buNone/>
              <a:defRPr sz="1601"/>
            </a:lvl9pPr>
          </a:lstStyle>
          <a:p>
            <a:r>
              <a:rPr lang="en-US"/>
              <a:t>Click to edit Master subtitle style</a:t>
            </a:r>
          </a:p>
        </p:txBody>
      </p:sp>
      <p:sp>
        <p:nvSpPr>
          <p:cNvPr id="4" name="Date Placeholder 3">
            <a:extLst>
              <a:ext uri="{FF2B5EF4-FFF2-40B4-BE49-F238E27FC236}">
                <a16:creationId xmlns:a16="http://schemas.microsoft.com/office/drawing/2014/main" id="{B98E0A55-7998-00FF-F7C0-FDF81AB27D64}"/>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5" name="Footer Placeholder 4">
            <a:extLst>
              <a:ext uri="{FF2B5EF4-FFF2-40B4-BE49-F238E27FC236}">
                <a16:creationId xmlns:a16="http://schemas.microsoft.com/office/drawing/2014/main" id="{43849381-942E-F6E2-1EBD-3BB4A7BB29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BBF284-81D8-19B7-9BA7-8F9E4A1DA75E}"/>
              </a:ext>
            </a:extLst>
          </p:cNvPr>
          <p:cNvSpPr>
            <a:spLocks noGrp="1"/>
          </p:cNvSpPr>
          <p:nvPr>
            <p:ph type="sldNum" sz="quarter" idx="12"/>
          </p:nvPr>
        </p:nvSpPr>
        <p:spPr/>
        <p:txBody>
          <a:bodyPr/>
          <a:lstStyle/>
          <a:p>
            <a:fld id="{57F00127-D174-8342-BE7B-47BD4EF0A99B}" type="slidenum">
              <a:rPr lang="en-US" smtClean="0"/>
              <a:t>‹#›</a:t>
            </a:fld>
            <a:endParaRPr lang="en-US"/>
          </a:p>
        </p:txBody>
      </p:sp>
    </p:spTree>
    <p:extLst>
      <p:ext uri="{BB962C8B-B14F-4D97-AF65-F5344CB8AC3E}">
        <p14:creationId xmlns:p14="http://schemas.microsoft.com/office/powerpoint/2010/main" val="3757755566"/>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12BBAB-BD3F-0D0A-D482-755167B330C9}"/>
              </a:ext>
            </a:extLst>
          </p:cNvPr>
          <p:cNvSpPr/>
          <p:nvPr/>
        </p:nvSpPr>
        <p:spPr>
          <a:xfrm>
            <a:off x="0" y="0"/>
            <a:ext cx="4511685" cy="6857999"/>
          </a:xfrm>
          <a:prstGeom prst="rect">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799"/>
          </a:p>
        </p:txBody>
      </p:sp>
      <p:sp>
        <p:nvSpPr>
          <p:cNvPr id="3" name="Content Placeholder 2">
            <a:extLst>
              <a:ext uri="{FF2B5EF4-FFF2-40B4-BE49-F238E27FC236}">
                <a16:creationId xmlns:a16="http://schemas.microsoft.com/office/drawing/2014/main" id="{CF76F916-3489-0B28-0E7E-CD0344DC110A}"/>
              </a:ext>
            </a:extLst>
          </p:cNvPr>
          <p:cNvSpPr>
            <a:spLocks noGrp="1"/>
          </p:cNvSpPr>
          <p:nvPr>
            <p:ph idx="1"/>
          </p:nvPr>
        </p:nvSpPr>
        <p:spPr>
          <a:xfrm>
            <a:off x="4824105" y="268440"/>
            <a:ext cx="7055476" cy="5926875"/>
          </a:xfrm>
        </p:spPr>
        <p:txBody>
          <a:bodyPr/>
          <a:lstStyle>
            <a:lvl1pPr>
              <a:defRPr sz="3200"/>
            </a:lvl1pPr>
            <a:lvl2pPr>
              <a:defRPr sz="2800"/>
            </a:lvl2pPr>
            <a:lvl3pPr>
              <a:defRPr sz="2399"/>
            </a:lvl3pPr>
            <a:lvl4pPr>
              <a:defRPr sz="1999"/>
            </a:lvl4pPr>
            <a:lvl5pPr>
              <a:defRPr sz="1999"/>
            </a:lvl5pPr>
            <a:lvl6pPr>
              <a:defRPr sz="1999"/>
            </a:lvl6pPr>
            <a:lvl7pPr>
              <a:defRPr sz="1999"/>
            </a:lvl7pPr>
            <a:lvl8pPr>
              <a:defRPr sz="1999"/>
            </a:lvl8pPr>
            <a:lvl9pPr>
              <a:defRPr sz="19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232822-2F4E-47E1-7A71-B2FC01A1CA21}"/>
              </a:ext>
            </a:extLst>
          </p:cNvPr>
          <p:cNvSpPr>
            <a:spLocks noGrp="1"/>
          </p:cNvSpPr>
          <p:nvPr>
            <p:ph type="body" sz="half" idx="2"/>
          </p:nvPr>
        </p:nvSpPr>
        <p:spPr>
          <a:xfrm>
            <a:off x="312421" y="2579571"/>
            <a:ext cx="3932237" cy="3615747"/>
          </a:xfrm>
        </p:spPr>
        <p:txBody>
          <a:bodyPr/>
          <a:lstStyle>
            <a:lvl1pPr marL="0" indent="0">
              <a:buNone/>
              <a:defRPr sz="1601">
                <a:solidFill>
                  <a:schemeClr val="bg2"/>
                </a:solidFill>
              </a:defRPr>
            </a:lvl1pPr>
            <a:lvl2pPr marL="457181" indent="0">
              <a:buNone/>
              <a:defRPr sz="1401"/>
            </a:lvl2pPr>
            <a:lvl3pPr marL="914361" indent="0">
              <a:buNone/>
              <a:defRPr sz="1201"/>
            </a:lvl3pPr>
            <a:lvl4pPr marL="1371542" indent="0">
              <a:buNone/>
              <a:defRPr sz="1000"/>
            </a:lvl4pPr>
            <a:lvl5pPr marL="1828721" indent="0">
              <a:buNone/>
              <a:defRPr sz="1000"/>
            </a:lvl5pPr>
            <a:lvl6pPr marL="2285902" indent="0">
              <a:buNone/>
              <a:defRPr sz="1000"/>
            </a:lvl6pPr>
            <a:lvl7pPr marL="2743083" indent="0">
              <a:buNone/>
              <a:defRPr sz="1000"/>
            </a:lvl7pPr>
            <a:lvl8pPr marL="3200264" indent="0">
              <a:buNone/>
              <a:defRPr sz="1000"/>
            </a:lvl8pPr>
            <a:lvl9pPr marL="3657444"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EF141B-56CE-250D-A619-B61711E618FD}"/>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6" name="Footer Placeholder 5">
            <a:extLst>
              <a:ext uri="{FF2B5EF4-FFF2-40B4-BE49-F238E27FC236}">
                <a16:creationId xmlns:a16="http://schemas.microsoft.com/office/drawing/2014/main" id="{925F99C1-0728-5763-2D83-4B5CB170DAE3}"/>
              </a:ext>
            </a:extLst>
          </p:cNvPr>
          <p:cNvSpPr>
            <a:spLocks noGrp="1"/>
          </p:cNvSpPr>
          <p:nvPr>
            <p:ph type="ftr" sz="quarter" idx="11"/>
          </p:nvPr>
        </p:nvSpPr>
        <p:spPr>
          <a:xfrm>
            <a:off x="4824105" y="6356352"/>
            <a:ext cx="3329294" cy="365125"/>
          </a:xfrm>
        </p:spPr>
        <p:txBody>
          <a:bodyPr/>
          <a:lstStyle/>
          <a:p>
            <a:endParaRPr lang="en-US"/>
          </a:p>
        </p:txBody>
      </p:sp>
      <p:sp>
        <p:nvSpPr>
          <p:cNvPr id="7" name="Slide Number Placeholder 6">
            <a:extLst>
              <a:ext uri="{FF2B5EF4-FFF2-40B4-BE49-F238E27FC236}">
                <a16:creationId xmlns:a16="http://schemas.microsoft.com/office/drawing/2014/main" id="{A08E4991-F4CE-8F2D-B879-E6492E584DA3}"/>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14" name="Title 13">
            <a:extLst>
              <a:ext uri="{FF2B5EF4-FFF2-40B4-BE49-F238E27FC236}">
                <a16:creationId xmlns:a16="http://schemas.microsoft.com/office/drawing/2014/main" id="{452A9D5D-6380-BE49-71FE-444018CE0B85}"/>
              </a:ext>
            </a:extLst>
          </p:cNvPr>
          <p:cNvSpPr>
            <a:spLocks noGrp="1"/>
          </p:cNvSpPr>
          <p:nvPr>
            <p:ph type="title"/>
          </p:nvPr>
        </p:nvSpPr>
        <p:spPr>
          <a:xfrm>
            <a:off x="312421" y="268440"/>
            <a:ext cx="3932237" cy="2136105"/>
          </a:xfrm>
        </p:spPr>
        <p:txBody>
          <a:bodyPr anchor="b"/>
          <a:lstStyle>
            <a:lvl1pPr>
              <a:defRPr>
                <a:solidFill>
                  <a:schemeClr val="accent2"/>
                </a:solidFill>
              </a:defRPr>
            </a:lvl1pPr>
          </a:lstStyle>
          <a:p>
            <a:r>
              <a:rPr lang="en-US"/>
              <a:t>Click to edit Master title style</a:t>
            </a:r>
          </a:p>
        </p:txBody>
      </p:sp>
      <p:sp>
        <p:nvSpPr>
          <p:cNvPr id="10" name="TextBox 9">
            <a:extLst>
              <a:ext uri="{FF2B5EF4-FFF2-40B4-BE49-F238E27FC236}">
                <a16:creationId xmlns:a16="http://schemas.microsoft.com/office/drawing/2014/main" id="{5A277E22-F04E-E98D-242B-F7E08F1C2EB7}"/>
              </a:ext>
            </a:extLst>
          </p:cNvPr>
          <p:cNvSpPr txBox="1"/>
          <p:nvPr userDrawn="1"/>
        </p:nvSpPr>
        <p:spPr>
          <a:xfrm>
            <a:off x="11294615" y="882153"/>
            <a:ext cx="880369" cy="307777"/>
          </a:xfrm>
          <a:prstGeom prst="rect">
            <a:avLst/>
          </a:prstGeom>
          <a:noFill/>
        </p:spPr>
        <p:txBody>
          <a:bodyPr wrap="none" rtlCol="0">
            <a:spAutoFit/>
          </a:bodyPr>
          <a:lstStyle/>
          <a:p>
            <a:r>
              <a:rPr lang="en-US" sz="1400"/>
              <a:t>9803087</a:t>
            </a:r>
          </a:p>
        </p:txBody>
      </p:sp>
      <p:pic>
        <p:nvPicPr>
          <p:cNvPr id="11" name="Picture 10">
            <a:extLst>
              <a:ext uri="{FF2B5EF4-FFF2-40B4-BE49-F238E27FC236}">
                <a16:creationId xmlns:a16="http://schemas.microsoft.com/office/drawing/2014/main" id="{87F3AFB8-403B-6379-DFE0-14879EF5ACA5}"/>
              </a:ext>
            </a:extLst>
          </p:cNvPr>
          <p:cNvPicPr>
            <a:picLocks noChangeAspect="1"/>
          </p:cNvPicPr>
          <p:nvPr userDrawn="1"/>
        </p:nvPicPr>
        <p:blipFill>
          <a:blip r:embed="rId2"/>
          <a:stretch>
            <a:fillRect/>
          </a:stretch>
        </p:blipFill>
        <p:spPr>
          <a:xfrm>
            <a:off x="11260584" y="12352"/>
            <a:ext cx="914400" cy="914400"/>
          </a:xfrm>
          <a:prstGeom prst="rect">
            <a:avLst/>
          </a:prstGeom>
        </p:spPr>
      </p:pic>
    </p:spTree>
    <p:extLst>
      <p:ext uri="{BB962C8B-B14F-4D97-AF65-F5344CB8AC3E}">
        <p14:creationId xmlns:p14="http://schemas.microsoft.com/office/powerpoint/2010/main" val="93166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12BBAB-BD3F-0D0A-D482-755167B330C9}"/>
              </a:ext>
            </a:extLst>
          </p:cNvPr>
          <p:cNvSpPr/>
          <p:nvPr userDrawn="1"/>
        </p:nvSpPr>
        <p:spPr>
          <a:xfrm>
            <a:off x="0" y="0"/>
            <a:ext cx="5889171" cy="6858000"/>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4C4023-EB94-1942-AB4A-0037CFA4321A}"/>
              </a:ext>
            </a:extLst>
          </p:cNvPr>
          <p:cNvSpPr>
            <a:spLocks noGrp="1"/>
          </p:cNvSpPr>
          <p:nvPr>
            <p:ph type="title"/>
          </p:nvPr>
        </p:nvSpPr>
        <p:spPr>
          <a:xfrm>
            <a:off x="312420" y="2628900"/>
            <a:ext cx="5282837" cy="1600200"/>
          </a:xfrm>
        </p:spPr>
        <p:txBody>
          <a:bodyPr anchor="b"/>
          <a:lstStyle>
            <a:lvl1pPr algn="l">
              <a:defRPr sz="3200">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F76F916-3489-0B28-0E7E-CD0344DC110A}"/>
              </a:ext>
            </a:extLst>
          </p:cNvPr>
          <p:cNvSpPr>
            <a:spLocks noGrp="1"/>
          </p:cNvSpPr>
          <p:nvPr>
            <p:ph idx="1"/>
          </p:nvPr>
        </p:nvSpPr>
        <p:spPr>
          <a:xfrm>
            <a:off x="6201590" y="457200"/>
            <a:ext cx="5677989" cy="5738115"/>
          </a:xfrm>
        </p:spPr>
        <p:txBody>
          <a:bodyPr/>
          <a:lstStyle>
            <a:lvl1pPr>
              <a:defRPr sz="3200">
                <a:solidFill>
                  <a:schemeClr val="accent1"/>
                </a:solidFill>
              </a:defRPr>
            </a:lvl1pPr>
            <a:lvl2pPr>
              <a:defRPr sz="2800">
                <a:solidFill>
                  <a:schemeClr val="accent1"/>
                </a:solidFill>
              </a:defRPr>
            </a:lvl2pPr>
            <a:lvl3pPr>
              <a:defRPr sz="2400">
                <a:solidFill>
                  <a:schemeClr val="accent1"/>
                </a:solidFill>
              </a:defRPr>
            </a:lvl3pPr>
            <a:lvl4pPr>
              <a:defRPr sz="2000">
                <a:solidFill>
                  <a:schemeClr val="accent1"/>
                </a:solidFill>
              </a:defRPr>
            </a:lvl4pPr>
            <a:lvl5pPr>
              <a:defRPr sz="2000">
                <a:solidFill>
                  <a:schemeClr val="accent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1EF141B-56CE-250D-A619-B61711E618FD}"/>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6" name="Footer Placeholder 5">
            <a:extLst>
              <a:ext uri="{FF2B5EF4-FFF2-40B4-BE49-F238E27FC236}">
                <a16:creationId xmlns:a16="http://schemas.microsoft.com/office/drawing/2014/main" id="{925F99C1-0728-5763-2D83-4B5CB170DAE3}"/>
              </a:ext>
            </a:extLst>
          </p:cNvPr>
          <p:cNvSpPr>
            <a:spLocks noGrp="1"/>
          </p:cNvSpPr>
          <p:nvPr>
            <p:ph type="ftr" sz="quarter" idx="11"/>
          </p:nvPr>
        </p:nvSpPr>
        <p:spPr>
          <a:xfrm>
            <a:off x="6201590" y="6356350"/>
            <a:ext cx="2637610" cy="365125"/>
          </a:xfrm>
        </p:spPr>
        <p:txBody>
          <a:bodyPr/>
          <a:lstStyle/>
          <a:p>
            <a:endParaRPr lang="en-US"/>
          </a:p>
        </p:txBody>
      </p:sp>
      <p:sp>
        <p:nvSpPr>
          <p:cNvPr id="7" name="Slide Number Placeholder 6">
            <a:extLst>
              <a:ext uri="{FF2B5EF4-FFF2-40B4-BE49-F238E27FC236}">
                <a16:creationId xmlns:a16="http://schemas.microsoft.com/office/drawing/2014/main" id="{A08E4991-F4CE-8F2D-B879-E6492E584DA3}"/>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10" name="TextBox 9">
            <a:extLst>
              <a:ext uri="{FF2B5EF4-FFF2-40B4-BE49-F238E27FC236}">
                <a16:creationId xmlns:a16="http://schemas.microsoft.com/office/drawing/2014/main" id="{0DF28E29-03F2-F7EB-1BDC-4AC0958D9274}"/>
              </a:ext>
            </a:extLst>
          </p:cNvPr>
          <p:cNvSpPr txBox="1"/>
          <p:nvPr userDrawn="1"/>
        </p:nvSpPr>
        <p:spPr>
          <a:xfrm>
            <a:off x="11294615" y="882153"/>
            <a:ext cx="880369" cy="307777"/>
          </a:xfrm>
          <a:prstGeom prst="rect">
            <a:avLst/>
          </a:prstGeom>
          <a:noFill/>
        </p:spPr>
        <p:txBody>
          <a:bodyPr wrap="none" rtlCol="0">
            <a:spAutoFit/>
          </a:bodyPr>
          <a:lstStyle/>
          <a:p>
            <a:r>
              <a:rPr lang="en-US" sz="1400"/>
              <a:t>9803087</a:t>
            </a:r>
          </a:p>
        </p:txBody>
      </p:sp>
      <p:pic>
        <p:nvPicPr>
          <p:cNvPr id="11" name="Picture 10">
            <a:extLst>
              <a:ext uri="{FF2B5EF4-FFF2-40B4-BE49-F238E27FC236}">
                <a16:creationId xmlns:a16="http://schemas.microsoft.com/office/drawing/2014/main" id="{80318AEF-FF06-73D8-0E55-C9A7317505C5}"/>
              </a:ext>
            </a:extLst>
          </p:cNvPr>
          <p:cNvPicPr>
            <a:picLocks noChangeAspect="1"/>
          </p:cNvPicPr>
          <p:nvPr userDrawn="1"/>
        </p:nvPicPr>
        <p:blipFill>
          <a:blip r:embed="rId2"/>
          <a:stretch>
            <a:fillRect/>
          </a:stretch>
        </p:blipFill>
        <p:spPr>
          <a:xfrm>
            <a:off x="11260584" y="12352"/>
            <a:ext cx="914400" cy="914400"/>
          </a:xfrm>
          <a:prstGeom prst="rect">
            <a:avLst/>
          </a:prstGeom>
        </p:spPr>
      </p:pic>
    </p:spTree>
    <p:extLst>
      <p:ext uri="{BB962C8B-B14F-4D97-AF65-F5344CB8AC3E}">
        <p14:creationId xmlns:p14="http://schemas.microsoft.com/office/powerpoint/2010/main" val="219833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0631F-B715-C351-86C8-DDD1F14B2F0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DB8253D-E5C6-AE30-E74D-7E54724570C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DD72C2-CA2E-C8EC-8EDB-73EA18FA65B9}"/>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5" name="Footer Placeholder 4">
            <a:extLst>
              <a:ext uri="{FF2B5EF4-FFF2-40B4-BE49-F238E27FC236}">
                <a16:creationId xmlns:a16="http://schemas.microsoft.com/office/drawing/2014/main" id="{A76E0F75-811E-3F47-06FA-F0256F7BAB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8CFF0A-567E-2F1A-12A9-797C04CFE9B7}"/>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9" name="TextBox 8">
            <a:extLst>
              <a:ext uri="{FF2B5EF4-FFF2-40B4-BE49-F238E27FC236}">
                <a16:creationId xmlns:a16="http://schemas.microsoft.com/office/drawing/2014/main" id="{09C9B481-6A41-EF1E-52C9-7BD945C114FA}"/>
              </a:ext>
            </a:extLst>
          </p:cNvPr>
          <p:cNvSpPr txBox="1"/>
          <p:nvPr userDrawn="1"/>
        </p:nvSpPr>
        <p:spPr>
          <a:xfrm>
            <a:off x="11294615" y="882153"/>
            <a:ext cx="880369" cy="307777"/>
          </a:xfrm>
          <a:prstGeom prst="rect">
            <a:avLst/>
          </a:prstGeom>
          <a:noFill/>
        </p:spPr>
        <p:txBody>
          <a:bodyPr wrap="none" rtlCol="0">
            <a:spAutoFit/>
          </a:bodyPr>
          <a:lstStyle/>
          <a:p>
            <a:r>
              <a:rPr lang="en-US" sz="1400"/>
              <a:t>9803087</a:t>
            </a:r>
          </a:p>
        </p:txBody>
      </p:sp>
      <p:pic>
        <p:nvPicPr>
          <p:cNvPr id="10" name="Picture 9">
            <a:extLst>
              <a:ext uri="{FF2B5EF4-FFF2-40B4-BE49-F238E27FC236}">
                <a16:creationId xmlns:a16="http://schemas.microsoft.com/office/drawing/2014/main" id="{89FAD262-818A-E4B8-0AED-2852AC1BFF81}"/>
              </a:ext>
            </a:extLst>
          </p:cNvPr>
          <p:cNvPicPr>
            <a:picLocks noChangeAspect="1"/>
          </p:cNvPicPr>
          <p:nvPr userDrawn="1"/>
        </p:nvPicPr>
        <p:blipFill>
          <a:blip r:embed="rId2"/>
          <a:stretch>
            <a:fillRect/>
          </a:stretch>
        </p:blipFill>
        <p:spPr>
          <a:xfrm>
            <a:off x="11260584" y="12352"/>
            <a:ext cx="914400" cy="914400"/>
          </a:xfrm>
          <a:prstGeom prst="rect">
            <a:avLst/>
          </a:prstGeom>
        </p:spPr>
      </p:pic>
    </p:spTree>
    <p:extLst>
      <p:ext uri="{BB962C8B-B14F-4D97-AF65-F5344CB8AC3E}">
        <p14:creationId xmlns:p14="http://schemas.microsoft.com/office/powerpoint/2010/main" val="1233881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1_Title and Content">
    <p:bg>
      <p:bgPr>
        <a:pattFill prst="wdUpDiag">
          <a:fgClr>
            <a:schemeClr val="accent2">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0631F-B715-C351-86C8-DDD1F14B2F0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DB8253D-E5C6-AE30-E74D-7E54724570C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DD72C2-CA2E-C8EC-8EDB-73EA18FA65B9}"/>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5" name="Footer Placeholder 4">
            <a:extLst>
              <a:ext uri="{FF2B5EF4-FFF2-40B4-BE49-F238E27FC236}">
                <a16:creationId xmlns:a16="http://schemas.microsoft.com/office/drawing/2014/main" id="{A76E0F75-811E-3F47-06FA-F0256F7BAB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8CFF0A-567E-2F1A-12A9-797C04CFE9B7}"/>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7" name="Rectangle 6">
            <a:extLst>
              <a:ext uri="{FF2B5EF4-FFF2-40B4-BE49-F238E27FC236}">
                <a16:creationId xmlns:a16="http://schemas.microsoft.com/office/drawing/2014/main" id="{590A1AB5-9309-3737-AA02-188864955806}"/>
              </a:ext>
            </a:extLst>
          </p:cNvPr>
          <p:cNvSpPr/>
          <p:nvPr/>
        </p:nvSpPr>
        <p:spPr>
          <a:xfrm rot="2159156">
            <a:off x="6968821" y="974861"/>
            <a:ext cx="7072858" cy="810883"/>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accent1"/>
                </a:solidFill>
              </a:rPr>
              <a:t>Under Construction</a:t>
            </a:r>
          </a:p>
        </p:txBody>
      </p:sp>
      <p:sp>
        <p:nvSpPr>
          <p:cNvPr id="8" name="Rectangle 7">
            <a:extLst>
              <a:ext uri="{FF2B5EF4-FFF2-40B4-BE49-F238E27FC236}">
                <a16:creationId xmlns:a16="http://schemas.microsoft.com/office/drawing/2014/main" id="{43394FA8-0B6F-0C57-E2FB-64AE0BB7C8D8}"/>
              </a:ext>
            </a:extLst>
          </p:cNvPr>
          <p:cNvSpPr/>
          <p:nvPr userDrawn="1"/>
        </p:nvSpPr>
        <p:spPr>
          <a:xfrm rot="2159156">
            <a:off x="6968821" y="974861"/>
            <a:ext cx="7072858" cy="810883"/>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accent1"/>
                </a:solidFill>
              </a:rPr>
              <a:t>Under Construction</a:t>
            </a:r>
          </a:p>
        </p:txBody>
      </p:sp>
    </p:spTree>
    <p:extLst>
      <p:ext uri="{BB962C8B-B14F-4D97-AF65-F5344CB8AC3E}">
        <p14:creationId xmlns:p14="http://schemas.microsoft.com/office/powerpoint/2010/main" val="976537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83445-0A82-E690-BB54-F15468BAF5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409871-AEE2-A705-9CCA-336F0AA9F78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21BD516-EB8F-2718-E8E7-9765DD403C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7C75E9D-B34F-1803-90E9-6FECE9406533}"/>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6" name="Footer Placeholder 5">
            <a:extLst>
              <a:ext uri="{FF2B5EF4-FFF2-40B4-BE49-F238E27FC236}">
                <a16:creationId xmlns:a16="http://schemas.microsoft.com/office/drawing/2014/main" id="{F531766A-59E5-3384-7AD2-8E5CD47011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DDFA8E-40E9-C5A7-F165-27F1AC2CB888}"/>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10" name="TextBox 9">
            <a:extLst>
              <a:ext uri="{FF2B5EF4-FFF2-40B4-BE49-F238E27FC236}">
                <a16:creationId xmlns:a16="http://schemas.microsoft.com/office/drawing/2014/main" id="{B8ABC59F-E840-F728-692F-3F8AF31B79F4}"/>
              </a:ext>
            </a:extLst>
          </p:cNvPr>
          <p:cNvSpPr txBox="1"/>
          <p:nvPr userDrawn="1"/>
        </p:nvSpPr>
        <p:spPr>
          <a:xfrm>
            <a:off x="11294615" y="882153"/>
            <a:ext cx="880369" cy="307777"/>
          </a:xfrm>
          <a:prstGeom prst="rect">
            <a:avLst/>
          </a:prstGeom>
          <a:noFill/>
        </p:spPr>
        <p:txBody>
          <a:bodyPr wrap="none" rtlCol="0">
            <a:spAutoFit/>
          </a:bodyPr>
          <a:lstStyle/>
          <a:p>
            <a:r>
              <a:rPr lang="en-US" sz="1400"/>
              <a:t>9803087</a:t>
            </a:r>
          </a:p>
        </p:txBody>
      </p:sp>
      <p:pic>
        <p:nvPicPr>
          <p:cNvPr id="11" name="Picture 10">
            <a:extLst>
              <a:ext uri="{FF2B5EF4-FFF2-40B4-BE49-F238E27FC236}">
                <a16:creationId xmlns:a16="http://schemas.microsoft.com/office/drawing/2014/main" id="{F2B54790-4249-8232-D359-A3BF2CC3D296}"/>
              </a:ext>
            </a:extLst>
          </p:cNvPr>
          <p:cNvPicPr>
            <a:picLocks noChangeAspect="1"/>
          </p:cNvPicPr>
          <p:nvPr userDrawn="1"/>
        </p:nvPicPr>
        <p:blipFill>
          <a:blip r:embed="rId2"/>
          <a:stretch>
            <a:fillRect/>
          </a:stretch>
        </p:blipFill>
        <p:spPr>
          <a:xfrm>
            <a:off x="11260584" y="12352"/>
            <a:ext cx="914400" cy="914400"/>
          </a:xfrm>
          <a:prstGeom prst="rect">
            <a:avLst/>
          </a:prstGeom>
        </p:spPr>
      </p:pic>
    </p:spTree>
    <p:extLst>
      <p:ext uri="{BB962C8B-B14F-4D97-AF65-F5344CB8AC3E}">
        <p14:creationId xmlns:p14="http://schemas.microsoft.com/office/powerpoint/2010/main" val="3419203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93D2-F510-63E8-453E-5C367C4B642E}"/>
              </a:ext>
            </a:extLst>
          </p:cNvPr>
          <p:cNvSpPr>
            <a:spLocks noGrp="1"/>
          </p:cNvSpPr>
          <p:nvPr>
            <p:ph type="title"/>
          </p:nvPr>
        </p:nvSpPr>
        <p:spPr>
          <a:xfrm>
            <a:off x="312421" y="365126"/>
            <a:ext cx="1156716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8B554EB-7E10-2440-F7F1-391607CBDC71}"/>
              </a:ext>
            </a:extLst>
          </p:cNvPr>
          <p:cNvSpPr>
            <a:spLocks noGrp="1"/>
          </p:cNvSpPr>
          <p:nvPr>
            <p:ph type="body" idx="1"/>
          </p:nvPr>
        </p:nvSpPr>
        <p:spPr>
          <a:xfrm>
            <a:off x="312420" y="1763355"/>
            <a:ext cx="5673566" cy="823912"/>
          </a:xfrm>
        </p:spPr>
        <p:txBody>
          <a:bodyPr anchor="b"/>
          <a:lstStyle>
            <a:lvl1pPr marL="0" indent="0">
              <a:buNone/>
              <a:defRPr sz="2399" b="1"/>
            </a:lvl1pPr>
            <a:lvl2pPr marL="457181" indent="0">
              <a:buNone/>
              <a:defRPr sz="1999" b="1"/>
            </a:lvl2pPr>
            <a:lvl3pPr marL="914361" indent="0">
              <a:buNone/>
              <a:defRPr sz="1799" b="1"/>
            </a:lvl3pPr>
            <a:lvl4pPr marL="1371542" indent="0">
              <a:buNone/>
              <a:defRPr sz="1601" b="1"/>
            </a:lvl4pPr>
            <a:lvl5pPr marL="1828721" indent="0">
              <a:buNone/>
              <a:defRPr sz="1601" b="1"/>
            </a:lvl5pPr>
            <a:lvl6pPr marL="2285902" indent="0">
              <a:buNone/>
              <a:defRPr sz="1601" b="1"/>
            </a:lvl6pPr>
            <a:lvl7pPr marL="2743083" indent="0">
              <a:buNone/>
              <a:defRPr sz="1601" b="1"/>
            </a:lvl7pPr>
            <a:lvl8pPr marL="3200264" indent="0">
              <a:buNone/>
              <a:defRPr sz="1601" b="1"/>
            </a:lvl8pPr>
            <a:lvl9pPr marL="3657444" indent="0">
              <a:buNone/>
              <a:defRPr sz="1601" b="1"/>
            </a:lvl9pPr>
          </a:lstStyle>
          <a:p>
            <a:pPr lvl="0"/>
            <a:r>
              <a:rPr lang="en-US"/>
              <a:t>Click to edit Master text styles</a:t>
            </a:r>
          </a:p>
        </p:txBody>
      </p:sp>
      <p:sp>
        <p:nvSpPr>
          <p:cNvPr id="4" name="Content Placeholder 3">
            <a:extLst>
              <a:ext uri="{FF2B5EF4-FFF2-40B4-BE49-F238E27FC236}">
                <a16:creationId xmlns:a16="http://schemas.microsoft.com/office/drawing/2014/main" id="{E7F8D53E-0A09-FA2A-C0B2-AB017F686FBB}"/>
              </a:ext>
            </a:extLst>
          </p:cNvPr>
          <p:cNvSpPr>
            <a:spLocks noGrp="1"/>
          </p:cNvSpPr>
          <p:nvPr>
            <p:ph sz="half" idx="2"/>
          </p:nvPr>
        </p:nvSpPr>
        <p:spPr>
          <a:xfrm>
            <a:off x="312420" y="2587267"/>
            <a:ext cx="567356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B172AB-5A4A-DB17-C1E1-8EE7DFF6C4D0}"/>
              </a:ext>
            </a:extLst>
          </p:cNvPr>
          <p:cNvSpPr>
            <a:spLocks noGrp="1"/>
          </p:cNvSpPr>
          <p:nvPr>
            <p:ph type="body" sz="quarter" idx="3"/>
          </p:nvPr>
        </p:nvSpPr>
        <p:spPr>
          <a:xfrm>
            <a:off x="6178074" y="1763355"/>
            <a:ext cx="5701507" cy="823912"/>
          </a:xfrm>
        </p:spPr>
        <p:txBody>
          <a:bodyPr anchor="b"/>
          <a:lstStyle>
            <a:lvl1pPr marL="0" indent="0">
              <a:buNone/>
              <a:defRPr sz="2399" b="1"/>
            </a:lvl1pPr>
            <a:lvl2pPr marL="457181" indent="0">
              <a:buNone/>
              <a:defRPr sz="1999" b="1"/>
            </a:lvl2pPr>
            <a:lvl3pPr marL="914361" indent="0">
              <a:buNone/>
              <a:defRPr sz="1799" b="1"/>
            </a:lvl3pPr>
            <a:lvl4pPr marL="1371542" indent="0">
              <a:buNone/>
              <a:defRPr sz="1601" b="1"/>
            </a:lvl4pPr>
            <a:lvl5pPr marL="1828721" indent="0">
              <a:buNone/>
              <a:defRPr sz="1601" b="1"/>
            </a:lvl5pPr>
            <a:lvl6pPr marL="2285902" indent="0">
              <a:buNone/>
              <a:defRPr sz="1601" b="1"/>
            </a:lvl6pPr>
            <a:lvl7pPr marL="2743083" indent="0">
              <a:buNone/>
              <a:defRPr sz="1601" b="1"/>
            </a:lvl7pPr>
            <a:lvl8pPr marL="3200264" indent="0">
              <a:buNone/>
              <a:defRPr sz="1601" b="1"/>
            </a:lvl8pPr>
            <a:lvl9pPr marL="3657444" indent="0">
              <a:buNone/>
              <a:defRPr sz="1601" b="1"/>
            </a:lvl9pPr>
          </a:lstStyle>
          <a:p>
            <a:pPr lvl="0"/>
            <a:r>
              <a:rPr lang="en-US"/>
              <a:t>Click to edit Master text styles</a:t>
            </a:r>
          </a:p>
        </p:txBody>
      </p:sp>
      <p:sp>
        <p:nvSpPr>
          <p:cNvPr id="6" name="Content Placeholder 5">
            <a:extLst>
              <a:ext uri="{FF2B5EF4-FFF2-40B4-BE49-F238E27FC236}">
                <a16:creationId xmlns:a16="http://schemas.microsoft.com/office/drawing/2014/main" id="{85BC119E-793B-2129-CF17-1F3D7BBEAAFE}"/>
              </a:ext>
            </a:extLst>
          </p:cNvPr>
          <p:cNvSpPr>
            <a:spLocks noGrp="1"/>
          </p:cNvSpPr>
          <p:nvPr>
            <p:ph sz="quarter" idx="4"/>
          </p:nvPr>
        </p:nvSpPr>
        <p:spPr>
          <a:xfrm>
            <a:off x="6178074" y="2587267"/>
            <a:ext cx="570150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EE3F166-709A-4294-C207-45D380DFDD03}"/>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8" name="Footer Placeholder 7">
            <a:extLst>
              <a:ext uri="{FF2B5EF4-FFF2-40B4-BE49-F238E27FC236}">
                <a16:creationId xmlns:a16="http://schemas.microsoft.com/office/drawing/2014/main" id="{B7F6E6E9-CB8F-25DF-1351-57B8B9C1F10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E15267F-A6C2-9C10-0B70-D7D178CB3419}"/>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12" name="TextBox 11">
            <a:extLst>
              <a:ext uri="{FF2B5EF4-FFF2-40B4-BE49-F238E27FC236}">
                <a16:creationId xmlns:a16="http://schemas.microsoft.com/office/drawing/2014/main" id="{B8CB7B93-6F3F-2145-E1FE-7FBEA7D0C698}"/>
              </a:ext>
            </a:extLst>
          </p:cNvPr>
          <p:cNvSpPr txBox="1"/>
          <p:nvPr userDrawn="1"/>
        </p:nvSpPr>
        <p:spPr>
          <a:xfrm>
            <a:off x="11294615" y="882153"/>
            <a:ext cx="880369" cy="307777"/>
          </a:xfrm>
          <a:prstGeom prst="rect">
            <a:avLst/>
          </a:prstGeom>
          <a:noFill/>
        </p:spPr>
        <p:txBody>
          <a:bodyPr wrap="none" rtlCol="0">
            <a:spAutoFit/>
          </a:bodyPr>
          <a:lstStyle/>
          <a:p>
            <a:r>
              <a:rPr lang="en-US" sz="1400"/>
              <a:t>9803087</a:t>
            </a:r>
          </a:p>
        </p:txBody>
      </p:sp>
      <p:pic>
        <p:nvPicPr>
          <p:cNvPr id="13" name="Picture 12">
            <a:extLst>
              <a:ext uri="{FF2B5EF4-FFF2-40B4-BE49-F238E27FC236}">
                <a16:creationId xmlns:a16="http://schemas.microsoft.com/office/drawing/2014/main" id="{A026CC4B-D12C-5463-77E4-E331F0154E1F}"/>
              </a:ext>
            </a:extLst>
          </p:cNvPr>
          <p:cNvPicPr>
            <a:picLocks noChangeAspect="1"/>
          </p:cNvPicPr>
          <p:nvPr userDrawn="1"/>
        </p:nvPicPr>
        <p:blipFill>
          <a:blip r:embed="rId2"/>
          <a:stretch>
            <a:fillRect/>
          </a:stretch>
        </p:blipFill>
        <p:spPr>
          <a:xfrm>
            <a:off x="11260584" y="12352"/>
            <a:ext cx="914400" cy="914400"/>
          </a:xfrm>
          <a:prstGeom prst="rect">
            <a:avLst/>
          </a:prstGeom>
        </p:spPr>
      </p:pic>
    </p:spTree>
    <p:extLst>
      <p:ext uri="{BB962C8B-B14F-4D97-AF65-F5344CB8AC3E}">
        <p14:creationId xmlns:p14="http://schemas.microsoft.com/office/powerpoint/2010/main" val="441647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6D680-B66A-9A6F-1136-AAF6650250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19061C7-3026-1192-789C-FDE5F605B3F2}"/>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4" name="Footer Placeholder 3">
            <a:extLst>
              <a:ext uri="{FF2B5EF4-FFF2-40B4-BE49-F238E27FC236}">
                <a16:creationId xmlns:a16="http://schemas.microsoft.com/office/drawing/2014/main" id="{AE63BC56-6A03-8BF0-7B0E-9C9DAABDF33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A198C5A-D0BF-A462-7AB7-ABB0234470AB}"/>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8" name="TextBox 7">
            <a:extLst>
              <a:ext uri="{FF2B5EF4-FFF2-40B4-BE49-F238E27FC236}">
                <a16:creationId xmlns:a16="http://schemas.microsoft.com/office/drawing/2014/main" id="{D700901D-A380-AF78-02BA-DBB68D48E8A3}"/>
              </a:ext>
            </a:extLst>
          </p:cNvPr>
          <p:cNvSpPr txBox="1"/>
          <p:nvPr userDrawn="1"/>
        </p:nvSpPr>
        <p:spPr>
          <a:xfrm>
            <a:off x="11294615" y="882153"/>
            <a:ext cx="880369" cy="307777"/>
          </a:xfrm>
          <a:prstGeom prst="rect">
            <a:avLst/>
          </a:prstGeom>
          <a:noFill/>
        </p:spPr>
        <p:txBody>
          <a:bodyPr wrap="none" rtlCol="0">
            <a:spAutoFit/>
          </a:bodyPr>
          <a:lstStyle/>
          <a:p>
            <a:r>
              <a:rPr lang="en-US" sz="1400"/>
              <a:t>9803087</a:t>
            </a:r>
          </a:p>
        </p:txBody>
      </p:sp>
      <p:pic>
        <p:nvPicPr>
          <p:cNvPr id="9" name="Picture 8">
            <a:extLst>
              <a:ext uri="{FF2B5EF4-FFF2-40B4-BE49-F238E27FC236}">
                <a16:creationId xmlns:a16="http://schemas.microsoft.com/office/drawing/2014/main" id="{0EFBA67E-DFED-78DB-ED28-21F2D2331128}"/>
              </a:ext>
            </a:extLst>
          </p:cNvPr>
          <p:cNvPicPr>
            <a:picLocks noChangeAspect="1"/>
          </p:cNvPicPr>
          <p:nvPr userDrawn="1"/>
        </p:nvPicPr>
        <p:blipFill>
          <a:blip r:embed="rId2"/>
          <a:stretch>
            <a:fillRect/>
          </a:stretch>
        </p:blipFill>
        <p:spPr>
          <a:xfrm>
            <a:off x="11260584" y="12352"/>
            <a:ext cx="914400" cy="914400"/>
          </a:xfrm>
          <a:prstGeom prst="rect">
            <a:avLst/>
          </a:prstGeom>
        </p:spPr>
      </p:pic>
    </p:spTree>
    <p:extLst>
      <p:ext uri="{BB962C8B-B14F-4D97-AF65-F5344CB8AC3E}">
        <p14:creationId xmlns:p14="http://schemas.microsoft.com/office/powerpoint/2010/main" val="2403284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F0BA756-70C6-4C85-E4F7-D160E3E3DB6C}"/>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3" name="Footer Placeholder 2">
            <a:extLst>
              <a:ext uri="{FF2B5EF4-FFF2-40B4-BE49-F238E27FC236}">
                <a16:creationId xmlns:a16="http://schemas.microsoft.com/office/drawing/2014/main" id="{0B87A4BD-1714-AB43-0984-32F9197175D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993C6DA-4D50-57C4-27EF-903CE2972E94}"/>
              </a:ext>
            </a:extLst>
          </p:cNvPr>
          <p:cNvSpPr>
            <a:spLocks noGrp="1"/>
          </p:cNvSpPr>
          <p:nvPr>
            <p:ph type="sldNum" sz="quarter" idx="12"/>
          </p:nvPr>
        </p:nvSpPr>
        <p:spPr/>
        <p:txBody>
          <a:bodyPr/>
          <a:lstStyle/>
          <a:p>
            <a:fld id="{57F00127-D174-8342-BE7B-47BD4EF0A99B}" type="slidenum">
              <a:rPr lang="en-US" smtClean="0"/>
              <a:t>‹#›</a:t>
            </a:fld>
            <a:endParaRPr lang="en-US"/>
          </a:p>
        </p:txBody>
      </p:sp>
    </p:spTree>
    <p:extLst>
      <p:ext uri="{BB962C8B-B14F-4D97-AF65-F5344CB8AC3E}">
        <p14:creationId xmlns:p14="http://schemas.microsoft.com/office/powerpoint/2010/main" val="32588069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C4023-EB94-1942-AB4A-0037CFA4321A}"/>
              </a:ext>
            </a:extLst>
          </p:cNvPr>
          <p:cNvSpPr>
            <a:spLocks noGrp="1"/>
          </p:cNvSpPr>
          <p:nvPr>
            <p:ph type="title"/>
          </p:nvPr>
        </p:nvSpPr>
        <p:spPr>
          <a:xfrm>
            <a:off x="312421"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F76F916-3489-0B28-0E7E-CD0344DC110A}"/>
              </a:ext>
            </a:extLst>
          </p:cNvPr>
          <p:cNvSpPr>
            <a:spLocks noGrp="1"/>
          </p:cNvSpPr>
          <p:nvPr>
            <p:ph idx="1"/>
          </p:nvPr>
        </p:nvSpPr>
        <p:spPr>
          <a:xfrm>
            <a:off x="4511684" y="457200"/>
            <a:ext cx="7367896" cy="5738115"/>
          </a:xfrm>
        </p:spPr>
        <p:txBody>
          <a:bodyPr/>
          <a:lstStyle>
            <a:lvl1pPr>
              <a:defRPr sz="3200"/>
            </a:lvl1pPr>
            <a:lvl2pPr>
              <a:defRPr sz="2800"/>
            </a:lvl2pPr>
            <a:lvl3pPr>
              <a:defRPr sz="2399"/>
            </a:lvl3pPr>
            <a:lvl4pPr>
              <a:defRPr sz="1999"/>
            </a:lvl4pPr>
            <a:lvl5pPr>
              <a:defRPr sz="1999"/>
            </a:lvl5pPr>
            <a:lvl6pPr>
              <a:defRPr sz="1999"/>
            </a:lvl6pPr>
            <a:lvl7pPr>
              <a:defRPr sz="1999"/>
            </a:lvl7pPr>
            <a:lvl8pPr>
              <a:defRPr sz="1999"/>
            </a:lvl8pPr>
            <a:lvl9pPr>
              <a:defRPr sz="19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232822-2F4E-47E1-7A71-B2FC01A1CA21}"/>
              </a:ext>
            </a:extLst>
          </p:cNvPr>
          <p:cNvSpPr>
            <a:spLocks noGrp="1"/>
          </p:cNvSpPr>
          <p:nvPr>
            <p:ph type="body" sz="half" idx="2"/>
          </p:nvPr>
        </p:nvSpPr>
        <p:spPr>
          <a:xfrm>
            <a:off x="312421" y="2057401"/>
            <a:ext cx="3932237" cy="4137917"/>
          </a:xfrm>
        </p:spPr>
        <p:txBody>
          <a:bodyPr/>
          <a:lstStyle>
            <a:lvl1pPr marL="0" indent="0">
              <a:buNone/>
              <a:defRPr sz="1601"/>
            </a:lvl1pPr>
            <a:lvl2pPr marL="457181" indent="0">
              <a:buNone/>
              <a:defRPr sz="1401"/>
            </a:lvl2pPr>
            <a:lvl3pPr marL="914361" indent="0">
              <a:buNone/>
              <a:defRPr sz="1201"/>
            </a:lvl3pPr>
            <a:lvl4pPr marL="1371542" indent="0">
              <a:buNone/>
              <a:defRPr sz="1000"/>
            </a:lvl4pPr>
            <a:lvl5pPr marL="1828721" indent="0">
              <a:buNone/>
              <a:defRPr sz="1000"/>
            </a:lvl5pPr>
            <a:lvl6pPr marL="2285902" indent="0">
              <a:buNone/>
              <a:defRPr sz="1000"/>
            </a:lvl6pPr>
            <a:lvl7pPr marL="2743083" indent="0">
              <a:buNone/>
              <a:defRPr sz="1000"/>
            </a:lvl7pPr>
            <a:lvl8pPr marL="3200264" indent="0">
              <a:buNone/>
              <a:defRPr sz="1000"/>
            </a:lvl8pPr>
            <a:lvl9pPr marL="3657444"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EF141B-56CE-250D-A619-B61711E618FD}"/>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6" name="Footer Placeholder 5">
            <a:extLst>
              <a:ext uri="{FF2B5EF4-FFF2-40B4-BE49-F238E27FC236}">
                <a16:creationId xmlns:a16="http://schemas.microsoft.com/office/drawing/2014/main" id="{925F99C1-0728-5763-2D83-4B5CB170DA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8E4991-F4CE-8F2D-B879-E6492E584DA3}"/>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10" name="TextBox 9">
            <a:extLst>
              <a:ext uri="{FF2B5EF4-FFF2-40B4-BE49-F238E27FC236}">
                <a16:creationId xmlns:a16="http://schemas.microsoft.com/office/drawing/2014/main" id="{33A08A05-6475-7A45-35A4-4EC75DC0D837}"/>
              </a:ext>
            </a:extLst>
          </p:cNvPr>
          <p:cNvSpPr txBox="1"/>
          <p:nvPr userDrawn="1"/>
        </p:nvSpPr>
        <p:spPr>
          <a:xfrm>
            <a:off x="11294615" y="882153"/>
            <a:ext cx="880369" cy="307777"/>
          </a:xfrm>
          <a:prstGeom prst="rect">
            <a:avLst/>
          </a:prstGeom>
          <a:noFill/>
        </p:spPr>
        <p:txBody>
          <a:bodyPr wrap="none" rtlCol="0">
            <a:spAutoFit/>
          </a:bodyPr>
          <a:lstStyle/>
          <a:p>
            <a:r>
              <a:rPr lang="en-US" sz="1400"/>
              <a:t>9803087</a:t>
            </a:r>
          </a:p>
        </p:txBody>
      </p:sp>
      <p:pic>
        <p:nvPicPr>
          <p:cNvPr id="11" name="Picture 10">
            <a:extLst>
              <a:ext uri="{FF2B5EF4-FFF2-40B4-BE49-F238E27FC236}">
                <a16:creationId xmlns:a16="http://schemas.microsoft.com/office/drawing/2014/main" id="{63F09241-A913-158A-841D-C661BC5A9B7A}"/>
              </a:ext>
            </a:extLst>
          </p:cNvPr>
          <p:cNvPicPr>
            <a:picLocks noChangeAspect="1"/>
          </p:cNvPicPr>
          <p:nvPr userDrawn="1"/>
        </p:nvPicPr>
        <p:blipFill>
          <a:blip r:embed="rId2"/>
          <a:stretch>
            <a:fillRect/>
          </a:stretch>
        </p:blipFill>
        <p:spPr>
          <a:xfrm>
            <a:off x="11260584" y="12352"/>
            <a:ext cx="914400" cy="914400"/>
          </a:xfrm>
          <a:prstGeom prst="rect">
            <a:avLst/>
          </a:prstGeom>
        </p:spPr>
      </p:pic>
    </p:spTree>
    <p:extLst>
      <p:ext uri="{BB962C8B-B14F-4D97-AF65-F5344CB8AC3E}">
        <p14:creationId xmlns:p14="http://schemas.microsoft.com/office/powerpoint/2010/main" val="17878611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D9C22-0C6F-8794-030C-21EFDAE2FD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DB81138-CA67-3ED0-38B4-45AEE2ED1410}"/>
              </a:ext>
            </a:extLst>
          </p:cNvPr>
          <p:cNvSpPr>
            <a:spLocks noGrp="1"/>
          </p:cNvSpPr>
          <p:nvPr>
            <p:ph type="pic" idx="1"/>
          </p:nvPr>
        </p:nvSpPr>
        <p:spPr>
          <a:xfrm>
            <a:off x="5183188" y="987426"/>
            <a:ext cx="6172201" cy="4873625"/>
          </a:xfrm>
        </p:spPr>
        <p:txBody>
          <a:bodyPr/>
          <a:lstStyle>
            <a:lvl1pPr marL="0" indent="0">
              <a:buNone/>
              <a:defRPr sz="3200"/>
            </a:lvl1pPr>
            <a:lvl2pPr marL="457181" indent="0">
              <a:buNone/>
              <a:defRPr sz="2800"/>
            </a:lvl2pPr>
            <a:lvl3pPr marL="914361" indent="0">
              <a:buNone/>
              <a:defRPr sz="2399"/>
            </a:lvl3pPr>
            <a:lvl4pPr marL="1371542" indent="0">
              <a:buNone/>
              <a:defRPr sz="1999"/>
            </a:lvl4pPr>
            <a:lvl5pPr marL="1828721" indent="0">
              <a:buNone/>
              <a:defRPr sz="1999"/>
            </a:lvl5pPr>
            <a:lvl6pPr marL="2285902" indent="0">
              <a:buNone/>
              <a:defRPr sz="1999"/>
            </a:lvl6pPr>
            <a:lvl7pPr marL="2743083" indent="0">
              <a:buNone/>
              <a:defRPr sz="1999"/>
            </a:lvl7pPr>
            <a:lvl8pPr marL="3200264" indent="0">
              <a:buNone/>
              <a:defRPr sz="1999"/>
            </a:lvl8pPr>
            <a:lvl9pPr marL="3657444" indent="0">
              <a:buNone/>
              <a:defRPr sz="1999"/>
            </a:lvl9pPr>
          </a:lstStyle>
          <a:p>
            <a:r>
              <a:rPr lang="en-US"/>
              <a:t>Click icon to add picture</a:t>
            </a:r>
          </a:p>
        </p:txBody>
      </p:sp>
      <p:sp>
        <p:nvSpPr>
          <p:cNvPr id="4" name="Text Placeholder 3">
            <a:extLst>
              <a:ext uri="{FF2B5EF4-FFF2-40B4-BE49-F238E27FC236}">
                <a16:creationId xmlns:a16="http://schemas.microsoft.com/office/drawing/2014/main" id="{C6753F3D-758F-E804-9847-6D89A0A3A1F5}"/>
              </a:ext>
            </a:extLst>
          </p:cNvPr>
          <p:cNvSpPr>
            <a:spLocks noGrp="1"/>
          </p:cNvSpPr>
          <p:nvPr>
            <p:ph type="body" sz="half" idx="2"/>
          </p:nvPr>
        </p:nvSpPr>
        <p:spPr>
          <a:xfrm>
            <a:off x="839788" y="2057400"/>
            <a:ext cx="3932237" cy="3811588"/>
          </a:xfrm>
        </p:spPr>
        <p:txBody>
          <a:bodyPr/>
          <a:lstStyle>
            <a:lvl1pPr marL="0" indent="0">
              <a:buNone/>
              <a:defRPr sz="1601"/>
            </a:lvl1pPr>
            <a:lvl2pPr marL="457181" indent="0">
              <a:buNone/>
              <a:defRPr sz="1401"/>
            </a:lvl2pPr>
            <a:lvl3pPr marL="914361" indent="0">
              <a:buNone/>
              <a:defRPr sz="1201"/>
            </a:lvl3pPr>
            <a:lvl4pPr marL="1371542" indent="0">
              <a:buNone/>
              <a:defRPr sz="1000"/>
            </a:lvl4pPr>
            <a:lvl5pPr marL="1828721" indent="0">
              <a:buNone/>
              <a:defRPr sz="1000"/>
            </a:lvl5pPr>
            <a:lvl6pPr marL="2285902" indent="0">
              <a:buNone/>
              <a:defRPr sz="1000"/>
            </a:lvl6pPr>
            <a:lvl7pPr marL="2743083" indent="0">
              <a:buNone/>
              <a:defRPr sz="1000"/>
            </a:lvl7pPr>
            <a:lvl8pPr marL="3200264" indent="0">
              <a:buNone/>
              <a:defRPr sz="1000"/>
            </a:lvl8pPr>
            <a:lvl9pPr marL="3657444"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F93F99-67D6-ED3E-2EFE-F43574BEDCBF}"/>
              </a:ext>
            </a:extLst>
          </p:cNvPr>
          <p:cNvSpPr>
            <a:spLocks noGrp="1"/>
          </p:cNvSpPr>
          <p:nvPr>
            <p:ph type="dt" sz="half" idx="10"/>
          </p:nvPr>
        </p:nvSpPr>
        <p:spPr/>
        <p:txBody>
          <a:bodyPr/>
          <a:lstStyle/>
          <a:p>
            <a:fld id="{AD6ECE7C-F239-264E-B78C-BA7850715F60}" type="datetimeFigureOut">
              <a:rPr lang="en-US" smtClean="0"/>
              <a:t>10/8/26</a:t>
            </a:fld>
            <a:endParaRPr lang="en-US"/>
          </a:p>
        </p:txBody>
      </p:sp>
      <p:sp>
        <p:nvSpPr>
          <p:cNvPr id="6" name="Footer Placeholder 5">
            <a:extLst>
              <a:ext uri="{FF2B5EF4-FFF2-40B4-BE49-F238E27FC236}">
                <a16:creationId xmlns:a16="http://schemas.microsoft.com/office/drawing/2014/main" id="{5C012418-869C-D9A5-F664-9684326A86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6E09CB-310C-0FB2-BFE0-8E6FD9F2D1A1}"/>
              </a:ext>
            </a:extLst>
          </p:cNvPr>
          <p:cNvSpPr>
            <a:spLocks noGrp="1"/>
          </p:cNvSpPr>
          <p:nvPr>
            <p:ph type="sldNum" sz="quarter" idx="12"/>
          </p:nvPr>
        </p:nvSpPr>
        <p:spPr/>
        <p:txBody>
          <a:bodyPr/>
          <a:lstStyle/>
          <a:p>
            <a:fld id="{57F00127-D174-8342-BE7B-47BD4EF0A99B}" type="slidenum">
              <a:rPr lang="en-US" smtClean="0"/>
              <a:t>‹#›</a:t>
            </a:fld>
            <a:endParaRPr lang="en-US"/>
          </a:p>
        </p:txBody>
      </p:sp>
      <p:sp>
        <p:nvSpPr>
          <p:cNvPr id="10" name="TextBox 9">
            <a:extLst>
              <a:ext uri="{FF2B5EF4-FFF2-40B4-BE49-F238E27FC236}">
                <a16:creationId xmlns:a16="http://schemas.microsoft.com/office/drawing/2014/main" id="{F59B186E-16B0-C390-453F-9C6C46155F44}"/>
              </a:ext>
            </a:extLst>
          </p:cNvPr>
          <p:cNvSpPr txBox="1"/>
          <p:nvPr userDrawn="1"/>
        </p:nvSpPr>
        <p:spPr>
          <a:xfrm>
            <a:off x="11294615" y="882153"/>
            <a:ext cx="880369" cy="307777"/>
          </a:xfrm>
          <a:prstGeom prst="rect">
            <a:avLst/>
          </a:prstGeom>
          <a:noFill/>
        </p:spPr>
        <p:txBody>
          <a:bodyPr wrap="none" rtlCol="0">
            <a:spAutoFit/>
          </a:bodyPr>
          <a:lstStyle/>
          <a:p>
            <a:r>
              <a:rPr lang="en-US" sz="1400"/>
              <a:t>9803087</a:t>
            </a:r>
          </a:p>
        </p:txBody>
      </p:sp>
      <p:pic>
        <p:nvPicPr>
          <p:cNvPr id="11" name="Picture 10">
            <a:extLst>
              <a:ext uri="{FF2B5EF4-FFF2-40B4-BE49-F238E27FC236}">
                <a16:creationId xmlns:a16="http://schemas.microsoft.com/office/drawing/2014/main" id="{E67B7B41-54D8-C4B0-B100-79D412BC458A}"/>
              </a:ext>
            </a:extLst>
          </p:cNvPr>
          <p:cNvPicPr>
            <a:picLocks noChangeAspect="1"/>
          </p:cNvPicPr>
          <p:nvPr userDrawn="1"/>
        </p:nvPicPr>
        <p:blipFill>
          <a:blip r:embed="rId2"/>
          <a:stretch>
            <a:fillRect/>
          </a:stretch>
        </p:blipFill>
        <p:spPr>
          <a:xfrm>
            <a:off x="11260584" y="12352"/>
            <a:ext cx="914400" cy="914400"/>
          </a:xfrm>
          <a:prstGeom prst="rect">
            <a:avLst/>
          </a:prstGeom>
        </p:spPr>
      </p:pic>
    </p:spTree>
    <p:extLst>
      <p:ext uri="{BB962C8B-B14F-4D97-AF65-F5344CB8AC3E}">
        <p14:creationId xmlns:p14="http://schemas.microsoft.com/office/powerpoint/2010/main" val="3586861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E72BE2-3D10-A4D6-A4BB-927A2F47C4F7}"/>
              </a:ext>
            </a:extLst>
          </p:cNvPr>
          <p:cNvSpPr>
            <a:spLocks noGrp="1"/>
          </p:cNvSpPr>
          <p:nvPr>
            <p:ph type="title"/>
          </p:nvPr>
        </p:nvSpPr>
        <p:spPr>
          <a:xfrm>
            <a:off x="312421" y="268441"/>
            <a:ext cx="11567160" cy="10424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D044443-AFCD-30A1-35E8-54C22E5CB5BA}"/>
              </a:ext>
            </a:extLst>
          </p:cNvPr>
          <p:cNvSpPr>
            <a:spLocks noGrp="1"/>
          </p:cNvSpPr>
          <p:nvPr>
            <p:ph type="body" idx="1"/>
          </p:nvPr>
        </p:nvSpPr>
        <p:spPr>
          <a:xfrm>
            <a:off x="312421" y="1424540"/>
            <a:ext cx="11567160" cy="47524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FB03D1-B3C3-E3DE-25B0-9D01C990F3A5}"/>
              </a:ext>
            </a:extLst>
          </p:cNvPr>
          <p:cNvSpPr>
            <a:spLocks noGrp="1"/>
          </p:cNvSpPr>
          <p:nvPr>
            <p:ph type="dt" sz="half" idx="2"/>
          </p:nvPr>
        </p:nvSpPr>
        <p:spPr>
          <a:xfrm>
            <a:off x="312420" y="6356352"/>
            <a:ext cx="2743201" cy="365125"/>
          </a:xfrm>
          <a:prstGeom prst="rect">
            <a:avLst/>
          </a:prstGeom>
        </p:spPr>
        <p:txBody>
          <a:bodyPr vert="horz" lIns="91440" tIns="45720" rIns="91440" bIns="45720" rtlCol="0" anchor="ctr"/>
          <a:lstStyle>
            <a:lvl1pPr algn="l">
              <a:defRPr sz="1201">
                <a:solidFill>
                  <a:schemeClr val="tx1">
                    <a:tint val="82000"/>
                  </a:schemeClr>
                </a:solidFill>
              </a:defRPr>
            </a:lvl1pPr>
          </a:lstStyle>
          <a:p>
            <a:fld id="{AD6ECE7C-F239-264E-B78C-BA7850715F60}" type="datetimeFigureOut">
              <a:rPr lang="en-US" smtClean="0"/>
              <a:t>10/8/26</a:t>
            </a:fld>
            <a:endParaRPr lang="en-US"/>
          </a:p>
        </p:txBody>
      </p:sp>
      <p:sp>
        <p:nvSpPr>
          <p:cNvPr id="5" name="Footer Placeholder 4">
            <a:extLst>
              <a:ext uri="{FF2B5EF4-FFF2-40B4-BE49-F238E27FC236}">
                <a16:creationId xmlns:a16="http://schemas.microsoft.com/office/drawing/2014/main" id="{D680FAEF-2C69-4228-F172-6AF8D38B41A3}"/>
              </a:ext>
            </a:extLst>
          </p:cNvPr>
          <p:cNvSpPr>
            <a:spLocks noGrp="1"/>
          </p:cNvSpPr>
          <p:nvPr>
            <p:ph type="ftr" sz="quarter" idx="3"/>
          </p:nvPr>
        </p:nvSpPr>
        <p:spPr>
          <a:xfrm>
            <a:off x="4038601" y="6356352"/>
            <a:ext cx="4114799" cy="365125"/>
          </a:xfrm>
          <a:prstGeom prst="rect">
            <a:avLst/>
          </a:prstGeom>
        </p:spPr>
        <p:txBody>
          <a:bodyPr vert="horz" lIns="91440" tIns="45720" rIns="91440" bIns="45720" rtlCol="0" anchor="ctr"/>
          <a:lstStyle>
            <a:lvl1pPr algn="ctr">
              <a:defRPr sz="1201">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6F69E385-2514-2277-700A-3D8DB374E624}"/>
              </a:ext>
            </a:extLst>
          </p:cNvPr>
          <p:cNvSpPr>
            <a:spLocks noGrp="1"/>
          </p:cNvSpPr>
          <p:nvPr>
            <p:ph type="sldNum" sz="quarter" idx="4"/>
          </p:nvPr>
        </p:nvSpPr>
        <p:spPr>
          <a:xfrm>
            <a:off x="9136379" y="6356352"/>
            <a:ext cx="2743201" cy="365125"/>
          </a:xfrm>
          <a:prstGeom prst="rect">
            <a:avLst/>
          </a:prstGeom>
        </p:spPr>
        <p:txBody>
          <a:bodyPr vert="horz" lIns="91440" tIns="45720" rIns="91440" bIns="45720" rtlCol="0" anchor="ctr"/>
          <a:lstStyle>
            <a:lvl1pPr algn="r">
              <a:defRPr sz="1201">
                <a:solidFill>
                  <a:schemeClr val="tx1">
                    <a:tint val="82000"/>
                  </a:schemeClr>
                </a:solidFill>
              </a:defRPr>
            </a:lvl1pPr>
          </a:lstStyle>
          <a:p>
            <a:fld id="{57F00127-D174-8342-BE7B-47BD4EF0A99B}" type="slidenum">
              <a:rPr lang="en-US" smtClean="0"/>
              <a:t>‹#›</a:t>
            </a:fld>
            <a:endParaRPr lang="en-US"/>
          </a:p>
        </p:txBody>
      </p:sp>
      <p:pic>
        <p:nvPicPr>
          <p:cNvPr id="1026" name="Picture 2">
            <a:extLst>
              <a:ext uri="{FF2B5EF4-FFF2-40B4-BE49-F238E27FC236}">
                <a16:creationId xmlns:a16="http://schemas.microsoft.com/office/drawing/2014/main" id="{9720B340-CA26-4612-C920-98ACF64F464A}"/>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 y="6678554"/>
            <a:ext cx="565079" cy="1977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796B503C-48E6-8525-AC4A-5574192204A8}"/>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6678554"/>
            <a:ext cx="565079" cy="197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952774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2" r:id="rId3"/>
    <p:sldLayoutId id="2147483671" r:id="rId4"/>
    <p:sldLayoutId id="2147483673" r:id="rId5"/>
    <p:sldLayoutId id="2147483664" r:id="rId6"/>
    <p:sldLayoutId id="2147483676" r:id="rId7"/>
    <p:sldLayoutId id="2147483677" r:id="rId8"/>
    <p:sldLayoutId id="2147483679" r:id="rId9"/>
    <p:sldLayoutId id="2147483680" r:id="rId10"/>
    <p:sldLayoutId id="2147483681" r:id="rId11"/>
    <p:sldLayoutId id="2147483682" r:id="rId12"/>
    <p:sldLayoutId id="2147483683" r:id="rId13"/>
    <p:sldLayoutId id="2147483684" r:id="rId14"/>
  </p:sldLayoutIdLst>
  <p:txStyles>
    <p:titleStyle>
      <a:lvl1pPr algn="l" defTabSz="914361"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590" indent="-228590" algn="l" defTabSz="914361"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70" indent="-228590" algn="l" defTabSz="914361" rtl="0" eaLnBrk="1" latinLnBrk="0" hangingPunct="1">
        <a:lnSpc>
          <a:spcPct val="90000"/>
        </a:lnSpc>
        <a:spcBef>
          <a:spcPts val="499"/>
        </a:spcBef>
        <a:buFont typeface="Arial" panose="020B0604020202020204" pitchFamily="34" charset="0"/>
        <a:buChar char="•"/>
        <a:defRPr sz="2399" kern="1200">
          <a:solidFill>
            <a:schemeClr val="tx1"/>
          </a:solidFill>
          <a:latin typeface="+mn-lt"/>
          <a:ea typeface="+mn-ea"/>
          <a:cs typeface="+mn-cs"/>
        </a:defRPr>
      </a:lvl2pPr>
      <a:lvl3pPr marL="1142951" indent="-228590" algn="l" defTabSz="914361" rtl="0" eaLnBrk="1" latinLnBrk="0" hangingPunct="1">
        <a:lnSpc>
          <a:spcPct val="90000"/>
        </a:lnSpc>
        <a:spcBef>
          <a:spcPts val="499"/>
        </a:spcBef>
        <a:buFont typeface="Arial" panose="020B0604020202020204" pitchFamily="34" charset="0"/>
        <a:buChar char="•"/>
        <a:defRPr sz="1999" kern="1200">
          <a:solidFill>
            <a:schemeClr val="tx1"/>
          </a:solidFill>
          <a:latin typeface="+mn-lt"/>
          <a:ea typeface="+mn-ea"/>
          <a:cs typeface="+mn-cs"/>
        </a:defRPr>
      </a:lvl3pPr>
      <a:lvl4pPr marL="160013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4pPr>
      <a:lvl5pPr marL="205731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5pPr>
      <a:lvl6pPr marL="2514493"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6pPr>
      <a:lvl7pPr marL="297167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7pPr>
      <a:lvl8pPr marL="3428853"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8pPr>
      <a:lvl9pPr marL="3886034"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9pPr>
    </p:bodyStyle>
    <p:otherStyle>
      <a:defPPr>
        <a:defRPr lang="en-US"/>
      </a:defPPr>
      <a:lvl1pPr marL="0" algn="l" defTabSz="914361" rtl="0" eaLnBrk="1" latinLnBrk="0" hangingPunct="1">
        <a:defRPr sz="1799" kern="1200">
          <a:solidFill>
            <a:schemeClr val="tx1"/>
          </a:solidFill>
          <a:latin typeface="+mn-lt"/>
          <a:ea typeface="+mn-ea"/>
          <a:cs typeface="+mn-cs"/>
        </a:defRPr>
      </a:lvl1pPr>
      <a:lvl2pPr marL="457181" algn="l" defTabSz="914361" rtl="0" eaLnBrk="1" latinLnBrk="0" hangingPunct="1">
        <a:defRPr sz="1799" kern="1200">
          <a:solidFill>
            <a:schemeClr val="tx1"/>
          </a:solidFill>
          <a:latin typeface="+mn-lt"/>
          <a:ea typeface="+mn-ea"/>
          <a:cs typeface="+mn-cs"/>
        </a:defRPr>
      </a:lvl2pPr>
      <a:lvl3pPr marL="914361" algn="l" defTabSz="914361" rtl="0" eaLnBrk="1" latinLnBrk="0" hangingPunct="1">
        <a:defRPr sz="1799" kern="1200">
          <a:solidFill>
            <a:schemeClr val="tx1"/>
          </a:solidFill>
          <a:latin typeface="+mn-lt"/>
          <a:ea typeface="+mn-ea"/>
          <a:cs typeface="+mn-cs"/>
        </a:defRPr>
      </a:lvl3pPr>
      <a:lvl4pPr marL="1371542" algn="l" defTabSz="914361" rtl="0" eaLnBrk="1" latinLnBrk="0" hangingPunct="1">
        <a:defRPr sz="1799" kern="1200">
          <a:solidFill>
            <a:schemeClr val="tx1"/>
          </a:solidFill>
          <a:latin typeface="+mn-lt"/>
          <a:ea typeface="+mn-ea"/>
          <a:cs typeface="+mn-cs"/>
        </a:defRPr>
      </a:lvl4pPr>
      <a:lvl5pPr marL="1828721" algn="l" defTabSz="914361" rtl="0" eaLnBrk="1" latinLnBrk="0" hangingPunct="1">
        <a:defRPr sz="1799" kern="1200">
          <a:solidFill>
            <a:schemeClr val="tx1"/>
          </a:solidFill>
          <a:latin typeface="+mn-lt"/>
          <a:ea typeface="+mn-ea"/>
          <a:cs typeface="+mn-cs"/>
        </a:defRPr>
      </a:lvl5pPr>
      <a:lvl6pPr marL="2285902" algn="l" defTabSz="914361" rtl="0" eaLnBrk="1" latinLnBrk="0" hangingPunct="1">
        <a:defRPr sz="1799" kern="1200">
          <a:solidFill>
            <a:schemeClr val="tx1"/>
          </a:solidFill>
          <a:latin typeface="+mn-lt"/>
          <a:ea typeface="+mn-ea"/>
          <a:cs typeface="+mn-cs"/>
        </a:defRPr>
      </a:lvl6pPr>
      <a:lvl7pPr marL="2743083" algn="l" defTabSz="914361" rtl="0" eaLnBrk="1" latinLnBrk="0" hangingPunct="1">
        <a:defRPr sz="1799" kern="1200">
          <a:solidFill>
            <a:schemeClr val="tx1"/>
          </a:solidFill>
          <a:latin typeface="+mn-lt"/>
          <a:ea typeface="+mn-ea"/>
          <a:cs typeface="+mn-cs"/>
        </a:defRPr>
      </a:lvl7pPr>
      <a:lvl8pPr marL="3200264" algn="l" defTabSz="914361" rtl="0" eaLnBrk="1" latinLnBrk="0" hangingPunct="1">
        <a:defRPr sz="1799" kern="1200">
          <a:solidFill>
            <a:schemeClr val="tx1"/>
          </a:solidFill>
          <a:latin typeface="+mn-lt"/>
          <a:ea typeface="+mn-ea"/>
          <a:cs typeface="+mn-cs"/>
        </a:defRPr>
      </a:lvl8pPr>
      <a:lvl9pPr marL="3657444" algn="l" defTabSz="914361"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slido.com/support/ppi/how-to-change-the-design" TargetMode="External"/><Relationship Id="rId3" Type="http://schemas.openxmlformats.org/officeDocument/2006/relationships/tags" Target="../tags/tag4.xml"/><Relationship Id="rId7" Type="http://schemas.openxmlformats.org/officeDocument/2006/relationships/image" Target="../media/image4.sv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hyperlink" Target="https://www.slido.com/powerpoint-polling?utm_source=powerpoint&amp;utm_medium=placeholder-slide" TargetMode="External"/><Relationship Id="rId5" Type="http://schemas.openxmlformats.org/officeDocument/2006/relationships/image" Target="../media/image3.svg"/><Relationship Id="rId4" Type="http://schemas.openxmlformats.org/officeDocument/2006/relationships/slideLayout" Target="../slideLayouts/slideLayout12.xml"/><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notesSlide" Target="../notesSlides/notesSlide3.xml"/><Relationship Id="rId16"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20.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27.png"/><Relationship Id="rId3" Type="http://schemas.openxmlformats.org/officeDocument/2006/relationships/image" Target="../media/image23.png"/><Relationship Id="rId7" Type="http://schemas.openxmlformats.org/officeDocument/2006/relationships/image" Target="../media/image12.png"/><Relationship Id="rId12"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5.png"/><Relationship Id="rId5" Type="http://schemas.openxmlformats.org/officeDocument/2006/relationships/image" Target="../media/image10.png"/><Relationship Id="rId10"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30.png"/><Relationship Id="rId3" Type="http://schemas.openxmlformats.org/officeDocument/2006/relationships/image" Target="../media/image28.png"/><Relationship Id="rId7" Type="http://schemas.openxmlformats.org/officeDocument/2006/relationships/image" Target="../media/image12.png"/><Relationship Id="rId12"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5.png"/><Relationship Id="rId5" Type="http://schemas.openxmlformats.org/officeDocument/2006/relationships/image" Target="../media/image10.png"/><Relationship Id="rId15" Type="http://schemas.openxmlformats.org/officeDocument/2006/relationships/image" Target="../media/image32.png"/><Relationship Id="rId10"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31.png"/></Relationships>
</file>

<file path=ppt/slides/_rels/slide7.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tags" Target="../tags/tag7.xml"/><Relationship Id="rId7" Type="http://schemas.openxmlformats.org/officeDocument/2006/relationships/hyperlink" Target="https://www.slido.com/powerpoint-polling?utm_source=powerpoint&amp;utm_medium=placeholder-slide" TargetMode="Externa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33.svg"/><Relationship Id="rId5" Type="http://schemas.openxmlformats.org/officeDocument/2006/relationships/notesSlide" Target="../notesSlides/notesSlide6.xml"/><Relationship Id="rId10" Type="http://schemas.openxmlformats.org/officeDocument/2006/relationships/image" Target="../media/image5.svg"/><Relationship Id="rId4" Type="http://schemas.openxmlformats.org/officeDocument/2006/relationships/slideLayout" Target="../slideLayouts/slideLayout12.xml"/><Relationship Id="rId9" Type="http://schemas.openxmlformats.org/officeDocument/2006/relationships/hyperlink" Target="https://www.slido.com/support/ppi/how-to-change-the-design"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34.png"/><Relationship Id="rId3" Type="http://schemas.openxmlformats.org/officeDocument/2006/relationships/image" Target="../media/image28.png"/><Relationship Id="rId7" Type="http://schemas.openxmlformats.org/officeDocument/2006/relationships/image" Target="../media/image12.png"/><Relationship Id="rId12"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5.png"/><Relationship Id="rId5" Type="http://schemas.openxmlformats.org/officeDocument/2006/relationships/image" Target="../media/image10.png"/><Relationship Id="rId15" Type="http://schemas.openxmlformats.org/officeDocument/2006/relationships/image" Target="../media/image36.png"/><Relationship Id="rId10"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35.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38.png"/><Relationship Id="rId3" Type="http://schemas.openxmlformats.org/officeDocument/2006/relationships/image" Target="../media/image37.png"/><Relationship Id="rId7" Type="http://schemas.openxmlformats.org/officeDocument/2006/relationships/image" Target="../media/image12.png"/><Relationship Id="rId12" Type="http://schemas.openxmlformats.org/officeDocument/2006/relationships/image" Target="../media/image29.png"/><Relationship Id="rId2" Type="http://schemas.openxmlformats.org/officeDocument/2006/relationships/notesSlide" Target="../notesSlides/notesSlide8.xml"/><Relationship Id="rId16"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5.png"/><Relationship Id="rId5" Type="http://schemas.openxmlformats.org/officeDocument/2006/relationships/image" Target="../media/image10.png"/><Relationship Id="rId15" Type="http://schemas.openxmlformats.org/officeDocument/2006/relationships/image" Target="../media/image40.png"/><Relationship Id="rId10"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3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61.png"/><Relationship Id="rId18" Type="http://schemas.openxmlformats.org/officeDocument/2006/relationships/image" Target="../media/image66.png"/><Relationship Id="rId3" Type="http://schemas.openxmlformats.org/officeDocument/2006/relationships/image" Target="../media/image51.png"/><Relationship Id="rId7" Type="http://schemas.openxmlformats.org/officeDocument/2006/relationships/image" Target="../media/image55.png"/><Relationship Id="rId12" Type="http://schemas.openxmlformats.org/officeDocument/2006/relationships/image" Target="../media/image60.png"/><Relationship Id="rId17" Type="http://schemas.openxmlformats.org/officeDocument/2006/relationships/image" Target="../media/image65.png"/><Relationship Id="rId2" Type="http://schemas.openxmlformats.org/officeDocument/2006/relationships/notesSlide" Target="../notesSlides/notesSlide22.xml"/><Relationship Id="rId16"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image" Target="../media/image54.png"/><Relationship Id="rId11" Type="http://schemas.openxmlformats.org/officeDocument/2006/relationships/image" Target="../media/image59.png"/><Relationship Id="rId5" Type="http://schemas.openxmlformats.org/officeDocument/2006/relationships/image" Target="../media/image53.png"/><Relationship Id="rId15" Type="http://schemas.openxmlformats.org/officeDocument/2006/relationships/image" Target="../media/image63.png"/><Relationship Id="rId10" Type="http://schemas.openxmlformats.org/officeDocument/2006/relationships/image" Target="../media/image58.png"/><Relationship Id="rId19" Type="http://schemas.openxmlformats.org/officeDocument/2006/relationships/image" Target="../media/image67.png"/><Relationship Id="rId4" Type="http://schemas.openxmlformats.org/officeDocument/2006/relationships/image" Target="../media/image52.png"/><Relationship Id="rId9" Type="http://schemas.openxmlformats.org/officeDocument/2006/relationships/image" Target="../media/image57.png"/><Relationship Id="rId14" Type="http://schemas.openxmlformats.org/officeDocument/2006/relationships/image" Target="../media/image62.png"/></Relationships>
</file>

<file path=ppt/slides/_rels/slide29.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8.png"/><Relationship Id="rId18" Type="http://schemas.openxmlformats.org/officeDocument/2006/relationships/image" Target="../media/image64.png"/><Relationship Id="rId26" Type="http://schemas.openxmlformats.org/officeDocument/2006/relationships/image" Target="../media/image90.png"/><Relationship Id="rId3" Type="http://schemas.openxmlformats.org/officeDocument/2006/relationships/image" Target="../media/image68.png"/><Relationship Id="rId21" Type="http://schemas.openxmlformats.org/officeDocument/2006/relationships/image" Target="../media/image85.png"/><Relationship Id="rId7" Type="http://schemas.openxmlformats.org/officeDocument/2006/relationships/image" Target="../media/image72.png"/><Relationship Id="rId12" Type="http://schemas.openxmlformats.org/officeDocument/2006/relationships/image" Target="../media/image77.png"/><Relationship Id="rId17" Type="http://schemas.openxmlformats.org/officeDocument/2006/relationships/image" Target="../media/image82.png"/><Relationship Id="rId25" Type="http://schemas.openxmlformats.org/officeDocument/2006/relationships/image" Target="../media/image89.png"/><Relationship Id="rId2" Type="http://schemas.openxmlformats.org/officeDocument/2006/relationships/notesSlide" Target="../notesSlides/notesSlide23.xml"/><Relationship Id="rId16" Type="http://schemas.openxmlformats.org/officeDocument/2006/relationships/image" Target="../media/image81.png"/><Relationship Id="rId20" Type="http://schemas.openxmlformats.org/officeDocument/2006/relationships/image" Target="../media/image84.png"/><Relationship Id="rId1" Type="http://schemas.openxmlformats.org/officeDocument/2006/relationships/slideLayout" Target="../slideLayouts/slideLayout7.xml"/><Relationship Id="rId6" Type="http://schemas.openxmlformats.org/officeDocument/2006/relationships/image" Target="../media/image71.png"/><Relationship Id="rId11" Type="http://schemas.openxmlformats.org/officeDocument/2006/relationships/image" Target="../media/image76.png"/><Relationship Id="rId24" Type="http://schemas.openxmlformats.org/officeDocument/2006/relationships/image" Target="../media/image88.png"/><Relationship Id="rId5" Type="http://schemas.openxmlformats.org/officeDocument/2006/relationships/image" Target="../media/image70.png"/><Relationship Id="rId15" Type="http://schemas.openxmlformats.org/officeDocument/2006/relationships/image" Target="../media/image80.png"/><Relationship Id="rId23" Type="http://schemas.openxmlformats.org/officeDocument/2006/relationships/image" Target="../media/image87.png"/><Relationship Id="rId10" Type="http://schemas.openxmlformats.org/officeDocument/2006/relationships/image" Target="../media/image75.png"/><Relationship Id="rId19" Type="http://schemas.openxmlformats.org/officeDocument/2006/relationships/image" Target="../media/image83.png"/><Relationship Id="rId4" Type="http://schemas.openxmlformats.org/officeDocument/2006/relationships/image" Target="../media/image69.png"/><Relationship Id="rId9" Type="http://schemas.openxmlformats.org/officeDocument/2006/relationships/image" Target="../media/image74.png"/><Relationship Id="rId14" Type="http://schemas.openxmlformats.org/officeDocument/2006/relationships/image" Target="../media/image79.png"/><Relationship Id="rId22" Type="http://schemas.openxmlformats.org/officeDocument/2006/relationships/image" Target="../media/image86.png"/></Relationships>
</file>

<file path=ppt/slides/_rels/slide30.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image" Target="../media/image78.png"/><Relationship Id="rId18" Type="http://schemas.openxmlformats.org/officeDocument/2006/relationships/image" Target="../media/image64.png"/><Relationship Id="rId3" Type="http://schemas.openxmlformats.org/officeDocument/2006/relationships/image" Target="../media/image91.png"/><Relationship Id="rId21" Type="http://schemas.openxmlformats.org/officeDocument/2006/relationships/image" Target="../media/image85.png"/><Relationship Id="rId7" Type="http://schemas.openxmlformats.org/officeDocument/2006/relationships/image" Target="../media/image94.png"/><Relationship Id="rId12" Type="http://schemas.openxmlformats.org/officeDocument/2006/relationships/image" Target="../media/image77.png"/><Relationship Id="rId17" Type="http://schemas.openxmlformats.org/officeDocument/2006/relationships/image" Target="../media/image82.png"/><Relationship Id="rId2" Type="http://schemas.openxmlformats.org/officeDocument/2006/relationships/notesSlide" Target="../notesSlides/notesSlide24.xml"/><Relationship Id="rId16" Type="http://schemas.openxmlformats.org/officeDocument/2006/relationships/image" Target="../media/image81.png"/><Relationship Id="rId20" Type="http://schemas.openxmlformats.org/officeDocument/2006/relationships/image" Target="../media/image84.png"/><Relationship Id="rId1" Type="http://schemas.openxmlformats.org/officeDocument/2006/relationships/slideLayout" Target="../slideLayouts/slideLayout7.xml"/><Relationship Id="rId6" Type="http://schemas.openxmlformats.org/officeDocument/2006/relationships/image" Target="../media/image71.png"/><Relationship Id="rId11" Type="http://schemas.openxmlformats.org/officeDocument/2006/relationships/image" Target="../media/image76.png"/><Relationship Id="rId24" Type="http://schemas.openxmlformats.org/officeDocument/2006/relationships/image" Target="../media/image98.png"/><Relationship Id="rId5" Type="http://schemas.openxmlformats.org/officeDocument/2006/relationships/image" Target="../media/image93.png"/><Relationship Id="rId15" Type="http://schemas.openxmlformats.org/officeDocument/2006/relationships/image" Target="../media/image80.png"/><Relationship Id="rId23" Type="http://schemas.openxmlformats.org/officeDocument/2006/relationships/image" Target="../media/image97.png"/><Relationship Id="rId10" Type="http://schemas.openxmlformats.org/officeDocument/2006/relationships/image" Target="../media/image75.png"/><Relationship Id="rId19" Type="http://schemas.openxmlformats.org/officeDocument/2006/relationships/image" Target="../media/image83.png"/><Relationship Id="rId4" Type="http://schemas.openxmlformats.org/officeDocument/2006/relationships/image" Target="../media/image92.png"/><Relationship Id="rId9" Type="http://schemas.openxmlformats.org/officeDocument/2006/relationships/image" Target="../media/image74.png"/><Relationship Id="rId14" Type="http://schemas.openxmlformats.org/officeDocument/2006/relationships/image" Target="../media/image79.png"/><Relationship Id="rId22" Type="http://schemas.openxmlformats.org/officeDocument/2006/relationships/image" Target="../media/image96.png"/></Relationships>
</file>

<file path=ppt/slides/_rels/slide31.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8.png"/><Relationship Id="rId18" Type="http://schemas.openxmlformats.org/officeDocument/2006/relationships/image" Target="../media/image64.png"/><Relationship Id="rId3" Type="http://schemas.openxmlformats.org/officeDocument/2006/relationships/image" Target="../media/image68.png"/><Relationship Id="rId21" Type="http://schemas.openxmlformats.org/officeDocument/2006/relationships/image" Target="../media/image85.png"/><Relationship Id="rId7" Type="http://schemas.openxmlformats.org/officeDocument/2006/relationships/image" Target="../media/image94.png"/><Relationship Id="rId12" Type="http://schemas.openxmlformats.org/officeDocument/2006/relationships/image" Target="../media/image77.png"/><Relationship Id="rId17" Type="http://schemas.openxmlformats.org/officeDocument/2006/relationships/image" Target="../media/image82.png"/><Relationship Id="rId2" Type="http://schemas.openxmlformats.org/officeDocument/2006/relationships/notesSlide" Target="../notesSlides/notesSlide25.xml"/><Relationship Id="rId16" Type="http://schemas.openxmlformats.org/officeDocument/2006/relationships/image" Target="../media/image81.png"/><Relationship Id="rId20" Type="http://schemas.openxmlformats.org/officeDocument/2006/relationships/image" Target="../media/image84.png"/><Relationship Id="rId1" Type="http://schemas.openxmlformats.org/officeDocument/2006/relationships/slideLayout" Target="../slideLayouts/slideLayout7.xml"/><Relationship Id="rId6" Type="http://schemas.openxmlformats.org/officeDocument/2006/relationships/image" Target="../media/image101.png"/><Relationship Id="rId11" Type="http://schemas.openxmlformats.org/officeDocument/2006/relationships/image" Target="../media/image104.png"/><Relationship Id="rId24" Type="http://schemas.openxmlformats.org/officeDocument/2006/relationships/image" Target="../media/image107.png"/><Relationship Id="rId5" Type="http://schemas.openxmlformats.org/officeDocument/2006/relationships/image" Target="../media/image100.png"/><Relationship Id="rId15" Type="http://schemas.openxmlformats.org/officeDocument/2006/relationships/image" Target="../media/image80.png"/><Relationship Id="rId23" Type="http://schemas.openxmlformats.org/officeDocument/2006/relationships/image" Target="../media/image106.png"/><Relationship Id="rId10" Type="http://schemas.openxmlformats.org/officeDocument/2006/relationships/image" Target="../media/image103.png"/><Relationship Id="rId19" Type="http://schemas.openxmlformats.org/officeDocument/2006/relationships/image" Target="../media/image83.png"/><Relationship Id="rId4" Type="http://schemas.openxmlformats.org/officeDocument/2006/relationships/image" Target="../media/image99.png"/><Relationship Id="rId9" Type="http://schemas.openxmlformats.org/officeDocument/2006/relationships/image" Target="../media/image102.png"/><Relationship Id="rId14" Type="http://schemas.openxmlformats.org/officeDocument/2006/relationships/image" Target="../media/image79.png"/><Relationship Id="rId22" Type="http://schemas.openxmlformats.org/officeDocument/2006/relationships/image" Target="../media/image105.png"/></Relationships>
</file>

<file path=ppt/slides/_rels/slide32.xml.rels><?xml version="1.0" encoding="UTF-8" standalone="yes"?>
<Relationships xmlns="http://schemas.openxmlformats.org/package/2006/relationships"><Relationship Id="rId8" Type="http://schemas.openxmlformats.org/officeDocument/2006/relationships/image" Target="../media/image113.png"/><Relationship Id="rId13" Type="http://schemas.openxmlformats.org/officeDocument/2006/relationships/image" Target="../media/image118.png"/><Relationship Id="rId3" Type="http://schemas.openxmlformats.org/officeDocument/2006/relationships/image" Target="../media/image108.png"/><Relationship Id="rId7" Type="http://schemas.openxmlformats.org/officeDocument/2006/relationships/image" Target="../media/image112.png"/><Relationship Id="rId12" Type="http://schemas.openxmlformats.org/officeDocument/2006/relationships/image" Target="../media/image117.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111.png"/><Relationship Id="rId11" Type="http://schemas.openxmlformats.org/officeDocument/2006/relationships/image" Target="../media/image116.png"/><Relationship Id="rId5" Type="http://schemas.openxmlformats.org/officeDocument/2006/relationships/image" Target="../media/image110.png"/><Relationship Id="rId10" Type="http://schemas.openxmlformats.org/officeDocument/2006/relationships/image" Target="../media/image115.png"/><Relationship Id="rId4" Type="http://schemas.openxmlformats.org/officeDocument/2006/relationships/image" Target="../media/image109.png"/><Relationship Id="rId9" Type="http://schemas.openxmlformats.org/officeDocument/2006/relationships/image" Target="../media/image114.png"/><Relationship Id="rId14" Type="http://schemas.openxmlformats.org/officeDocument/2006/relationships/image" Target="../media/image119.png"/></Relationships>
</file>

<file path=ppt/slides/_rels/slide33.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126.png"/><Relationship Id="rId13" Type="http://schemas.openxmlformats.org/officeDocument/2006/relationships/image" Target="../media/image131.png"/><Relationship Id="rId18" Type="http://schemas.openxmlformats.org/officeDocument/2006/relationships/image" Target="../media/image136.png"/><Relationship Id="rId3" Type="http://schemas.openxmlformats.org/officeDocument/2006/relationships/image" Target="../media/image121.png"/><Relationship Id="rId21" Type="http://schemas.openxmlformats.org/officeDocument/2006/relationships/image" Target="../media/image6.png"/><Relationship Id="rId7" Type="http://schemas.openxmlformats.org/officeDocument/2006/relationships/image" Target="../media/image125.png"/><Relationship Id="rId12" Type="http://schemas.openxmlformats.org/officeDocument/2006/relationships/image" Target="../media/image130.png"/><Relationship Id="rId17" Type="http://schemas.openxmlformats.org/officeDocument/2006/relationships/image" Target="../media/image135.png"/><Relationship Id="rId2" Type="http://schemas.openxmlformats.org/officeDocument/2006/relationships/notesSlide" Target="../notesSlides/notesSlide27.xml"/><Relationship Id="rId16" Type="http://schemas.openxmlformats.org/officeDocument/2006/relationships/image" Target="../media/image134.png"/><Relationship Id="rId20" Type="http://schemas.openxmlformats.org/officeDocument/2006/relationships/image" Target="../media/image138.png"/><Relationship Id="rId1" Type="http://schemas.openxmlformats.org/officeDocument/2006/relationships/slideLayout" Target="../slideLayouts/slideLayout7.xml"/><Relationship Id="rId6" Type="http://schemas.openxmlformats.org/officeDocument/2006/relationships/image" Target="../media/image124.png"/><Relationship Id="rId11" Type="http://schemas.openxmlformats.org/officeDocument/2006/relationships/image" Target="../media/image129.png"/><Relationship Id="rId5" Type="http://schemas.openxmlformats.org/officeDocument/2006/relationships/image" Target="../media/image123.png"/><Relationship Id="rId15" Type="http://schemas.openxmlformats.org/officeDocument/2006/relationships/image" Target="../media/image133.png"/><Relationship Id="rId10" Type="http://schemas.openxmlformats.org/officeDocument/2006/relationships/image" Target="../media/image128.png"/><Relationship Id="rId19" Type="http://schemas.openxmlformats.org/officeDocument/2006/relationships/image" Target="../media/image137.png"/><Relationship Id="rId4" Type="http://schemas.openxmlformats.org/officeDocument/2006/relationships/image" Target="../media/image122.png"/><Relationship Id="rId9" Type="http://schemas.openxmlformats.org/officeDocument/2006/relationships/image" Target="../media/image127.png"/><Relationship Id="rId14" Type="http://schemas.openxmlformats.org/officeDocument/2006/relationships/image" Target="../media/image132.png"/></Relationships>
</file>

<file path=ppt/slides/_rels/slide35.xml.rels><?xml version="1.0" encoding="UTF-8" standalone="yes"?>
<Relationships xmlns="http://schemas.openxmlformats.org/package/2006/relationships"><Relationship Id="rId8" Type="http://schemas.openxmlformats.org/officeDocument/2006/relationships/image" Target="../media/image124.png"/><Relationship Id="rId13" Type="http://schemas.openxmlformats.org/officeDocument/2006/relationships/image" Target="../media/image143.png"/><Relationship Id="rId18" Type="http://schemas.openxmlformats.org/officeDocument/2006/relationships/image" Target="../media/image134.png"/><Relationship Id="rId26" Type="http://schemas.openxmlformats.org/officeDocument/2006/relationships/image" Target="../media/image6.png"/><Relationship Id="rId3" Type="http://schemas.openxmlformats.org/officeDocument/2006/relationships/image" Target="../media/image139.png"/><Relationship Id="rId21" Type="http://schemas.openxmlformats.org/officeDocument/2006/relationships/image" Target="../media/image144.png"/><Relationship Id="rId7" Type="http://schemas.openxmlformats.org/officeDocument/2006/relationships/image" Target="../media/image123.png"/><Relationship Id="rId12" Type="http://schemas.openxmlformats.org/officeDocument/2006/relationships/image" Target="../media/image142.png"/><Relationship Id="rId17" Type="http://schemas.openxmlformats.org/officeDocument/2006/relationships/image" Target="../media/image133.png"/><Relationship Id="rId25" Type="http://schemas.openxmlformats.org/officeDocument/2006/relationships/image" Target="../media/image148.png"/><Relationship Id="rId2" Type="http://schemas.openxmlformats.org/officeDocument/2006/relationships/notesSlide" Target="../notesSlides/notesSlide28.xml"/><Relationship Id="rId16" Type="http://schemas.openxmlformats.org/officeDocument/2006/relationships/image" Target="../media/image132.png"/><Relationship Id="rId20" Type="http://schemas.openxmlformats.org/officeDocument/2006/relationships/image" Target="../media/image136.png"/><Relationship Id="rId1" Type="http://schemas.openxmlformats.org/officeDocument/2006/relationships/slideLayout" Target="../slideLayouts/slideLayout7.xml"/><Relationship Id="rId6" Type="http://schemas.openxmlformats.org/officeDocument/2006/relationships/image" Target="../media/image141.png"/><Relationship Id="rId11" Type="http://schemas.openxmlformats.org/officeDocument/2006/relationships/image" Target="../media/image127.png"/><Relationship Id="rId24" Type="http://schemas.openxmlformats.org/officeDocument/2006/relationships/image" Target="../media/image147.png"/><Relationship Id="rId5" Type="http://schemas.openxmlformats.org/officeDocument/2006/relationships/image" Target="../media/image122.png"/><Relationship Id="rId15" Type="http://schemas.openxmlformats.org/officeDocument/2006/relationships/image" Target="../media/image131.png"/><Relationship Id="rId23" Type="http://schemas.openxmlformats.org/officeDocument/2006/relationships/image" Target="../media/image146.png"/><Relationship Id="rId10" Type="http://schemas.openxmlformats.org/officeDocument/2006/relationships/image" Target="../media/image126.png"/><Relationship Id="rId19" Type="http://schemas.openxmlformats.org/officeDocument/2006/relationships/image" Target="../media/image135.png"/><Relationship Id="rId4" Type="http://schemas.openxmlformats.org/officeDocument/2006/relationships/image" Target="../media/image140.png"/><Relationship Id="rId9" Type="http://schemas.openxmlformats.org/officeDocument/2006/relationships/image" Target="../media/image125.png"/><Relationship Id="rId14" Type="http://schemas.openxmlformats.org/officeDocument/2006/relationships/image" Target="../media/image130.png"/><Relationship Id="rId22" Type="http://schemas.openxmlformats.org/officeDocument/2006/relationships/image" Target="../media/image145.png"/></Relationships>
</file>

<file path=ppt/slides/_rels/slide36.xml.rels><?xml version="1.0" encoding="UTF-8" standalone="yes"?>
<Relationships xmlns="http://schemas.openxmlformats.org/package/2006/relationships"><Relationship Id="rId8" Type="http://schemas.openxmlformats.org/officeDocument/2006/relationships/image" Target="../media/image125.png"/><Relationship Id="rId13" Type="http://schemas.openxmlformats.org/officeDocument/2006/relationships/image" Target="../media/image130.png"/><Relationship Id="rId18" Type="http://schemas.openxmlformats.org/officeDocument/2006/relationships/image" Target="../media/image135.png"/><Relationship Id="rId26" Type="http://schemas.openxmlformats.org/officeDocument/2006/relationships/image" Target="../media/image6.png"/><Relationship Id="rId3" Type="http://schemas.openxmlformats.org/officeDocument/2006/relationships/image" Target="../media/image149.png"/><Relationship Id="rId21" Type="http://schemas.openxmlformats.org/officeDocument/2006/relationships/image" Target="../media/image145.png"/><Relationship Id="rId7" Type="http://schemas.openxmlformats.org/officeDocument/2006/relationships/image" Target="../media/image124.png"/><Relationship Id="rId12" Type="http://schemas.openxmlformats.org/officeDocument/2006/relationships/image" Target="../media/image143.png"/><Relationship Id="rId17" Type="http://schemas.openxmlformats.org/officeDocument/2006/relationships/image" Target="../media/image134.png"/><Relationship Id="rId25" Type="http://schemas.openxmlformats.org/officeDocument/2006/relationships/image" Target="../media/image157.png"/><Relationship Id="rId2" Type="http://schemas.openxmlformats.org/officeDocument/2006/relationships/notesSlide" Target="../notesSlides/notesSlide29.xml"/><Relationship Id="rId16" Type="http://schemas.openxmlformats.org/officeDocument/2006/relationships/image" Target="../media/image133.png"/><Relationship Id="rId20" Type="http://schemas.openxmlformats.org/officeDocument/2006/relationships/image" Target="../media/image153.png"/><Relationship Id="rId1" Type="http://schemas.openxmlformats.org/officeDocument/2006/relationships/slideLayout" Target="../slideLayouts/slideLayout7.xml"/><Relationship Id="rId6" Type="http://schemas.openxmlformats.org/officeDocument/2006/relationships/image" Target="../media/image123.png"/><Relationship Id="rId11" Type="http://schemas.openxmlformats.org/officeDocument/2006/relationships/image" Target="../media/image152.png"/><Relationship Id="rId24" Type="http://schemas.openxmlformats.org/officeDocument/2006/relationships/image" Target="../media/image156.png"/><Relationship Id="rId5" Type="http://schemas.openxmlformats.org/officeDocument/2006/relationships/image" Target="../media/image122.png"/><Relationship Id="rId15" Type="http://schemas.openxmlformats.org/officeDocument/2006/relationships/image" Target="../media/image132.png"/><Relationship Id="rId23" Type="http://schemas.openxmlformats.org/officeDocument/2006/relationships/image" Target="../media/image155.png"/><Relationship Id="rId10" Type="http://schemas.openxmlformats.org/officeDocument/2006/relationships/image" Target="../media/image127.png"/><Relationship Id="rId19" Type="http://schemas.openxmlformats.org/officeDocument/2006/relationships/image" Target="../media/image136.png"/><Relationship Id="rId4" Type="http://schemas.openxmlformats.org/officeDocument/2006/relationships/image" Target="../media/image150.png"/><Relationship Id="rId9" Type="http://schemas.openxmlformats.org/officeDocument/2006/relationships/image" Target="../media/image151.png"/><Relationship Id="rId14" Type="http://schemas.openxmlformats.org/officeDocument/2006/relationships/image" Target="../media/image131.png"/><Relationship Id="rId22" Type="http://schemas.openxmlformats.org/officeDocument/2006/relationships/image" Target="../media/image154.png"/></Relationships>
</file>

<file path=ppt/slides/_rels/slide37.xml.rels><?xml version="1.0" encoding="UTF-8" standalone="yes"?>
<Relationships xmlns="http://schemas.openxmlformats.org/package/2006/relationships"><Relationship Id="rId8" Type="http://schemas.openxmlformats.org/officeDocument/2006/relationships/image" Target="../media/image125.png"/><Relationship Id="rId13" Type="http://schemas.openxmlformats.org/officeDocument/2006/relationships/image" Target="../media/image130.png"/><Relationship Id="rId18" Type="http://schemas.openxmlformats.org/officeDocument/2006/relationships/image" Target="../media/image135.png"/><Relationship Id="rId26" Type="http://schemas.openxmlformats.org/officeDocument/2006/relationships/image" Target="../media/image167.png"/><Relationship Id="rId3" Type="http://schemas.openxmlformats.org/officeDocument/2006/relationships/image" Target="../media/image158.png"/><Relationship Id="rId21" Type="http://schemas.openxmlformats.org/officeDocument/2006/relationships/image" Target="../media/image145.png"/><Relationship Id="rId7" Type="http://schemas.openxmlformats.org/officeDocument/2006/relationships/image" Target="../media/image124.png"/><Relationship Id="rId12" Type="http://schemas.openxmlformats.org/officeDocument/2006/relationships/image" Target="../media/image162.png"/><Relationship Id="rId17" Type="http://schemas.openxmlformats.org/officeDocument/2006/relationships/image" Target="../media/image134.png"/><Relationship Id="rId25" Type="http://schemas.openxmlformats.org/officeDocument/2006/relationships/image" Target="../media/image166.png"/><Relationship Id="rId2" Type="http://schemas.openxmlformats.org/officeDocument/2006/relationships/notesSlide" Target="../notesSlides/notesSlide30.xml"/><Relationship Id="rId16" Type="http://schemas.openxmlformats.org/officeDocument/2006/relationships/image" Target="../media/image133.png"/><Relationship Id="rId20" Type="http://schemas.openxmlformats.org/officeDocument/2006/relationships/image" Target="../media/image153.png"/><Relationship Id="rId1" Type="http://schemas.openxmlformats.org/officeDocument/2006/relationships/slideLayout" Target="../slideLayouts/slideLayout7.xml"/><Relationship Id="rId6" Type="http://schemas.openxmlformats.org/officeDocument/2006/relationships/image" Target="../media/image123.png"/><Relationship Id="rId11" Type="http://schemas.openxmlformats.org/officeDocument/2006/relationships/image" Target="../media/image161.png"/><Relationship Id="rId24" Type="http://schemas.openxmlformats.org/officeDocument/2006/relationships/image" Target="../media/image165.png"/><Relationship Id="rId5" Type="http://schemas.openxmlformats.org/officeDocument/2006/relationships/image" Target="../media/image122.png"/><Relationship Id="rId15" Type="http://schemas.openxmlformats.org/officeDocument/2006/relationships/image" Target="../media/image132.png"/><Relationship Id="rId23" Type="http://schemas.openxmlformats.org/officeDocument/2006/relationships/image" Target="../media/image164.png"/><Relationship Id="rId10" Type="http://schemas.openxmlformats.org/officeDocument/2006/relationships/image" Target="../media/image160.png"/><Relationship Id="rId19" Type="http://schemas.openxmlformats.org/officeDocument/2006/relationships/image" Target="../media/image136.png"/><Relationship Id="rId4" Type="http://schemas.openxmlformats.org/officeDocument/2006/relationships/image" Target="../media/image150.png"/><Relationship Id="rId9" Type="http://schemas.openxmlformats.org/officeDocument/2006/relationships/image" Target="../media/image159.png"/><Relationship Id="rId14" Type="http://schemas.openxmlformats.org/officeDocument/2006/relationships/image" Target="../media/image131.png"/><Relationship Id="rId22" Type="http://schemas.openxmlformats.org/officeDocument/2006/relationships/image" Target="../media/image163.png"/><Relationship Id="rId27" Type="http://schemas.openxmlformats.org/officeDocument/2006/relationships/image" Target="../media/image6.png"/></Relationships>
</file>

<file path=ppt/slides/_rels/slide38.xml.rels><?xml version="1.0" encoding="UTF-8" standalone="yes"?>
<Relationships xmlns="http://schemas.openxmlformats.org/package/2006/relationships"><Relationship Id="rId8" Type="http://schemas.openxmlformats.org/officeDocument/2006/relationships/image" Target="../media/image125.png"/><Relationship Id="rId13" Type="http://schemas.openxmlformats.org/officeDocument/2006/relationships/image" Target="../media/image130.png"/><Relationship Id="rId18" Type="http://schemas.openxmlformats.org/officeDocument/2006/relationships/image" Target="../media/image135.png"/><Relationship Id="rId3" Type="http://schemas.openxmlformats.org/officeDocument/2006/relationships/image" Target="../media/image168.png"/><Relationship Id="rId21" Type="http://schemas.openxmlformats.org/officeDocument/2006/relationships/image" Target="../media/image145.png"/><Relationship Id="rId7" Type="http://schemas.openxmlformats.org/officeDocument/2006/relationships/image" Target="../media/image124.png"/><Relationship Id="rId12" Type="http://schemas.openxmlformats.org/officeDocument/2006/relationships/image" Target="../media/image162.png"/><Relationship Id="rId17" Type="http://schemas.openxmlformats.org/officeDocument/2006/relationships/image" Target="../media/image134.png"/><Relationship Id="rId25" Type="http://schemas.openxmlformats.org/officeDocument/2006/relationships/image" Target="../media/image6.png"/><Relationship Id="rId2" Type="http://schemas.openxmlformats.org/officeDocument/2006/relationships/notesSlide" Target="../notesSlides/notesSlide31.xml"/><Relationship Id="rId16" Type="http://schemas.openxmlformats.org/officeDocument/2006/relationships/image" Target="../media/image133.png"/><Relationship Id="rId20" Type="http://schemas.openxmlformats.org/officeDocument/2006/relationships/image" Target="../media/image153.png"/><Relationship Id="rId1" Type="http://schemas.openxmlformats.org/officeDocument/2006/relationships/slideLayout" Target="../slideLayouts/slideLayout7.xml"/><Relationship Id="rId6" Type="http://schemas.openxmlformats.org/officeDocument/2006/relationships/image" Target="../media/image169.png"/><Relationship Id="rId11" Type="http://schemas.openxmlformats.org/officeDocument/2006/relationships/image" Target="../media/image171.png"/><Relationship Id="rId24" Type="http://schemas.openxmlformats.org/officeDocument/2006/relationships/image" Target="../media/image173.png"/><Relationship Id="rId5" Type="http://schemas.openxmlformats.org/officeDocument/2006/relationships/image" Target="../media/image122.png"/><Relationship Id="rId15" Type="http://schemas.openxmlformats.org/officeDocument/2006/relationships/image" Target="../media/image132.png"/><Relationship Id="rId23" Type="http://schemas.openxmlformats.org/officeDocument/2006/relationships/image" Target="../media/image172.png"/><Relationship Id="rId10" Type="http://schemas.openxmlformats.org/officeDocument/2006/relationships/image" Target="../media/image170.png"/><Relationship Id="rId19" Type="http://schemas.openxmlformats.org/officeDocument/2006/relationships/image" Target="../media/image136.png"/><Relationship Id="rId4" Type="http://schemas.openxmlformats.org/officeDocument/2006/relationships/image" Target="../media/image150.png"/><Relationship Id="rId9" Type="http://schemas.openxmlformats.org/officeDocument/2006/relationships/image" Target="../media/image159.png"/><Relationship Id="rId14" Type="http://schemas.openxmlformats.org/officeDocument/2006/relationships/image" Target="../media/image131.png"/><Relationship Id="rId22" Type="http://schemas.openxmlformats.org/officeDocument/2006/relationships/image" Target="../media/image163.png"/></Relationships>
</file>

<file path=ppt/slides/_rels/slide39.xml.rels><?xml version="1.0" encoding="UTF-8" standalone="yes"?>
<Relationships xmlns="http://schemas.openxmlformats.org/package/2006/relationships"><Relationship Id="rId8" Type="http://schemas.openxmlformats.org/officeDocument/2006/relationships/hyperlink" Target="https://www.slido.com/support/ppi/how-to-change-the-design" TargetMode="External"/><Relationship Id="rId3" Type="http://schemas.openxmlformats.org/officeDocument/2006/relationships/tags" Target="../tags/tag10.xml"/><Relationship Id="rId7" Type="http://schemas.openxmlformats.org/officeDocument/2006/relationships/image" Target="../media/image4.sv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hyperlink" Target="https://www.slido.com/powerpoint-polling?utm_source=powerpoint&amp;utm_medium=placeholder-slide" TargetMode="External"/><Relationship Id="rId5" Type="http://schemas.openxmlformats.org/officeDocument/2006/relationships/notesSlide" Target="../notesSlides/notesSlide32.xml"/><Relationship Id="rId10" Type="http://schemas.openxmlformats.org/officeDocument/2006/relationships/image" Target="../media/image33.svg"/><Relationship Id="rId4" Type="http://schemas.openxmlformats.org/officeDocument/2006/relationships/slideLayout" Target="../slideLayouts/slideLayout12.xml"/><Relationship Id="rId9" Type="http://schemas.openxmlformats.org/officeDocument/2006/relationships/image" Target="../media/image5.svg"/></Relationships>
</file>

<file path=ppt/slides/_rels/slide40.xml.rels><?xml version="1.0" encoding="UTF-8" standalone="yes"?>
<Relationships xmlns="http://schemas.openxmlformats.org/package/2006/relationships"><Relationship Id="rId8" Type="http://schemas.openxmlformats.org/officeDocument/2006/relationships/image" Target="../media/image125.png"/><Relationship Id="rId13" Type="http://schemas.openxmlformats.org/officeDocument/2006/relationships/image" Target="../media/image130.png"/><Relationship Id="rId18" Type="http://schemas.openxmlformats.org/officeDocument/2006/relationships/image" Target="../media/image135.png"/><Relationship Id="rId26" Type="http://schemas.openxmlformats.org/officeDocument/2006/relationships/image" Target="../media/image175.png"/><Relationship Id="rId3" Type="http://schemas.openxmlformats.org/officeDocument/2006/relationships/image" Target="../media/image168.png"/><Relationship Id="rId21" Type="http://schemas.openxmlformats.org/officeDocument/2006/relationships/image" Target="../media/image145.png"/><Relationship Id="rId7" Type="http://schemas.openxmlformats.org/officeDocument/2006/relationships/image" Target="../media/image124.png"/><Relationship Id="rId12" Type="http://schemas.openxmlformats.org/officeDocument/2006/relationships/image" Target="../media/image162.png"/><Relationship Id="rId17" Type="http://schemas.openxmlformats.org/officeDocument/2006/relationships/image" Target="../media/image134.png"/><Relationship Id="rId25" Type="http://schemas.openxmlformats.org/officeDocument/2006/relationships/image" Target="../media/image174.png"/><Relationship Id="rId2" Type="http://schemas.openxmlformats.org/officeDocument/2006/relationships/notesSlide" Target="../notesSlides/notesSlide33.xml"/><Relationship Id="rId16" Type="http://schemas.openxmlformats.org/officeDocument/2006/relationships/image" Target="../media/image133.png"/><Relationship Id="rId20" Type="http://schemas.openxmlformats.org/officeDocument/2006/relationships/image" Target="../media/image153.png"/><Relationship Id="rId29"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9.png"/><Relationship Id="rId11" Type="http://schemas.openxmlformats.org/officeDocument/2006/relationships/image" Target="../media/image171.png"/><Relationship Id="rId24" Type="http://schemas.openxmlformats.org/officeDocument/2006/relationships/image" Target="../media/image173.png"/><Relationship Id="rId5" Type="http://schemas.openxmlformats.org/officeDocument/2006/relationships/image" Target="../media/image122.png"/><Relationship Id="rId15" Type="http://schemas.openxmlformats.org/officeDocument/2006/relationships/image" Target="../media/image132.png"/><Relationship Id="rId23" Type="http://schemas.openxmlformats.org/officeDocument/2006/relationships/image" Target="../media/image172.png"/><Relationship Id="rId28" Type="http://schemas.openxmlformats.org/officeDocument/2006/relationships/image" Target="../media/image177.png"/><Relationship Id="rId10" Type="http://schemas.openxmlformats.org/officeDocument/2006/relationships/image" Target="../media/image170.png"/><Relationship Id="rId19" Type="http://schemas.openxmlformats.org/officeDocument/2006/relationships/image" Target="../media/image136.png"/><Relationship Id="rId4" Type="http://schemas.openxmlformats.org/officeDocument/2006/relationships/image" Target="../media/image150.png"/><Relationship Id="rId9" Type="http://schemas.openxmlformats.org/officeDocument/2006/relationships/image" Target="../media/image159.png"/><Relationship Id="rId14" Type="http://schemas.openxmlformats.org/officeDocument/2006/relationships/image" Target="../media/image131.png"/><Relationship Id="rId22" Type="http://schemas.openxmlformats.org/officeDocument/2006/relationships/image" Target="../media/image163.png"/><Relationship Id="rId27" Type="http://schemas.openxmlformats.org/officeDocument/2006/relationships/image" Target="../media/image176.png"/></Relationships>
</file>

<file path=ppt/slides/_rels/slide41.xml.rels><?xml version="1.0" encoding="UTF-8" standalone="yes"?>
<Relationships xmlns="http://schemas.openxmlformats.org/package/2006/relationships"><Relationship Id="rId8" Type="http://schemas.openxmlformats.org/officeDocument/2006/relationships/image" Target="../media/image180.png"/><Relationship Id="rId13" Type="http://schemas.openxmlformats.org/officeDocument/2006/relationships/image" Target="../media/image130.png"/><Relationship Id="rId18" Type="http://schemas.openxmlformats.org/officeDocument/2006/relationships/image" Target="../media/image135.png"/><Relationship Id="rId26" Type="http://schemas.openxmlformats.org/officeDocument/2006/relationships/image" Target="../media/image185.png"/><Relationship Id="rId3" Type="http://schemas.openxmlformats.org/officeDocument/2006/relationships/image" Target="../media/image178.png"/><Relationship Id="rId21" Type="http://schemas.openxmlformats.org/officeDocument/2006/relationships/image" Target="../media/image145.png"/><Relationship Id="rId7" Type="http://schemas.openxmlformats.org/officeDocument/2006/relationships/image" Target="../media/image124.png"/><Relationship Id="rId12" Type="http://schemas.openxmlformats.org/officeDocument/2006/relationships/image" Target="../media/image162.png"/><Relationship Id="rId17" Type="http://schemas.openxmlformats.org/officeDocument/2006/relationships/image" Target="../media/image134.png"/><Relationship Id="rId25" Type="http://schemas.openxmlformats.org/officeDocument/2006/relationships/image" Target="../media/image184.png"/><Relationship Id="rId2" Type="http://schemas.openxmlformats.org/officeDocument/2006/relationships/notesSlide" Target="../notesSlides/notesSlide34.xml"/><Relationship Id="rId16" Type="http://schemas.openxmlformats.org/officeDocument/2006/relationships/image" Target="../media/image133.png"/><Relationship Id="rId20" Type="http://schemas.openxmlformats.org/officeDocument/2006/relationships/image" Target="../media/image153.png"/><Relationship Id="rId29" Type="http://schemas.openxmlformats.org/officeDocument/2006/relationships/image" Target="../media/image188.png"/><Relationship Id="rId1" Type="http://schemas.openxmlformats.org/officeDocument/2006/relationships/slideLayout" Target="../slideLayouts/slideLayout7.xml"/><Relationship Id="rId6" Type="http://schemas.openxmlformats.org/officeDocument/2006/relationships/image" Target="../media/image179.png"/><Relationship Id="rId11" Type="http://schemas.openxmlformats.org/officeDocument/2006/relationships/image" Target="../media/image152.png"/><Relationship Id="rId24" Type="http://schemas.openxmlformats.org/officeDocument/2006/relationships/image" Target="../media/image183.png"/><Relationship Id="rId5" Type="http://schemas.openxmlformats.org/officeDocument/2006/relationships/image" Target="../media/image122.png"/><Relationship Id="rId15" Type="http://schemas.openxmlformats.org/officeDocument/2006/relationships/image" Target="../media/image132.png"/><Relationship Id="rId23" Type="http://schemas.openxmlformats.org/officeDocument/2006/relationships/image" Target="../media/image172.png"/><Relationship Id="rId28" Type="http://schemas.openxmlformats.org/officeDocument/2006/relationships/image" Target="../media/image187.png"/><Relationship Id="rId10" Type="http://schemas.openxmlformats.org/officeDocument/2006/relationships/image" Target="../media/image182.png"/><Relationship Id="rId19" Type="http://schemas.openxmlformats.org/officeDocument/2006/relationships/image" Target="../media/image136.png"/><Relationship Id="rId4" Type="http://schemas.openxmlformats.org/officeDocument/2006/relationships/image" Target="../media/image150.png"/><Relationship Id="rId9" Type="http://schemas.openxmlformats.org/officeDocument/2006/relationships/image" Target="../media/image181.png"/><Relationship Id="rId14" Type="http://schemas.openxmlformats.org/officeDocument/2006/relationships/image" Target="../media/image131.png"/><Relationship Id="rId22" Type="http://schemas.openxmlformats.org/officeDocument/2006/relationships/image" Target="../media/image163.png"/><Relationship Id="rId27" Type="http://schemas.openxmlformats.org/officeDocument/2006/relationships/image" Target="../media/image186.png"/><Relationship Id="rId30" Type="http://schemas.openxmlformats.org/officeDocument/2006/relationships/image" Target="../media/image6.png"/></Relationships>
</file>

<file path=ppt/slides/_rels/slide42.xml.rels><?xml version="1.0" encoding="UTF-8" standalone="yes"?>
<Relationships xmlns="http://schemas.openxmlformats.org/package/2006/relationships"><Relationship Id="rId8" Type="http://schemas.openxmlformats.org/officeDocument/2006/relationships/image" Target="../media/image191.png"/><Relationship Id="rId13" Type="http://schemas.openxmlformats.org/officeDocument/2006/relationships/image" Target="../media/image130.png"/><Relationship Id="rId18" Type="http://schemas.openxmlformats.org/officeDocument/2006/relationships/image" Target="../media/image135.png"/><Relationship Id="rId26" Type="http://schemas.openxmlformats.org/officeDocument/2006/relationships/image" Target="../media/image194.png"/><Relationship Id="rId3" Type="http://schemas.openxmlformats.org/officeDocument/2006/relationships/image" Target="../media/image189.png"/><Relationship Id="rId21" Type="http://schemas.openxmlformats.org/officeDocument/2006/relationships/image" Target="../media/image145.png"/><Relationship Id="rId7" Type="http://schemas.openxmlformats.org/officeDocument/2006/relationships/image" Target="../media/image190.png"/><Relationship Id="rId12" Type="http://schemas.openxmlformats.org/officeDocument/2006/relationships/image" Target="../media/image162.png"/><Relationship Id="rId17" Type="http://schemas.openxmlformats.org/officeDocument/2006/relationships/image" Target="../media/image134.png"/><Relationship Id="rId25" Type="http://schemas.openxmlformats.org/officeDocument/2006/relationships/image" Target="../media/image193.png"/><Relationship Id="rId2" Type="http://schemas.openxmlformats.org/officeDocument/2006/relationships/notesSlide" Target="../notesSlides/notesSlide35.xml"/><Relationship Id="rId16" Type="http://schemas.openxmlformats.org/officeDocument/2006/relationships/image" Target="../media/image133.png"/><Relationship Id="rId20" Type="http://schemas.openxmlformats.org/officeDocument/2006/relationships/image" Target="../media/image153.png"/><Relationship Id="rId29" Type="http://schemas.openxmlformats.org/officeDocument/2006/relationships/image" Target="../media/image197.png"/><Relationship Id="rId1" Type="http://schemas.openxmlformats.org/officeDocument/2006/relationships/slideLayout" Target="../slideLayouts/slideLayout7.xml"/><Relationship Id="rId6" Type="http://schemas.openxmlformats.org/officeDocument/2006/relationships/image" Target="../media/image179.png"/><Relationship Id="rId11" Type="http://schemas.openxmlformats.org/officeDocument/2006/relationships/image" Target="../media/image152.png"/><Relationship Id="rId24" Type="http://schemas.openxmlformats.org/officeDocument/2006/relationships/image" Target="../media/image183.png"/><Relationship Id="rId5" Type="http://schemas.openxmlformats.org/officeDocument/2006/relationships/image" Target="../media/image122.png"/><Relationship Id="rId15" Type="http://schemas.openxmlformats.org/officeDocument/2006/relationships/image" Target="../media/image192.png"/><Relationship Id="rId23" Type="http://schemas.openxmlformats.org/officeDocument/2006/relationships/image" Target="../media/image172.png"/><Relationship Id="rId28" Type="http://schemas.openxmlformats.org/officeDocument/2006/relationships/image" Target="../media/image196.png"/><Relationship Id="rId10" Type="http://schemas.openxmlformats.org/officeDocument/2006/relationships/image" Target="../media/image182.png"/><Relationship Id="rId19" Type="http://schemas.openxmlformats.org/officeDocument/2006/relationships/image" Target="../media/image136.png"/><Relationship Id="rId31" Type="http://schemas.openxmlformats.org/officeDocument/2006/relationships/image" Target="../media/image6.png"/><Relationship Id="rId4" Type="http://schemas.openxmlformats.org/officeDocument/2006/relationships/image" Target="../media/image150.png"/><Relationship Id="rId9" Type="http://schemas.openxmlformats.org/officeDocument/2006/relationships/image" Target="../media/image159.png"/><Relationship Id="rId14" Type="http://schemas.openxmlformats.org/officeDocument/2006/relationships/image" Target="../media/image131.png"/><Relationship Id="rId22" Type="http://schemas.openxmlformats.org/officeDocument/2006/relationships/image" Target="../media/image163.png"/><Relationship Id="rId27" Type="http://schemas.openxmlformats.org/officeDocument/2006/relationships/image" Target="../media/image195.png"/><Relationship Id="rId30" Type="http://schemas.openxmlformats.org/officeDocument/2006/relationships/image" Target="../media/image198.png"/></Relationships>
</file>

<file path=ppt/slides/_rels/slide43.xml.rels><?xml version="1.0" encoding="UTF-8" standalone="yes"?>
<Relationships xmlns="http://schemas.openxmlformats.org/package/2006/relationships"><Relationship Id="rId8" Type="http://schemas.openxmlformats.org/officeDocument/2006/relationships/image" Target="../media/image159.png"/><Relationship Id="rId13" Type="http://schemas.openxmlformats.org/officeDocument/2006/relationships/image" Target="../media/image131.png"/><Relationship Id="rId18" Type="http://schemas.openxmlformats.org/officeDocument/2006/relationships/image" Target="../media/image136.png"/><Relationship Id="rId3" Type="http://schemas.openxmlformats.org/officeDocument/2006/relationships/image" Target="../media/image150.png"/><Relationship Id="rId21" Type="http://schemas.openxmlformats.org/officeDocument/2006/relationships/image" Target="../media/image163.png"/><Relationship Id="rId7" Type="http://schemas.openxmlformats.org/officeDocument/2006/relationships/image" Target="../media/image191.png"/><Relationship Id="rId12" Type="http://schemas.openxmlformats.org/officeDocument/2006/relationships/image" Target="../media/image130.png"/><Relationship Id="rId17" Type="http://schemas.openxmlformats.org/officeDocument/2006/relationships/image" Target="../media/image135.png"/><Relationship Id="rId25" Type="http://schemas.openxmlformats.org/officeDocument/2006/relationships/image" Target="../media/image202.png"/><Relationship Id="rId2" Type="http://schemas.openxmlformats.org/officeDocument/2006/relationships/notesSlide" Target="../notesSlides/notesSlide36.xml"/><Relationship Id="rId16" Type="http://schemas.openxmlformats.org/officeDocument/2006/relationships/image" Target="../media/image134.png"/><Relationship Id="rId20" Type="http://schemas.openxmlformats.org/officeDocument/2006/relationships/image" Target="../media/image145.png"/><Relationship Id="rId1" Type="http://schemas.openxmlformats.org/officeDocument/2006/relationships/slideLayout" Target="../slideLayouts/slideLayout7.xml"/><Relationship Id="rId6" Type="http://schemas.openxmlformats.org/officeDocument/2006/relationships/image" Target="../media/image200.png"/><Relationship Id="rId11" Type="http://schemas.openxmlformats.org/officeDocument/2006/relationships/image" Target="../media/image162.png"/><Relationship Id="rId24" Type="http://schemas.openxmlformats.org/officeDocument/2006/relationships/image" Target="../media/image201.png"/><Relationship Id="rId5" Type="http://schemas.openxmlformats.org/officeDocument/2006/relationships/image" Target="../media/image199.png"/><Relationship Id="rId15" Type="http://schemas.openxmlformats.org/officeDocument/2006/relationships/image" Target="../media/image133.png"/><Relationship Id="rId23" Type="http://schemas.openxmlformats.org/officeDocument/2006/relationships/image" Target="../media/image183.png"/><Relationship Id="rId10" Type="http://schemas.openxmlformats.org/officeDocument/2006/relationships/image" Target="../media/image152.png"/><Relationship Id="rId19" Type="http://schemas.openxmlformats.org/officeDocument/2006/relationships/image" Target="../media/image153.png"/><Relationship Id="rId4" Type="http://schemas.openxmlformats.org/officeDocument/2006/relationships/image" Target="../media/image122.png"/><Relationship Id="rId9" Type="http://schemas.openxmlformats.org/officeDocument/2006/relationships/image" Target="../media/image182.png"/><Relationship Id="rId14" Type="http://schemas.openxmlformats.org/officeDocument/2006/relationships/image" Target="../media/image192.png"/><Relationship Id="rId22" Type="http://schemas.openxmlformats.org/officeDocument/2006/relationships/image" Target="../media/image172.png"/></Relationships>
</file>

<file path=ppt/slides/_rels/slide44.xml.rels><?xml version="1.0" encoding="UTF-8" standalone="yes"?>
<Relationships xmlns="http://schemas.openxmlformats.org/package/2006/relationships"><Relationship Id="rId8" Type="http://schemas.openxmlformats.org/officeDocument/2006/relationships/image" Target="../media/image208.png"/><Relationship Id="rId13" Type="http://schemas.openxmlformats.org/officeDocument/2006/relationships/image" Target="../media/image213.png"/><Relationship Id="rId18" Type="http://schemas.openxmlformats.org/officeDocument/2006/relationships/image" Target="../media/image218.png"/><Relationship Id="rId3" Type="http://schemas.openxmlformats.org/officeDocument/2006/relationships/image" Target="../media/image203.png"/><Relationship Id="rId7" Type="http://schemas.openxmlformats.org/officeDocument/2006/relationships/image" Target="../media/image207.png"/><Relationship Id="rId12" Type="http://schemas.openxmlformats.org/officeDocument/2006/relationships/image" Target="../media/image212.png"/><Relationship Id="rId17" Type="http://schemas.openxmlformats.org/officeDocument/2006/relationships/image" Target="../media/image217.png"/><Relationship Id="rId2" Type="http://schemas.openxmlformats.org/officeDocument/2006/relationships/notesSlide" Target="../notesSlides/notesSlide37.xml"/><Relationship Id="rId16" Type="http://schemas.openxmlformats.org/officeDocument/2006/relationships/image" Target="../media/image216.png"/><Relationship Id="rId1" Type="http://schemas.openxmlformats.org/officeDocument/2006/relationships/slideLayout" Target="../slideLayouts/slideLayout7.xml"/><Relationship Id="rId6" Type="http://schemas.openxmlformats.org/officeDocument/2006/relationships/image" Target="../media/image206.png"/><Relationship Id="rId11" Type="http://schemas.openxmlformats.org/officeDocument/2006/relationships/image" Target="../media/image211.png"/><Relationship Id="rId5" Type="http://schemas.openxmlformats.org/officeDocument/2006/relationships/image" Target="../media/image205.png"/><Relationship Id="rId15" Type="http://schemas.openxmlformats.org/officeDocument/2006/relationships/image" Target="../media/image215.png"/><Relationship Id="rId10" Type="http://schemas.openxmlformats.org/officeDocument/2006/relationships/image" Target="../media/image210.png"/><Relationship Id="rId4" Type="http://schemas.openxmlformats.org/officeDocument/2006/relationships/image" Target="../media/image204.png"/><Relationship Id="rId9" Type="http://schemas.openxmlformats.org/officeDocument/2006/relationships/image" Target="../media/image209.png"/><Relationship Id="rId14" Type="http://schemas.openxmlformats.org/officeDocument/2006/relationships/image" Target="../media/image214.png"/></Relationships>
</file>

<file path=ppt/slides/_rels/slide45.xml.rels><?xml version="1.0" encoding="UTF-8" standalone="yes"?>
<Relationships xmlns="http://schemas.openxmlformats.org/package/2006/relationships"><Relationship Id="rId3" Type="http://schemas.openxmlformats.org/officeDocument/2006/relationships/image" Target="../media/image219.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225.png"/><Relationship Id="rId3" Type="http://schemas.openxmlformats.org/officeDocument/2006/relationships/image" Target="../media/image220.emf"/><Relationship Id="rId7" Type="http://schemas.openxmlformats.org/officeDocument/2006/relationships/image" Target="../media/image224.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223.png"/><Relationship Id="rId5" Type="http://schemas.openxmlformats.org/officeDocument/2006/relationships/image" Target="../media/image222.png"/><Relationship Id="rId4" Type="http://schemas.openxmlformats.org/officeDocument/2006/relationships/image" Target="../media/image221.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26.png"/><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227.svg"/><Relationship Id="rId2" Type="http://schemas.openxmlformats.org/officeDocument/2006/relationships/notesSlide" Target="../notesSlides/notesSlide53.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8" Type="http://schemas.openxmlformats.org/officeDocument/2006/relationships/image" Target="../media/image228.png"/><Relationship Id="rId3" Type="http://schemas.openxmlformats.org/officeDocument/2006/relationships/hyperlink" Target="https://arxiv.org/abs/1412.6980" TargetMode="External"/><Relationship Id="rId7" Type="http://schemas.openxmlformats.org/officeDocument/2006/relationships/hyperlink" Target="https://cs182sp21.github.io/static/discussions/dis2-sol.pdf" TargetMode="External"/><Relationship Id="rId2" Type="http://schemas.openxmlformats.org/officeDocument/2006/relationships/notesSlide" Target="../notesSlides/notesSlide54.xml"/><Relationship Id="rId1" Type="http://schemas.openxmlformats.org/officeDocument/2006/relationships/slideLayout" Target="../slideLayouts/slideLayout9.xml"/><Relationship Id="rId6" Type="http://schemas.openxmlformats.org/officeDocument/2006/relationships/hyperlink" Target="https://adelbennaceur.github.io/posts/adam_vs_adamw/" TargetMode="External"/><Relationship Id="rId5" Type="http://schemas.openxmlformats.org/officeDocument/2006/relationships/hyperlink" Target="https://towardsdatascience.com/understanding-deep-learning-optimizers-momentum-adagrad-rmsprop-adam-e311e377e9c2/" TargetMode="External"/><Relationship Id="rId4" Type="http://schemas.openxmlformats.org/officeDocument/2006/relationships/hyperlink" Target="https://arxiv.org/abs/1711.05101" TargetMode="External"/><Relationship Id="rId9" Type="http://schemas.openxmlformats.org/officeDocument/2006/relationships/image" Target="../media/image229.png"/></Relationships>
</file>

<file path=ppt/slides/_rels/slide63.xml.rels><?xml version="1.0" encoding="UTF-8" standalone="yes"?>
<Relationships xmlns="http://schemas.openxmlformats.org/package/2006/relationships"><Relationship Id="rId3" Type="http://schemas.openxmlformats.org/officeDocument/2006/relationships/hyperlink" Target="https://towardsdatascience.com/understanding-deep-learning-optimizers-momentum-adagrad-rmsprop-adam-e311e377e9c2/" TargetMode="External"/><Relationship Id="rId7" Type="http://schemas.openxmlformats.org/officeDocument/2006/relationships/hyperlink" Target="https://arxiv.org/abs/1711.05101" TargetMode="External"/><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hyperlink" Target="https://arxiv.org/abs/1412.6980" TargetMode="External"/><Relationship Id="rId5" Type="http://schemas.openxmlformats.org/officeDocument/2006/relationships/hyperlink" Target="https://cs182sp21.github.io/static/discussions/dis2-sol.pdf" TargetMode="External"/><Relationship Id="rId4" Type="http://schemas.openxmlformats.org/officeDocument/2006/relationships/hyperlink" Target="https://adelbennaceur.github.io/posts/adam_vs_adamw/" TargetMode="Externa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hyperlink" Target="https://arxiv.org/abs/1502.05767" TargetMode="External"/><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hyperlink" Target="https://docs.pytorch.org/tutorials/beginner/blitz/autograd_tutorial.html" TargetMode="Externa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8" Type="http://schemas.openxmlformats.org/officeDocument/2006/relationships/image" Target="../media/image237.png"/><Relationship Id="rId13" Type="http://schemas.openxmlformats.org/officeDocument/2006/relationships/image" Target="../media/image242.png"/><Relationship Id="rId3" Type="http://schemas.openxmlformats.org/officeDocument/2006/relationships/image" Target="../media/image232.png"/><Relationship Id="rId7" Type="http://schemas.openxmlformats.org/officeDocument/2006/relationships/image" Target="../media/image236.png"/><Relationship Id="rId12" Type="http://schemas.openxmlformats.org/officeDocument/2006/relationships/image" Target="../media/image241.png"/><Relationship Id="rId2" Type="http://schemas.openxmlformats.org/officeDocument/2006/relationships/image" Target="../media/image231.png"/><Relationship Id="rId1" Type="http://schemas.openxmlformats.org/officeDocument/2006/relationships/slideLayout" Target="../slideLayouts/slideLayout7.xml"/><Relationship Id="rId6" Type="http://schemas.openxmlformats.org/officeDocument/2006/relationships/image" Target="../media/image235.png"/><Relationship Id="rId11" Type="http://schemas.openxmlformats.org/officeDocument/2006/relationships/image" Target="../media/image240.png"/><Relationship Id="rId5" Type="http://schemas.openxmlformats.org/officeDocument/2006/relationships/image" Target="../media/image234.png"/><Relationship Id="rId10" Type="http://schemas.openxmlformats.org/officeDocument/2006/relationships/image" Target="../media/image239.png"/><Relationship Id="rId4" Type="http://schemas.openxmlformats.org/officeDocument/2006/relationships/image" Target="../media/image233.png"/><Relationship Id="rId9" Type="http://schemas.openxmlformats.org/officeDocument/2006/relationships/image" Target="../media/image238.png"/></Relationships>
</file>

<file path=ppt/slides/_rels/slide70.xml.rels><?xml version="1.0" encoding="UTF-8" standalone="yes"?>
<Relationships xmlns="http://schemas.openxmlformats.org/package/2006/relationships"><Relationship Id="rId8" Type="http://schemas.openxmlformats.org/officeDocument/2006/relationships/image" Target="../media/image236.png"/><Relationship Id="rId3" Type="http://schemas.openxmlformats.org/officeDocument/2006/relationships/image" Target="../media/image243.png"/><Relationship Id="rId7" Type="http://schemas.openxmlformats.org/officeDocument/2006/relationships/image" Target="../media/image235.png"/><Relationship Id="rId12" Type="http://schemas.openxmlformats.org/officeDocument/2006/relationships/image" Target="../media/image240.png"/><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image" Target="../media/image234.png"/><Relationship Id="rId11" Type="http://schemas.openxmlformats.org/officeDocument/2006/relationships/image" Target="../media/image239.png"/><Relationship Id="rId5" Type="http://schemas.openxmlformats.org/officeDocument/2006/relationships/image" Target="../media/image233.png"/><Relationship Id="rId10" Type="http://schemas.openxmlformats.org/officeDocument/2006/relationships/image" Target="../media/image238.png"/><Relationship Id="rId4" Type="http://schemas.openxmlformats.org/officeDocument/2006/relationships/image" Target="../media/image232.png"/><Relationship Id="rId9" Type="http://schemas.openxmlformats.org/officeDocument/2006/relationships/image" Target="../media/image237.png"/></Relationships>
</file>

<file path=ppt/slides/_rels/slide71.xml.rels><?xml version="1.0" encoding="UTF-8" standalone="yes"?>
<Relationships xmlns="http://schemas.openxmlformats.org/package/2006/relationships"><Relationship Id="rId8" Type="http://schemas.openxmlformats.org/officeDocument/2006/relationships/image" Target="../media/image250.png"/><Relationship Id="rId13" Type="http://schemas.openxmlformats.org/officeDocument/2006/relationships/image" Target="../media/image255.png"/><Relationship Id="rId18" Type="http://schemas.openxmlformats.org/officeDocument/2006/relationships/image" Target="../media/image260.png"/><Relationship Id="rId3" Type="http://schemas.openxmlformats.org/officeDocument/2006/relationships/image" Target="../media/image245.png"/><Relationship Id="rId21" Type="http://schemas.openxmlformats.org/officeDocument/2006/relationships/image" Target="../media/image263.png"/><Relationship Id="rId7" Type="http://schemas.openxmlformats.org/officeDocument/2006/relationships/image" Target="../media/image249.png"/><Relationship Id="rId12" Type="http://schemas.openxmlformats.org/officeDocument/2006/relationships/image" Target="../media/image254.png"/><Relationship Id="rId17" Type="http://schemas.openxmlformats.org/officeDocument/2006/relationships/image" Target="../media/image259.png"/><Relationship Id="rId2" Type="http://schemas.openxmlformats.org/officeDocument/2006/relationships/image" Target="../media/image244.png"/><Relationship Id="rId16" Type="http://schemas.openxmlformats.org/officeDocument/2006/relationships/image" Target="../media/image258.png"/><Relationship Id="rId20" Type="http://schemas.openxmlformats.org/officeDocument/2006/relationships/image" Target="../media/image262.png"/><Relationship Id="rId1" Type="http://schemas.openxmlformats.org/officeDocument/2006/relationships/slideLayout" Target="../slideLayouts/slideLayout7.xml"/><Relationship Id="rId6" Type="http://schemas.openxmlformats.org/officeDocument/2006/relationships/image" Target="../media/image248.png"/><Relationship Id="rId11" Type="http://schemas.openxmlformats.org/officeDocument/2006/relationships/image" Target="../media/image253.png"/><Relationship Id="rId5" Type="http://schemas.openxmlformats.org/officeDocument/2006/relationships/image" Target="../media/image247.png"/><Relationship Id="rId15" Type="http://schemas.openxmlformats.org/officeDocument/2006/relationships/image" Target="../media/image257.png"/><Relationship Id="rId10" Type="http://schemas.openxmlformats.org/officeDocument/2006/relationships/image" Target="../media/image252.png"/><Relationship Id="rId19" Type="http://schemas.openxmlformats.org/officeDocument/2006/relationships/image" Target="../media/image261.png"/><Relationship Id="rId4" Type="http://schemas.openxmlformats.org/officeDocument/2006/relationships/image" Target="../media/image246.png"/><Relationship Id="rId9" Type="http://schemas.openxmlformats.org/officeDocument/2006/relationships/image" Target="../media/image251.png"/><Relationship Id="rId14" Type="http://schemas.openxmlformats.org/officeDocument/2006/relationships/image" Target="../media/image256.png"/><Relationship Id="rId22" Type="http://schemas.openxmlformats.org/officeDocument/2006/relationships/image" Target="../media/image264.png"/></Relationships>
</file>

<file path=ppt/slides/_rels/slide72.xml.rels><?xml version="1.0" encoding="UTF-8" standalone="yes"?>
<Relationships xmlns="http://schemas.openxmlformats.org/package/2006/relationships"><Relationship Id="rId8" Type="http://schemas.openxmlformats.org/officeDocument/2006/relationships/image" Target="../media/image249.png"/><Relationship Id="rId13" Type="http://schemas.openxmlformats.org/officeDocument/2006/relationships/image" Target="../media/image254.png"/><Relationship Id="rId18" Type="http://schemas.openxmlformats.org/officeDocument/2006/relationships/image" Target="../media/image267.png"/><Relationship Id="rId3" Type="http://schemas.openxmlformats.org/officeDocument/2006/relationships/image" Target="../media/image244.png"/><Relationship Id="rId21" Type="http://schemas.openxmlformats.org/officeDocument/2006/relationships/image" Target="../media/image270.png"/><Relationship Id="rId7" Type="http://schemas.openxmlformats.org/officeDocument/2006/relationships/image" Target="../media/image248.png"/><Relationship Id="rId12" Type="http://schemas.openxmlformats.org/officeDocument/2006/relationships/image" Target="../media/image253.png"/><Relationship Id="rId17" Type="http://schemas.openxmlformats.org/officeDocument/2006/relationships/image" Target="../media/image266.png"/><Relationship Id="rId2" Type="http://schemas.openxmlformats.org/officeDocument/2006/relationships/notesSlide" Target="../notesSlides/notesSlide61.xml"/><Relationship Id="rId16" Type="http://schemas.openxmlformats.org/officeDocument/2006/relationships/image" Target="../media/image265.png"/><Relationship Id="rId20" Type="http://schemas.openxmlformats.org/officeDocument/2006/relationships/image" Target="../media/image269.png"/><Relationship Id="rId1" Type="http://schemas.openxmlformats.org/officeDocument/2006/relationships/slideLayout" Target="../slideLayouts/slideLayout7.xml"/><Relationship Id="rId6" Type="http://schemas.openxmlformats.org/officeDocument/2006/relationships/image" Target="../media/image247.png"/><Relationship Id="rId11" Type="http://schemas.openxmlformats.org/officeDocument/2006/relationships/image" Target="../media/image252.png"/><Relationship Id="rId24" Type="http://schemas.openxmlformats.org/officeDocument/2006/relationships/image" Target="../media/image273.png"/><Relationship Id="rId5" Type="http://schemas.openxmlformats.org/officeDocument/2006/relationships/image" Target="../media/image246.png"/><Relationship Id="rId15" Type="http://schemas.openxmlformats.org/officeDocument/2006/relationships/image" Target="../media/image256.png"/><Relationship Id="rId23" Type="http://schemas.openxmlformats.org/officeDocument/2006/relationships/image" Target="../media/image272.png"/><Relationship Id="rId10" Type="http://schemas.openxmlformats.org/officeDocument/2006/relationships/image" Target="../media/image251.png"/><Relationship Id="rId19" Type="http://schemas.openxmlformats.org/officeDocument/2006/relationships/image" Target="../media/image268.png"/><Relationship Id="rId4" Type="http://schemas.openxmlformats.org/officeDocument/2006/relationships/image" Target="../media/image245.png"/><Relationship Id="rId9" Type="http://schemas.openxmlformats.org/officeDocument/2006/relationships/image" Target="../media/image250.png"/><Relationship Id="rId14" Type="http://schemas.openxmlformats.org/officeDocument/2006/relationships/image" Target="../media/image255.png"/><Relationship Id="rId22" Type="http://schemas.openxmlformats.org/officeDocument/2006/relationships/image" Target="../media/image271.png"/></Relationships>
</file>

<file path=ppt/slides/_rels/slide73.xml.rels><?xml version="1.0" encoding="UTF-8" standalone="yes"?>
<Relationships xmlns="http://schemas.openxmlformats.org/package/2006/relationships"><Relationship Id="rId8" Type="http://schemas.openxmlformats.org/officeDocument/2006/relationships/image" Target="../media/image249.png"/><Relationship Id="rId13" Type="http://schemas.openxmlformats.org/officeDocument/2006/relationships/image" Target="../media/image254.png"/><Relationship Id="rId18" Type="http://schemas.openxmlformats.org/officeDocument/2006/relationships/image" Target="../media/image276.png"/><Relationship Id="rId3" Type="http://schemas.openxmlformats.org/officeDocument/2006/relationships/image" Target="../media/image244.png"/><Relationship Id="rId21" Type="http://schemas.openxmlformats.org/officeDocument/2006/relationships/image" Target="../media/image278.png"/><Relationship Id="rId7" Type="http://schemas.openxmlformats.org/officeDocument/2006/relationships/image" Target="../media/image248.png"/><Relationship Id="rId12" Type="http://schemas.openxmlformats.org/officeDocument/2006/relationships/image" Target="../media/image253.png"/><Relationship Id="rId17" Type="http://schemas.openxmlformats.org/officeDocument/2006/relationships/image" Target="../media/image275.png"/><Relationship Id="rId25" Type="http://schemas.openxmlformats.org/officeDocument/2006/relationships/image" Target="../media/image282.png"/><Relationship Id="rId2" Type="http://schemas.openxmlformats.org/officeDocument/2006/relationships/notesSlide" Target="../notesSlides/notesSlide62.xml"/><Relationship Id="rId16" Type="http://schemas.openxmlformats.org/officeDocument/2006/relationships/image" Target="../media/image274.png"/><Relationship Id="rId20" Type="http://schemas.openxmlformats.org/officeDocument/2006/relationships/image" Target="../media/image277.png"/><Relationship Id="rId1" Type="http://schemas.openxmlformats.org/officeDocument/2006/relationships/slideLayout" Target="../slideLayouts/slideLayout7.xml"/><Relationship Id="rId6" Type="http://schemas.openxmlformats.org/officeDocument/2006/relationships/image" Target="../media/image247.png"/><Relationship Id="rId11" Type="http://schemas.openxmlformats.org/officeDocument/2006/relationships/image" Target="../media/image252.png"/><Relationship Id="rId24" Type="http://schemas.openxmlformats.org/officeDocument/2006/relationships/image" Target="../media/image281.png"/><Relationship Id="rId5" Type="http://schemas.openxmlformats.org/officeDocument/2006/relationships/image" Target="../media/image246.png"/><Relationship Id="rId15" Type="http://schemas.openxmlformats.org/officeDocument/2006/relationships/image" Target="../media/image256.png"/><Relationship Id="rId23" Type="http://schemas.openxmlformats.org/officeDocument/2006/relationships/image" Target="../media/image280.png"/><Relationship Id="rId10" Type="http://schemas.openxmlformats.org/officeDocument/2006/relationships/image" Target="../media/image251.png"/><Relationship Id="rId19" Type="http://schemas.openxmlformats.org/officeDocument/2006/relationships/image" Target="../media/image268.png"/><Relationship Id="rId4" Type="http://schemas.openxmlformats.org/officeDocument/2006/relationships/image" Target="../media/image245.png"/><Relationship Id="rId9" Type="http://schemas.openxmlformats.org/officeDocument/2006/relationships/image" Target="../media/image250.png"/><Relationship Id="rId14" Type="http://schemas.openxmlformats.org/officeDocument/2006/relationships/image" Target="../media/image255.png"/><Relationship Id="rId22" Type="http://schemas.openxmlformats.org/officeDocument/2006/relationships/image" Target="../media/image279.png"/></Relationships>
</file>

<file path=ppt/slides/_rels/slide74.xml.rels><?xml version="1.0" encoding="UTF-8" standalone="yes"?>
<Relationships xmlns="http://schemas.openxmlformats.org/package/2006/relationships"><Relationship Id="rId8" Type="http://schemas.openxmlformats.org/officeDocument/2006/relationships/image" Target="../media/image250.png"/><Relationship Id="rId13" Type="http://schemas.openxmlformats.org/officeDocument/2006/relationships/image" Target="../media/image255.png"/><Relationship Id="rId18" Type="http://schemas.openxmlformats.org/officeDocument/2006/relationships/image" Target="../media/image284.png"/><Relationship Id="rId3" Type="http://schemas.openxmlformats.org/officeDocument/2006/relationships/image" Target="../media/image245.png"/><Relationship Id="rId7" Type="http://schemas.openxmlformats.org/officeDocument/2006/relationships/image" Target="../media/image249.png"/><Relationship Id="rId12" Type="http://schemas.openxmlformats.org/officeDocument/2006/relationships/image" Target="../media/image254.png"/><Relationship Id="rId17" Type="http://schemas.openxmlformats.org/officeDocument/2006/relationships/image" Target="../media/image283.png"/><Relationship Id="rId2" Type="http://schemas.openxmlformats.org/officeDocument/2006/relationships/image" Target="../media/image244.png"/><Relationship Id="rId16" Type="http://schemas.openxmlformats.org/officeDocument/2006/relationships/image" Target="../media/image277.png"/><Relationship Id="rId1" Type="http://schemas.openxmlformats.org/officeDocument/2006/relationships/slideLayout" Target="../slideLayouts/slideLayout7.xml"/><Relationship Id="rId6" Type="http://schemas.openxmlformats.org/officeDocument/2006/relationships/image" Target="../media/image248.png"/><Relationship Id="rId11" Type="http://schemas.openxmlformats.org/officeDocument/2006/relationships/image" Target="../media/image253.png"/><Relationship Id="rId5" Type="http://schemas.openxmlformats.org/officeDocument/2006/relationships/image" Target="../media/image247.png"/><Relationship Id="rId15" Type="http://schemas.openxmlformats.org/officeDocument/2006/relationships/image" Target="../media/image268.png"/><Relationship Id="rId10" Type="http://schemas.openxmlformats.org/officeDocument/2006/relationships/image" Target="../media/image252.png"/><Relationship Id="rId4" Type="http://schemas.openxmlformats.org/officeDocument/2006/relationships/image" Target="../media/image246.png"/><Relationship Id="rId9" Type="http://schemas.openxmlformats.org/officeDocument/2006/relationships/image" Target="../media/image251.png"/><Relationship Id="rId14" Type="http://schemas.openxmlformats.org/officeDocument/2006/relationships/image" Target="../media/image256.png"/></Relationships>
</file>

<file path=ppt/slides/_rels/slide75.xml.rels><?xml version="1.0" encoding="UTF-8" standalone="yes"?>
<Relationships xmlns="http://schemas.openxmlformats.org/package/2006/relationships"><Relationship Id="rId8" Type="http://schemas.openxmlformats.org/officeDocument/2006/relationships/image" Target="../media/image290.png"/><Relationship Id="rId13" Type="http://schemas.openxmlformats.org/officeDocument/2006/relationships/image" Target="../media/image295.png"/><Relationship Id="rId18" Type="http://schemas.openxmlformats.org/officeDocument/2006/relationships/image" Target="../media/image300.png"/><Relationship Id="rId3" Type="http://schemas.openxmlformats.org/officeDocument/2006/relationships/image" Target="../media/image285.png"/><Relationship Id="rId21" Type="http://schemas.openxmlformats.org/officeDocument/2006/relationships/image" Target="../media/image303.png"/><Relationship Id="rId7" Type="http://schemas.openxmlformats.org/officeDocument/2006/relationships/image" Target="../media/image289.png"/><Relationship Id="rId12" Type="http://schemas.openxmlformats.org/officeDocument/2006/relationships/image" Target="../media/image294.png"/><Relationship Id="rId17" Type="http://schemas.openxmlformats.org/officeDocument/2006/relationships/image" Target="../media/image299.png"/><Relationship Id="rId2" Type="http://schemas.openxmlformats.org/officeDocument/2006/relationships/notesSlide" Target="../notesSlides/notesSlide63.xml"/><Relationship Id="rId16" Type="http://schemas.openxmlformats.org/officeDocument/2006/relationships/image" Target="../media/image298.png"/><Relationship Id="rId20" Type="http://schemas.openxmlformats.org/officeDocument/2006/relationships/image" Target="../media/image302.png"/><Relationship Id="rId1" Type="http://schemas.openxmlformats.org/officeDocument/2006/relationships/slideLayout" Target="../slideLayouts/slideLayout7.xml"/><Relationship Id="rId6" Type="http://schemas.openxmlformats.org/officeDocument/2006/relationships/image" Target="../media/image288.png"/><Relationship Id="rId11" Type="http://schemas.openxmlformats.org/officeDocument/2006/relationships/image" Target="../media/image293.png"/><Relationship Id="rId5" Type="http://schemas.openxmlformats.org/officeDocument/2006/relationships/image" Target="../media/image287.png"/><Relationship Id="rId15" Type="http://schemas.openxmlformats.org/officeDocument/2006/relationships/image" Target="../media/image297.png"/><Relationship Id="rId10" Type="http://schemas.openxmlformats.org/officeDocument/2006/relationships/image" Target="../media/image292.png"/><Relationship Id="rId19" Type="http://schemas.openxmlformats.org/officeDocument/2006/relationships/image" Target="../media/image301.png"/><Relationship Id="rId4" Type="http://schemas.openxmlformats.org/officeDocument/2006/relationships/image" Target="../media/image286.png"/><Relationship Id="rId9" Type="http://schemas.openxmlformats.org/officeDocument/2006/relationships/image" Target="../media/image291.png"/><Relationship Id="rId14" Type="http://schemas.openxmlformats.org/officeDocument/2006/relationships/image" Target="../media/image296.png"/></Relationships>
</file>

<file path=ppt/slides/_rels/slide76.xml.rels><?xml version="1.0" encoding="UTF-8" standalone="yes"?>
<Relationships xmlns="http://schemas.openxmlformats.org/package/2006/relationships"><Relationship Id="rId8" Type="http://schemas.openxmlformats.org/officeDocument/2006/relationships/image" Target="../media/image310.png"/><Relationship Id="rId13" Type="http://schemas.openxmlformats.org/officeDocument/2006/relationships/image" Target="../media/image315.png"/><Relationship Id="rId3" Type="http://schemas.openxmlformats.org/officeDocument/2006/relationships/image" Target="../media/image305.png"/><Relationship Id="rId7" Type="http://schemas.openxmlformats.org/officeDocument/2006/relationships/image" Target="../media/image309.png"/><Relationship Id="rId12" Type="http://schemas.openxmlformats.org/officeDocument/2006/relationships/image" Target="../media/image314.png"/><Relationship Id="rId17" Type="http://schemas.openxmlformats.org/officeDocument/2006/relationships/image" Target="../media/image319.png"/><Relationship Id="rId2" Type="http://schemas.openxmlformats.org/officeDocument/2006/relationships/image" Target="../media/image304.png"/><Relationship Id="rId16" Type="http://schemas.openxmlformats.org/officeDocument/2006/relationships/image" Target="../media/image318.png"/><Relationship Id="rId1" Type="http://schemas.openxmlformats.org/officeDocument/2006/relationships/slideLayout" Target="../slideLayouts/slideLayout7.xml"/><Relationship Id="rId6" Type="http://schemas.openxmlformats.org/officeDocument/2006/relationships/image" Target="../media/image308.png"/><Relationship Id="rId11" Type="http://schemas.openxmlformats.org/officeDocument/2006/relationships/image" Target="../media/image313.png"/><Relationship Id="rId5" Type="http://schemas.openxmlformats.org/officeDocument/2006/relationships/image" Target="../media/image307.png"/><Relationship Id="rId15" Type="http://schemas.openxmlformats.org/officeDocument/2006/relationships/image" Target="../media/image317.png"/><Relationship Id="rId10" Type="http://schemas.openxmlformats.org/officeDocument/2006/relationships/image" Target="../media/image312.png"/><Relationship Id="rId4" Type="http://schemas.openxmlformats.org/officeDocument/2006/relationships/image" Target="../media/image306.png"/><Relationship Id="rId9" Type="http://schemas.openxmlformats.org/officeDocument/2006/relationships/image" Target="../media/image311.png"/><Relationship Id="rId14" Type="http://schemas.openxmlformats.org/officeDocument/2006/relationships/image" Target="../media/image316.png"/></Relationships>
</file>

<file path=ppt/slides/_rels/slide77.xml.rels><?xml version="1.0" encoding="UTF-8" standalone="yes"?>
<Relationships xmlns="http://schemas.openxmlformats.org/package/2006/relationships"><Relationship Id="rId8" Type="http://schemas.openxmlformats.org/officeDocument/2006/relationships/image" Target="../media/image326.png"/><Relationship Id="rId3" Type="http://schemas.openxmlformats.org/officeDocument/2006/relationships/image" Target="../media/image321.png"/><Relationship Id="rId7" Type="http://schemas.openxmlformats.org/officeDocument/2006/relationships/image" Target="../media/image325.png"/><Relationship Id="rId2" Type="http://schemas.openxmlformats.org/officeDocument/2006/relationships/image" Target="../media/image320.png"/><Relationship Id="rId1" Type="http://schemas.openxmlformats.org/officeDocument/2006/relationships/slideLayout" Target="../slideLayouts/slideLayout7.xml"/><Relationship Id="rId6" Type="http://schemas.openxmlformats.org/officeDocument/2006/relationships/image" Target="../media/image324.png"/><Relationship Id="rId11" Type="http://schemas.openxmlformats.org/officeDocument/2006/relationships/image" Target="../media/image329.png"/><Relationship Id="rId5" Type="http://schemas.openxmlformats.org/officeDocument/2006/relationships/image" Target="../media/image323.png"/><Relationship Id="rId10" Type="http://schemas.openxmlformats.org/officeDocument/2006/relationships/image" Target="../media/image328.png"/><Relationship Id="rId4" Type="http://schemas.openxmlformats.org/officeDocument/2006/relationships/image" Target="../media/image322.png"/><Relationship Id="rId9" Type="http://schemas.openxmlformats.org/officeDocument/2006/relationships/image" Target="../media/image3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80BDC02-5661-3E5F-391C-55C2B5D0BFD1}"/>
              </a:ext>
            </a:extLst>
          </p:cNvPr>
          <p:cNvSpPr/>
          <p:nvPr>
            <p:custDataLst>
              <p:tags r:id="rId2"/>
            </p:custDataLst>
          </p:nvPr>
        </p:nvSpPr>
        <p:spPr>
          <a:xfrm>
            <a:off x="444693" y="1742703"/>
            <a:ext cx="2371696" cy="2371696"/>
          </a:xfrm>
          <a:prstGeom prst="rect">
            <a:avLst/>
          </a:prstGeom>
          <a:blipFill>
            <a:blip>
              <a:extLst>
                <a:ext uri="{96DAC541-7B7A-43D3-8B79-37D633B846F1}">
                  <asvg:svgBlip xmlns:asvg="http://schemas.microsoft.com/office/drawing/2016/SVG/main" r:embed="rId5"/>
                </a:ext>
              </a:extLst>
            </a:blip>
            <a:stretch>
              <a:fillRect/>
            </a:stretch>
          </a:blip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836DC457-81A1-FECB-2A57-4421E1EC4EBE}"/>
              </a:ext>
            </a:extLst>
          </p:cNvPr>
          <p:cNvSpPr/>
          <p:nvPr>
            <p:custDataLst>
              <p:tags r:id="rId3"/>
            </p:custDataLst>
          </p:nvPr>
        </p:nvSpPr>
        <p:spPr>
          <a:xfrm>
            <a:off x="3112851" y="1000897"/>
            <a:ext cx="8486226" cy="3855308"/>
          </a:xfrm>
          <a:prstGeom prst="rect">
            <a:avLst/>
          </a:prstGeom>
          <a:noFill/>
          <a:ln w="19050" cap="flat" cmpd="sng" algn="ctr">
            <a:noFill/>
            <a:prstDash val="solid"/>
            <a:miter lim="800000"/>
          </a:ln>
          <a:effectLst/>
          <a:extLst>
            <a:ext uri="{909E8E84-426E-40DD-AFC4-6F175D3DCCD1}">
              <a14:hiddenFill xmlns:a14="http://schemas.microsoft.com/office/drawing/2010/main">
                <a:solidFill>
                  <a:schemeClr val="accent1"/>
                </a:solidFill>
              </a14:hiddenFill>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4000" b="1">
                <a:solidFill>
                  <a:srgbClr val="000000"/>
                </a:solidFill>
              </a:rPr>
              <a:t>Join at slido.com</a:t>
            </a:r>
            <a:br>
              <a:rPr lang="en-US" sz="4000" b="1">
                <a:solidFill>
                  <a:srgbClr val="000000"/>
                </a:solidFill>
              </a:rPr>
            </a:br>
            <a:r>
              <a:rPr lang="en-US" sz="4000" b="1">
                <a:solidFill>
                  <a:srgbClr val="000000"/>
                </a:solidFill>
              </a:rPr>
              <a:t>#9803087</a:t>
            </a:r>
          </a:p>
        </p:txBody>
      </p:sp>
      <p:sp>
        <p:nvSpPr>
          <p:cNvPr id="4" name="Rectangle 3">
            <a:extLst>
              <a:ext uri="{FF2B5EF4-FFF2-40B4-BE49-F238E27FC236}">
                <a16:creationId xmlns:a16="http://schemas.microsoft.com/office/drawing/2014/main" id="{F3609096-2E4C-8B4D-11BD-AD6E72DD3800}"/>
              </a:ext>
            </a:extLst>
          </p:cNvPr>
          <p:cNvSpPr/>
          <p:nvPr/>
        </p:nvSpPr>
        <p:spPr>
          <a:xfrm>
            <a:off x="0" y="5820032"/>
            <a:ext cx="12192001" cy="1037968"/>
          </a:xfrm>
          <a:prstGeom prst="rect">
            <a:avLst/>
          </a:prstGeom>
          <a:solidFill>
            <a:srgbClr val="198038"/>
          </a:solidFill>
          <a:ln w="19050" cap="flat" cmpd="sng" algn="ctr">
            <a:noFill/>
            <a:prstDash val="solid"/>
            <a:miter lim="800000"/>
          </a:ln>
          <a:effectLst/>
          <a:extLst>
            <a:ext uri="{91240B29-F687-4F45-9708-019B960494DF}">
              <a14:hiddenLine xmlns:a14="http://schemas.microsoft.com/office/drawing/2010/main" w="1905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lIns="741155" tIns="259492" rIns="1852888" bIns="203886" rtlCol="0" anchor="ctr">
            <a:normAutofit fontScale="85000" lnSpcReduction="10000"/>
          </a:bodyPr>
          <a:lstStyle/>
          <a:p>
            <a:r>
              <a:rPr lang="en-US" sz="2600">
                <a:solidFill>
                  <a:srgbClr val="FFFFFF"/>
                </a:solidFill>
              </a:rPr>
              <a:t>The </a:t>
            </a:r>
            <a:r>
              <a:rPr lang="en-US" sz="2600">
                <a:solidFill>
                  <a:srgbClr val="FFFFFF"/>
                </a:solidFill>
                <a:hlinkClick r:id="rId6">
                  <a:extLst>
                    <a:ext uri="{A12FA001-AC4F-418D-AE19-62706E023703}">
                      <ahyp:hlinkClr xmlns:ahyp="http://schemas.microsoft.com/office/drawing/2018/hyperlinkcolor" val="tx"/>
                    </a:ext>
                  </a:extLst>
                </a:hlinkClick>
              </a:rPr>
              <a:t>Slido app</a:t>
            </a:r>
            <a:r>
              <a:rPr lang="en-US" sz="2600">
                <a:solidFill>
                  <a:srgbClr val="FFFFFF"/>
                </a:solidFill>
              </a:rPr>
              <a:t> must be installed on every computer you’re presenting from</a:t>
            </a:r>
          </a:p>
        </p:txBody>
      </p:sp>
      <p:pic>
        <p:nvPicPr>
          <p:cNvPr id="6" name="Graphic 5">
            <a:extLst>
              <a:ext uri="{FF2B5EF4-FFF2-40B4-BE49-F238E27FC236}">
                <a16:creationId xmlns:a16="http://schemas.microsoft.com/office/drawing/2014/main" id="{4D888983-F44C-CB13-C01F-F2710D1B803C}"/>
              </a:ext>
            </a:extLst>
          </p:cNvPr>
          <p:cNvPicPr>
            <a:picLocks/>
          </p:cNvPicPr>
          <p:nvPr/>
        </p:nvPicPr>
        <p:blipFill>
          <a:blip>
            <a:extLst>
              <a:ext uri="{96DAC541-7B7A-43D3-8B79-37D633B846F1}">
                <asvg:svgBlip xmlns:asvg="http://schemas.microsoft.com/office/drawing/2016/SVG/main" r:embed="rId7"/>
              </a:ext>
            </a:extLst>
          </a:blip>
          <a:stretch>
            <a:fillRect/>
          </a:stretch>
        </p:blipFill>
        <p:spPr>
          <a:xfrm>
            <a:off x="296462" y="6190785"/>
            <a:ext cx="296462" cy="296462"/>
          </a:xfrm>
          <a:prstGeom prst="rect">
            <a:avLst/>
          </a:prstGeom>
        </p:spPr>
      </p:pic>
      <p:sp>
        <p:nvSpPr>
          <p:cNvPr id="7" name="Trapezoid 6">
            <a:extLst>
              <a:ext uri="{FF2B5EF4-FFF2-40B4-BE49-F238E27FC236}">
                <a16:creationId xmlns:a16="http://schemas.microsoft.com/office/drawing/2014/main" id="{F76D6439-CE91-76D8-22B7-CE7ED5A2E4F5}"/>
              </a:ext>
            </a:extLst>
          </p:cNvPr>
          <p:cNvSpPr/>
          <p:nvPr/>
        </p:nvSpPr>
        <p:spPr>
          <a:xfrm rot="2700000">
            <a:off x="9620371" y="514924"/>
            <a:ext cx="3335198" cy="778213"/>
          </a:xfrm>
          <a:prstGeom prst="trapezoid">
            <a:avLst>
              <a:gd name="adj" fmla="val 100000"/>
            </a:avLst>
          </a:prstGeom>
          <a:solidFill>
            <a:srgbClr val="EDFAF2"/>
          </a:solidFill>
          <a:ln w="19050" cap="flat" cmpd="sng" algn="ctr">
            <a:noFill/>
            <a:prstDash val="solid"/>
            <a:miter lim="800000"/>
          </a:ln>
          <a:effectLst/>
          <a:extLst>
            <a:ext uri="{91240B29-F687-4F45-9708-019B960494DF}">
              <a14:hiddenLine xmlns:a14="http://schemas.microsoft.com/office/drawing/2010/main" w="1905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tIns="0" bIns="0" rtlCol="0" anchor="t">
            <a:normAutofit fontScale="70000" lnSpcReduction="20000"/>
          </a:bodyPr>
          <a:lstStyle/>
          <a:p>
            <a:pPr algn="ctr"/>
            <a:r>
              <a:rPr lang="en-US" sz="2600" b="1">
                <a:solidFill>
                  <a:srgbClr val="198038"/>
                </a:solidFill>
              </a:rPr>
              <a:t>Do not edit
</a:t>
            </a:r>
            <a:r>
              <a:rPr lang="en-US" sz="2200">
                <a:solidFill>
                  <a:srgbClr val="198038"/>
                </a:solidFill>
                <a:hlinkClick r:id="rId8">
                  <a:extLst>
                    <a:ext uri="{A12FA001-AC4F-418D-AE19-62706E023703}">
                      <ahyp:hlinkClr xmlns:ahyp="http://schemas.microsoft.com/office/drawing/2018/hyperlinkcolor" val="tx"/>
                    </a:ext>
                  </a:extLst>
                </a:hlinkClick>
              </a:rPr>
              <a:t>How to change the design</a:t>
            </a:r>
            <a:endParaRPr lang="en-US" sz="2200">
              <a:solidFill>
                <a:srgbClr val="198038"/>
              </a:solidFill>
            </a:endParaRPr>
          </a:p>
        </p:txBody>
      </p:sp>
      <p:pic>
        <p:nvPicPr>
          <p:cNvPr id="9" name="Graphic 8">
            <a:extLst>
              <a:ext uri="{FF2B5EF4-FFF2-40B4-BE49-F238E27FC236}">
                <a16:creationId xmlns:a16="http://schemas.microsoft.com/office/drawing/2014/main" id="{7093499B-EC70-5037-CFB1-460851BC2ED0}"/>
              </a:ext>
            </a:extLst>
          </p:cNvPr>
          <p:cNvPicPr>
            <a:picLocks/>
          </p:cNvPicPr>
          <p:nvPr/>
        </p:nvPicPr>
        <p:blipFill>
          <a:blip>
            <a:extLst>
              <a:ext uri="{96DAC541-7B7A-43D3-8B79-37D633B846F1}">
                <asvg:svgBlip xmlns:asvg="http://schemas.microsoft.com/office/drawing/2016/SVG/main" r:embed="rId9"/>
              </a:ext>
            </a:extLst>
          </a:blip>
          <a:stretch>
            <a:fillRect/>
          </a:stretch>
        </p:blipFill>
        <p:spPr>
          <a:xfrm>
            <a:off x="10746748" y="6153727"/>
            <a:ext cx="1111733" cy="370578"/>
          </a:xfrm>
          <a:prstGeom prst="rect">
            <a:avLst/>
          </a:prstGeom>
        </p:spPr>
      </p:pic>
    </p:spTree>
    <p:custDataLst>
      <p:tags r:id="rId1"/>
    </p:custDataLst>
    <p:extLst>
      <p:ext uri="{BB962C8B-B14F-4D97-AF65-F5344CB8AC3E}">
        <p14:creationId xmlns:p14="http://schemas.microsoft.com/office/powerpoint/2010/main" val="23195998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AD935-9358-86FD-5068-4AD7BBD3B607}"/>
              </a:ext>
            </a:extLst>
          </p:cNvPr>
          <p:cNvSpPr>
            <a:spLocks noGrp="1"/>
          </p:cNvSpPr>
          <p:nvPr>
            <p:ph type="ctrTitle"/>
          </p:nvPr>
        </p:nvSpPr>
        <p:spPr/>
        <p:txBody>
          <a:bodyPr/>
          <a:lstStyle/>
          <a:p>
            <a:r>
              <a:rPr lang="en-US"/>
              <a:t>Backpropagation</a:t>
            </a:r>
            <a:br>
              <a:rPr lang="en-US"/>
            </a:br>
            <a:endParaRPr lang="en-US"/>
          </a:p>
        </p:txBody>
      </p:sp>
      <p:sp>
        <p:nvSpPr>
          <p:cNvPr id="3" name="Subtitle 2">
            <a:extLst>
              <a:ext uri="{FF2B5EF4-FFF2-40B4-BE49-F238E27FC236}">
                <a16:creationId xmlns:a16="http://schemas.microsoft.com/office/drawing/2014/main" id="{7D287588-37F2-E92F-6FCC-4ECC6AF0E53C}"/>
              </a:ext>
            </a:extLst>
          </p:cNvPr>
          <p:cNvSpPr>
            <a:spLocks noGrp="1"/>
          </p:cNvSpPr>
          <p:nvPr>
            <p:ph type="subTitle" idx="1"/>
          </p:nvPr>
        </p:nvSpPr>
        <p:spPr/>
        <p:txBody>
          <a:bodyPr/>
          <a:lstStyle/>
          <a:p>
            <a:r>
              <a:rPr lang="en-US"/>
              <a:t>Lecture 13</a:t>
            </a:r>
          </a:p>
        </p:txBody>
      </p:sp>
      <p:sp>
        <p:nvSpPr>
          <p:cNvPr id="4" name="Text Placeholder 3">
            <a:extLst>
              <a:ext uri="{FF2B5EF4-FFF2-40B4-BE49-F238E27FC236}">
                <a16:creationId xmlns:a16="http://schemas.microsoft.com/office/drawing/2014/main" id="{FFC476B3-7FAB-22E8-90FF-3345AE4AB332}"/>
              </a:ext>
            </a:extLst>
          </p:cNvPr>
          <p:cNvSpPr>
            <a:spLocks noGrp="1"/>
          </p:cNvSpPr>
          <p:nvPr>
            <p:ph type="body" sz="quarter" idx="13"/>
          </p:nvPr>
        </p:nvSpPr>
        <p:spPr/>
        <p:txBody>
          <a:bodyPr>
            <a:normAutofit fontScale="92500" lnSpcReduction="10000"/>
          </a:bodyPr>
          <a:lstStyle/>
          <a:p>
            <a:r>
              <a:rPr lang="en-US"/>
              <a:t>Computing gradients efficiently: numerical, symbolic, and automatic differentiation</a:t>
            </a:r>
          </a:p>
        </p:txBody>
      </p:sp>
      <p:sp>
        <p:nvSpPr>
          <p:cNvPr id="5" name="TextBox 4">
            <a:extLst>
              <a:ext uri="{FF2B5EF4-FFF2-40B4-BE49-F238E27FC236}">
                <a16:creationId xmlns:a16="http://schemas.microsoft.com/office/drawing/2014/main" id="{299225D6-6974-5627-97FB-5F83064BD64B}"/>
              </a:ext>
            </a:extLst>
          </p:cNvPr>
          <p:cNvSpPr txBox="1"/>
          <p:nvPr/>
        </p:nvSpPr>
        <p:spPr>
          <a:xfrm>
            <a:off x="11294615" y="882153"/>
            <a:ext cx="880369" cy="307777"/>
          </a:xfrm>
          <a:prstGeom prst="rect">
            <a:avLst/>
          </a:prstGeom>
          <a:noFill/>
        </p:spPr>
        <p:txBody>
          <a:bodyPr wrap="none" rtlCol="0">
            <a:spAutoFit/>
          </a:bodyPr>
          <a:lstStyle/>
          <a:p>
            <a:r>
              <a:rPr lang="en-US" sz="1400"/>
              <a:t>9803087</a:t>
            </a:r>
          </a:p>
        </p:txBody>
      </p:sp>
      <p:pic>
        <p:nvPicPr>
          <p:cNvPr id="6" name="Picture 5">
            <a:extLst>
              <a:ext uri="{FF2B5EF4-FFF2-40B4-BE49-F238E27FC236}">
                <a16:creationId xmlns:a16="http://schemas.microsoft.com/office/drawing/2014/main" id="{654B2191-30B3-C8ED-C94C-2F0D8B7067ED}"/>
              </a:ext>
            </a:extLst>
          </p:cNvPr>
          <p:cNvPicPr>
            <a:picLocks noChangeAspect="1"/>
          </p:cNvPicPr>
          <p:nvPr/>
        </p:nvPicPr>
        <p:blipFill>
          <a:blip r:embed="rId3"/>
          <a:stretch>
            <a:fillRect/>
          </a:stretch>
        </p:blipFill>
        <p:spPr>
          <a:xfrm>
            <a:off x="11260584" y="12352"/>
            <a:ext cx="914400" cy="914400"/>
          </a:xfrm>
          <a:prstGeom prst="rect">
            <a:avLst/>
          </a:prstGeom>
        </p:spPr>
      </p:pic>
    </p:spTree>
    <p:extLst>
      <p:ext uri="{BB962C8B-B14F-4D97-AF65-F5344CB8AC3E}">
        <p14:creationId xmlns:p14="http://schemas.microsoft.com/office/powerpoint/2010/main" val="3433724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97F6F-D375-2802-09EE-EAC78AF6BE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2DA52C-FAA7-DEC2-5C5E-47B37E06EC21}"/>
              </a:ext>
            </a:extLst>
          </p:cNvPr>
          <p:cNvSpPr>
            <a:spLocks noGrp="1"/>
          </p:cNvSpPr>
          <p:nvPr>
            <p:ph type="title"/>
          </p:nvPr>
        </p:nvSpPr>
        <p:spPr/>
        <p:txBody>
          <a:bodyPr>
            <a:normAutofit/>
          </a:bodyPr>
          <a:lstStyle/>
          <a:p>
            <a:r>
              <a:rPr lang="en-US" i="1"/>
              <a:t>Recap:</a:t>
            </a:r>
            <a:r>
              <a:rPr lang="en-US"/>
              <a:t> Stochastic </a:t>
            </a:r>
            <a:r>
              <a:rPr lang="en-US" b="1"/>
              <a:t>Gradient Descent</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5BF2E59-9BDA-4E3E-BAA3-F531E18B72C5}"/>
                  </a:ext>
                </a:extLst>
              </p:cNvPr>
              <p:cNvSpPr>
                <a:spLocks noGrp="1"/>
              </p:cNvSpPr>
              <p:nvPr>
                <p:ph idx="1"/>
              </p:nvPr>
            </p:nvSpPr>
            <p:spPr>
              <a:xfrm>
                <a:off x="312421" y="1424540"/>
                <a:ext cx="11567160" cy="5294915"/>
              </a:xfrm>
            </p:spPr>
            <p:txBody>
              <a:bodyPr>
                <a:normAutofit/>
              </a:bodyPr>
              <a:lstStyle/>
              <a:p>
                <a:pPr marL="0" indent="0">
                  <a:buNone/>
                </a:pPr>
                <a:r>
                  <a:rPr lang="en-US" sz="2600" b="1"/>
                  <a:t>Iteratively</a:t>
                </a:r>
                <a:r>
                  <a:rPr lang="en-US" sz="2600"/>
                  <a:t> </a:t>
                </a:r>
                <a:r>
                  <a:rPr lang="en-US" sz="2600" b="1"/>
                  <a:t>refine the weights </a:t>
                </a:r>
                <a:r>
                  <a:rPr lang="en-US" sz="2600"/>
                  <a:t>by </a:t>
                </a:r>
                <a:r>
                  <a:rPr lang="en-US" sz="2600" b="1"/>
                  <a:t>computing the gradient </a:t>
                </a:r>
                <a:r>
                  <a:rPr lang="en-US" sz="2600"/>
                  <a:t>of the loss on a small sample of data.</a:t>
                </a:r>
                <a:endParaRPr lang="en-US" sz="2600" b="1"/>
              </a:p>
              <a:p>
                <a:pPr marL="0" indent="0">
                  <a:buNone/>
                </a:pPr>
                <a:endParaRPr lang="en-US" sz="2600" b="1"/>
              </a:p>
              <a:p>
                <a:pPr marL="0" indent="0">
                  <a:buNone/>
                </a:pPr>
                <a:endParaRPr lang="en-US" sz="2600" b="1"/>
              </a:p>
              <a:p>
                <a:pPr marL="0" indent="0">
                  <a:buNone/>
                </a:pPr>
                <a:endParaRPr lang="en-US" sz="2600" b="1"/>
              </a:p>
              <a:p>
                <a:pPr marL="0" indent="0">
                  <a:buNone/>
                </a:pPr>
                <a:endParaRPr lang="en-US" sz="2600" b="1"/>
              </a:p>
              <a:p>
                <a:pPr marL="0" indent="0">
                  <a:buNone/>
                </a:pPr>
                <a:endParaRPr lang="en-US" sz="2600" b="1"/>
              </a:p>
              <a:p>
                <a:pPr marL="0" indent="0">
                  <a:buNone/>
                </a:pPr>
                <a:endParaRPr lang="en-US" sz="2600" b="1"/>
              </a:p>
              <a:p>
                <a:r>
                  <a:rPr lang="en-US" sz="2600"/>
                  <a:t>Nearly all deep learning models are trained with variants of this algorithm.</a:t>
                </a:r>
              </a:p>
              <a:p>
                <a:r>
                  <a:rPr lang="en-US" sz="2600"/>
                  <a:t>Today we will learn how to compute </a:t>
                </a:r>
                <a14:m>
                  <m:oMath xmlns:m="http://schemas.openxmlformats.org/officeDocument/2006/math">
                    <m:r>
                      <m:rPr>
                        <m:sty m:val="p"/>
                      </m:rPr>
                      <a:rPr lang="en-US" sz="2400">
                        <a:solidFill>
                          <a:schemeClr val="accent5"/>
                        </a:solidFill>
                        <a:latin typeface="Cambria Math" panose="02040503050406030204" pitchFamily="18" charset="0"/>
                      </a:rPr>
                      <m:t>∇</m:t>
                    </m:r>
                    <m:sSub>
                      <m:sSubPr>
                        <m:ctrlPr>
                          <a:rPr lang="en-US" sz="2400" i="1">
                            <a:solidFill>
                              <a:schemeClr val="accent5"/>
                            </a:solidFill>
                            <a:latin typeface="Cambria Math" panose="02040503050406030204" pitchFamily="18" charset="0"/>
                          </a:rPr>
                        </m:ctrlPr>
                      </m:sSubPr>
                      <m:e>
                        <m:r>
                          <a:rPr lang="en-US" sz="2400" i="1">
                            <a:solidFill>
                              <a:schemeClr val="accent5"/>
                            </a:solidFill>
                            <a:latin typeface="Cambria Math" panose="02040503050406030204" pitchFamily="18" charset="0"/>
                          </a:rPr>
                          <m:t>𝐸</m:t>
                        </m:r>
                      </m:e>
                      <m:sub>
                        <m:r>
                          <a:rPr lang="en-US" sz="2400" i="1">
                            <a:solidFill>
                              <a:schemeClr val="accent5"/>
                            </a:solidFill>
                            <a:latin typeface="Cambria Math" panose="02040503050406030204" pitchFamily="18" charset="0"/>
                          </a:rPr>
                          <m:t>ℬ</m:t>
                        </m:r>
                      </m:sub>
                    </m:sSub>
                  </m:oMath>
                </a14:m>
                <a:r>
                  <a:rPr lang="en-US" sz="2600"/>
                  <a:t> </a:t>
                </a:r>
                <a:r>
                  <a:rPr lang="en-US" sz="2600" b="1"/>
                  <a:t>efficiently</a:t>
                </a:r>
                <a:r>
                  <a:rPr lang="en-US" sz="2600"/>
                  <a:t> and </a:t>
                </a:r>
                <a:r>
                  <a:rPr lang="en-US" sz="2600" b="1"/>
                  <a:t>automatically</a:t>
                </a:r>
              </a:p>
            </p:txBody>
          </p:sp>
        </mc:Choice>
        <mc:Fallback>
          <p:sp>
            <p:nvSpPr>
              <p:cNvPr id="3" name="Content Placeholder 2">
                <a:extLst>
                  <a:ext uri="{FF2B5EF4-FFF2-40B4-BE49-F238E27FC236}">
                    <a16:creationId xmlns:a16="http://schemas.microsoft.com/office/drawing/2014/main" id="{F5BF2E59-9BDA-4E3E-BAA3-F531E18B72C5}"/>
                  </a:ext>
                </a:extLst>
              </p:cNvPr>
              <p:cNvSpPr>
                <a:spLocks noGrp="1" noRot="1" noChangeAspect="1" noMove="1" noResize="1" noEditPoints="1" noAdjustHandles="1" noChangeArrowheads="1" noChangeShapeType="1" noTextEdit="1"/>
              </p:cNvSpPr>
              <p:nvPr>
                <p:ph idx="1"/>
              </p:nvPr>
            </p:nvSpPr>
            <p:spPr>
              <a:xfrm>
                <a:off x="312421" y="1424540"/>
                <a:ext cx="11567160" cy="5294915"/>
              </a:xfrm>
              <a:blipFill>
                <a:blip r:embed="rId3"/>
                <a:stretch>
                  <a:fillRect l="-987" t="-2158" r="-548"/>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40AD51B2-457C-82DB-54F5-3C5272453EC8}"/>
                  </a:ext>
                </a:extLst>
              </p:cNvPr>
              <p:cNvSpPr txBox="1"/>
              <p:nvPr/>
            </p:nvSpPr>
            <p:spPr>
              <a:xfrm>
                <a:off x="1917811" y="2479230"/>
                <a:ext cx="8356378" cy="2403030"/>
              </a:xfrm>
              <a:prstGeom prst="rect">
                <a:avLst/>
              </a:prstGeom>
            </p:spPr>
            <p:style>
              <a:lnRef idx="2">
                <a:schemeClr val="accent1"/>
              </a:lnRef>
              <a:fillRef idx="1">
                <a:schemeClr val="lt1"/>
              </a:fillRef>
              <a:effectRef idx="0">
                <a:schemeClr val="accent1"/>
              </a:effectRef>
              <a:fontRef idx="minor">
                <a:schemeClr val="dk1"/>
              </a:fontRef>
            </p:style>
            <p:txBody>
              <a:bodyPr wrap="square" lIns="182880" rIns="182880">
                <a:spAutoFit/>
              </a:bodyPr>
              <a:lstStyle/>
              <a:p>
                <a:pPr/>
                <a14:m>
                  <m:oMathPara xmlns:m="http://schemas.openxmlformats.org/officeDocument/2006/math">
                    <m:oMathParaPr>
                      <m:jc m:val="left"/>
                    </m:oMathParaPr>
                    <m:oMath>
                      <m:sSup>
                        <m:sSupPr>
                          <m:ctrlPr>
                            <a:rPr lang="en-US" sz="2800" b="1" i="0">
                              <a:latin typeface="Cambria Math" panose="02040503050406030204" pitchFamily="18" charset="0"/>
                            </a:rPr>
                          </m:ctrlPr>
                        </m:sSupPr>
                        <m:e>
                          <m:r>
                            <m:rPr>
                              <m:nor/>
                            </m:rPr>
                            <a:rPr lang="en-US" sz="2800" b="1" i="0">
                              <a:latin typeface="Cambria Math" panose="02040503050406030204" pitchFamily="18" charset="0"/>
                            </a:rPr>
                            <m:t>w</m:t>
                          </m:r>
                        </m:e>
                        <m:sup>
                          <m:d>
                            <m:dPr>
                              <m:ctrlPr>
                                <a:rPr lang="en-US" sz="2800" i="1">
                                  <a:latin typeface="Cambria Math" panose="02040503050406030204" pitchFamily="18" charset="0"/>
                                </a:rPr>
                              </m:ctrlPr>
                            </m:dPr>
                            <m:e>
                              <m:r>
                                <a:rPr lang="en-US" sz="2800" i="1">
                                  <a:latin typeface="Cambria Math" panose="02040503050406030204" pitchFamily="18" charset="0"/>
                                </a:rPr>
                                <m:t>0</m:t>
                              </m:r>
                            </m:e>
                          </m:d>
                        </m:sup>
                      </m:sSup>
                      <m:r>
                        <a:rPr lang="en-US" sz="2800">
                          <a:latin typeface="Cambria Math" panose="02040503050406030204" pitchFamily="18" charset="0"/>
                        </a:rPr>
                        <m:t>=</m:t>
                      </m:r>
                      <m:r>
                        <m:rPr>
                          <m:sty m:val="p"/>
                        </m:rPr>
                        <a:rPr lang="en-US" sz="2800">
                          <a:solidFill>
                            <a:schemeClr val="accent4"/>
                          </a:solidFill>
                          <a:latin typeface="Cambria Math" panose="02040503050406030204" pitchFamily="18" charset="0"/>
                        </a:rPr>
                        <m:t>Initialize</m:t>
                      </m:r>
                      <m:r>
                        <a:rPr lang="en-US" sz="2800">
                          <a:latin typeface="Cambria Math" panose="02040503050406030204" pitchFamily="18" charset="0"/>
                        </a:rPr>
                        <m:t>()</m:t>
                      </m:r>
                    </m:oMath>
                  </m:oMathPara>
                </a14:m>
                <a:endParaRPr lang="en-US" sz="2800"/>
              </a:p>
              <a:p>
                <a:r>
                  <a:rPr lang="en-US" sz="2800">
                    <a:solidFill>
                      <a:schemeClr val="tx1"/>
                    </a:solidFill>
                  </a:rPr>
                  <a:t>for </a:t>
                </a:r>
                <a14:m>
                  <m:oMath xmlns:m="http://schemas.openxmlformats.org/officeDocument/2006/math">
                    <m:r>
                      <a:rPr lang="en-US" sz="2800" i="1">
                        <a:solidFill>
                          <a:schemeClr val="tx1"/>
                        </a:solidFill>
                        <a:latin typeface="Cambria Math" panose="02040503050406030204" pitchFamily="18" charset="0"/>
                      </a:rPr>
                      <m:t>𝜏</m:t>
                    </m:r>
                  </m:oMath>
                </a14:m>
                <a:r>
                  <a:rPr lang="en-US" sz="2800">
                    <a:solidFill>
                      <a:schemeClr val="tx1"/>
                    </a:solidFill>
                  </a:rPr>
                  <a:t> in</a:t>
                </a:r>
                <a:r>
                  <a:rPr lang="en-US" sz="2800"/>
                  <a:t> range(1, </a:t>
                </a:r>
                <a14:m>
                  <m:oMath xmlns:m="http://schemas.openxmlformats.org/officeDocument/2006/math">
                    <m:sSub>
                      <m:sSubPr>
                        <m:ctrlPr>
                          <a:rPr lang="en-US" sz="2800" i="1">
                            <a:solidFill>
                              <a:schemeClr val="accent3"/>
                            </a:solidFill>
                            <a:latin typeface="Cambria Math" panose="02040503050406030204" pitchFamily="18" charset="0"/>
                          </a:rPr>
                        </m:ctrlPr>
                      </m:sSubPr>
                      <m:e>
                        <m:r>
                          <a:rPr lang="en-US" sz="2800" i="1">
                            <a:solidFill>
                              <a:schemeClr val="accent3"/>
                            </a:solidFill>
                            <a:latin typeface="Cambria Math" panose="02040503050406030204" pitchFamily="18" charset="0"/>
                          </a:rPr>
                          <m:t>𝜏</m:t>
                        </m:r>
                      </m:e>
                      <m:sub>
                        <m:r>
                          <m:rPr>
                            <m:nor/>
                          </m:rPr>
                          <a:rPr lang="en-US" sz="2800" i="0">
                            <a:solidFill>
                              <a:schemeClr val="accent3"/>
                            </a:solidFill>
                            <a:latin typeface="Cambria Math" panose="02040503050406030204" pitchFamily="18" charset="0"/>
                          </a:rPr>
                          <m:t>max</m:t>
                        </m:r>
                      </m:sub>
                    </m:sSub>
                    <m:r>
                      <a:rPr lang="en-US" sz="2800" i="1">
                        <a:latin typeface="Cambria Math" panose="02040503050406030204" pitchFamily="18" charset="0"/>
                      </a:rPr>
                      <m:t> </m:t>
                    </m:r>
                  </m:oMath>
                </a14:m>
                <a:r>
                  <a:rPr lang="en-US" sz="2800"/>
                  <a:t>):</a:t>
                </a:r>
              </a:p>
              <a:p>
                <a:pPr marL="466725"/>
                <a14:m>
                  <m:oMathPara xmlns:m="http://schemas.openxmlformats.org/officeDocument/2006/math">
                    <m:oMathParaPr>
                      <m:jc m:val="left"/>
                    </m:oMathParaPr>
                    <m:oMath>
                      <m:r>
                        <a:rPr lang="en-US" sz="2800" b="0" i="1" smtClean="0">
                          <a:latin typeface="Cambria Math" panose="02040503050406030204" pitchFamily="18" charset="0"/>
                          <a:ea typeface="Cambria Math" panose="02040503050406030204" pitchFamily="18" charset="0"/>
                        </a:rPr>
                        <m:t>ℬ</m:t>
                      </m:r>
                      <m:r>
                        <a:rPr lang="en-US" sz="2800" b="0" i="1" smtClean="0">
                          <a:latin typeface="Cambria Math" panose="02040503050406030204" pitchFamily="18" charset="0"/>
                        </a:rPr>
                        <m:t>=</m:t>
                      </m:r>
                      <m:r>
                        <m:rPr>
                          <m:nor/>
                        </m:rPr>
                        <a:rPr lang="en-US" sz="2800" b="0" i="0" smtClean="0">
                          <a:solidFill>
                            <a:schemeClr val="accent4"/>
                          </a:solidFill>
                          <a:latin typeface="Cambria Math" panose="02040503050406030204" pitchFamily="18" charset="0"/>
                        </a:rPr>
                        <m:t>RandBatch</m:t>
                      </m:r>
                      <m:r>
                        <a:rPr lang="en-US" sz="2800" b="0" i="1" smtClean="0">
                          <a:latin typeface="Cambria Math" panose="02040503050406030204" pitchFamily="18" charset="0"/>
                        </a:rPr>
                        <m:t>(0,</m:t>
                      </m:r>
                      <m:r>
                        <a:rPr lang="en-US" sz="2800" b="0" i="1" smtClean="0">
                          <a:latin typeface="Cambria Math" panose="02040503050406030204" pitchFamily="18" charset="0"/>
                        </a:rPr>
                        <m:t>𝑁</m:t>
                      </m:r>
                      <m:r>
                        <a:rPr lang="en-US" sz="2800" b="0" i="1" smtClean="0">
                          <a:latin typeface="Cambria Math" panose="02040503050406030204" pitchFamily="18" charset="0"/>
                        </a:rPr>
                        <m:t>, </m:t>
                      </m:r>
                      <m:r>
                        <m:rPr>
                          <m:nor/>
                        </m:rPr>
                        <a:rPr lang="en-US" sz="2800" b="0" i="0" smtClean="0">
                          <a:latin typeface="Cambria Math" panose="02040503050406030204" pitchFamily="18" charset="0"/>
                        </a:rPr>
                        <m:t>size</m:t>
                      </m:r>
                      <m:r>
                        <a:rPr lang="en-US" sz="2800" b="0" i="1" smtClean="0">
                          <a:latin typeface="Cambria Math" panose="02040503050406030204" pitchFamily="18" charset="0"/>
                        </a:rPr>
                        <m:t>=</m:t>
                      </m:r>
                      <m:r>
                        <a:rPr lang="en-US" sz="2800" b="0" i="1" smtClean="0">
                          <a:solidFill>
                            <a:schemeClr val="accent3"/>
                          </a:solidFill>
                          <a:latin typeface="Cambria Math" panose="02040503050406030204" pitchFamily="18" charset="0"/>
                        </a:rPr>
                        <m:t>𝐵</m:t>
                      </m:r>
                      <m:r>
                        <a:rPr lang="en-US" sz="2800" b="0" i="1" smtClean="0">
                          <a:latin typeface="Cambria Math" panose="02040503050406030204" pitchFamily="18" charset="0"/>
                        </a:rPr>
                        <m:t>)</m:t>
                      </m:r>
                    </m:oMath>
                  </m:oMathPara>
                </a14:m>
                <a:endParaRPr lang="en-US" sz="2800" i="1">
                  <a:latin typeface="Cambria Math" panose="02040503050406030204" pitchFamily="18" charset="0"/>
                </a:endParaRPr>
              </a:p>
              <a:p>
                <a:pPr marL="466725"/>
                <a14:m>
                  <m:oMathPara xmlns:m="http://schemas.openxmlformats.org/officeDocument/2006/math">
                    <m:oMathParaPr>
                      <m:jc m:val="left"/>
                    </m:oMathParaPr>
                    <m:oMath>
                      <m:sSup>
                        <m:sSupPr>
                          <m:ctrlPr>
                            <a:rPr lang="en-US" sz="2800" b="1" i="0">
                              <a:latin typeface="Cambria Math" panose="02040503050406030204" pitchFamily="18" charset="0"/>
                            </a:rPr>
                          </m:ctrlPr>
                        </m:sSupPr>
                        <m:e>
                          <m:r>
                            <m:rPr>
                              <m:nor/>
                            </m:rPr>
                            <a:rPr lang="en-US" sz="2800" b="1" i="0">
                              <a:latin typeface="Cambria Math" panose="02040503050406030204" pitchFamily="18" charset="0"/>
                            </a:rPr>
                            <m:t>w</m:t>
                          </m:r>
                        </m:e>
                        <m:sup>
                          <m:d>
                            <m:dPr>
                              <m:ctrlPr>
                                <a:rPr lang="en-US" sz="2800" i="1">
                                  <a:latin typeface="Cambria Math" panose="02040503050406030204" pitchFamily="18" charset="0"/>
                                </a:rPr>
                              </m:ctrlPr>
                            </m:dPr>
                            <m:e>
                              <m:r>
                                <a:rPr lang="en-US" sz="2800" i="1">
                                  <a:latin typeface="Cambria Math" panose="02040503050406030204" pitchFamily="18" charset="0"/>
                                </a:rPr>
                                <m:t>𝜏</m:t>
                              </m:r>
                            </m:e>
                          </m:d>
                        </m:sup>
                      </m:sSup>
                      <m:r>
                        <a:rPr lang="en-US" sz="2800" b="1" i="1">
                          <a:latin typeface="Cambria Math" panose="02040503050406030204" pitchFamily="18" charset="0"/>
                        </a:rPr>
                        <m:t>=</m:t>
                      </m:r>
                      <m:sSup>
                        <m:sSupPr>
                          <m:ctrlPr>
                            <a:rPr lang="en-US" sz="2800" b="1" i="0">
                              <a:latin typeface="Cambria Math" panose="02040503050406030204" pitchFamily="18" charset="0"/>
                            </a:rPr>
                          </m:ctrlPr>
                        </m:sSupPr>
                        <m:e>
                          <m:r>
                            <m:rPr>
                              <m:nor/>
                            </m:rPr>
                            <a:rPr lang="en-US" sz="2800" b="1" i="0">
                              <a:latin typeface="Cambria Math" panose="02040503050406030204" pitchFamily="18" charset="0"/>
                            </a:rPr>
                            <m:t>w</m:t>
                          </m:r>
                        </m:e>
                        <m:sup>
                          <m:d>
                            <m:dPr>
                              <m:ctrlPr>
                                <a:rPr lang="en-US" sz="2800" i="1">
                                  <a:latin typeface="Cambria Math" panose="02040503050406030204" pitchFamily="18" charset="0"/>
                                </a:rPr>
                              </m:ctrlPr>
                            </m:dPr>
                            <m:e>
                              <m:r>
                                <a:rPr lang="en-US" sz="2800" i="1">
                                  <a:latin typeface="Cambria Math" panose="02040503050406030204" pitchFamily="18" charset="0"/>
                                </a:rPr>
                                <m:t>𝜏</m:t>
                              </m:r>
                              <m:r>
                                <a:rPr lang="en-US" sz="2800" i="1">
                                  <a:latin typeface="Cambria Math" panose="02040503050406030204" pitchFamily="18" charset="0"/>
                                </a:rPr>
                                <m:t>−1</m:t>
                              </m:r>
                            </m:e>
                          </m:d>
                        </m:sup>
                      </m:sSup>
                      <m:r>
                        <a:rPr lang="en-US" sz="2800">
                          <a:latin typeface="Cambria Math" panose="02040503050406030204" pitchFamily="18" charset="0"/>
                        </a:rPr>
                        <m:t>+</m:t>
                      </m:r>
                      <m:r>
                        <m:rPr>
                          <m:sty m:val="p"/>
                        </m:rPr>
                        <a:rPr lang="en-US" sz="2800" dirty="0">
                          <a:solidFill>
                            <a:schemeClr val="accent4"/>
                          </a:solidFill>
                          <a:latin typeface="Cambria Math" panose="02040503050406030204" pitchFamily="18" charset="0"/>
                        </a:rPr>
                        <m:t>Step</m:t>
                      </m:r>
                      <m:d>
                        <m:dPr>
                          <m:ctrlPr>
                            <a:rPr lang="en-US" sz="2800">
                              <a:solidFill>
                                <a:schemeClr val="accent5"/>
                              </a:solidFill>
                              <a:latin typeface="Cambria Math" panose="02040503050406030204" pitchFamily="18" charset="0"/>
                            </a:rPr>
                          </m:ctrlPr>
                        </m:dPr>
                        <m:e>
                          <m:r>
                            <m:rPr>
                              <m:sty m:val="p"/>
                            </m:rPr>
                            <a:rPr lang="en-US" sz="2800">
                              <a:solidFill>
                                <a:schemeClr val="accent5"/>
                              </a:solidFill>
                              <a:latin typeface="Cambria Math" panose="02040503050406030204" pitchFamily="18" charset="0"/>
                            </a:rPr>
                            <m:t>∇</m:t>
                          </m:r>
                          <m:sSub>
                            <m:sSubPr>
                              <m:ctrlPr>
                                <a:rPr lang="en-US" sz="2800" i="1">
                                  <a:solidFill>
                                    <a:schemeClr val="accent5"/>
                                  </a:solidFill>
                                  <a:latin typeface="Cambria Math" panose="02040503050406030204" pitchFamily="18" charset="0"/>
                                </a:rPr>
                              </m:ctrlPr>
                            </m:sSubPr>
                            <m:e>
                              <m:r>
                                <a:rPr lang="en-US" sz="2800" i="1">
                                  <a:solidFill>
                                    <a:schemeClr val="accent5"/>
                                  </a:solidFill>
                                  <a:latin typeface="Cambria Math" panose="02040503050406030204" pitchFamily="18" charset="0"/>
                                </a:rPr>
                                <m:t>𝐸</m:t>
                              </m:r>
                            </m:e>
                            <m:sub>
                              <m:r>
                                <a:rPr lang="en-US" sz="2800" b="0" i="1" smtClean="0">
                                  <a:solidFill>
                                    <a:schemeClr val="accent5"/>
                                  </a:solidFill>
                                  <a:latin typeface="Cambria Math" panose="02040503050406030204" pitchFamily="18" charset="0"/>
                                </a:rPr>
                                <m:t>ℬ</m:t>
                              </m:r>
                            </m:sub>
                          </m:sSub>
                          <m:d>
                            <m:dPr>
                              <m:ctrlPr>
                                <a:rPr lang="en-US" sz="2800" b="1" i="1">
                                  <a:latin typeface="Cambria Math" panose="02040503050406030204" pitchFamily="18" charset="0"/>
                                </a:rPr>
                              </m:ctrlPr>
                            </m:dPr>
                            <m:e>
                              <m:sSup>
                                <m:sSupPr>
                                  <m:ctrlPr>
                                    <a:rPr lang="en-US" sz="2800" b="1" i="0">
                                      <a:latin typeface="Cambria Math" panose="02040503050406030204" pitchFamily="18" charset="0"/>
                                    </a:rPr>
                                  </m:ctrlPr>
                                </m:sSupPr>
                                <m:e>
                                  <m:r>
                                    <m:rPr>
                                      <m:nor/>
                                    </m:rPr>
                                    <a:rPr lang="en-US" sz="2800" b="1" i="0">
                                      <a:latin typeface="Cambria Math" panose="02040503050406030204" pitchFamily="18" charset="0"/>
                                    </a:rPr>
                                    <m:t>w</m:t>
                                  </m:r>
                                </m:e>
                                <m:sup>
                                  <m:d>
                                    <m:dPr>
                                      <m:ctrlPr>
                                        <a:rPr lang="en-US" sz="2800" i="1">
                                          <a:latin typeface="Cambria Math" panose="02040503050406030204" pitchFamily="18" charset="0"/>
                                        </a:rPr>
                                      </m:ctrlPr>
                                    </m:dPr>
                                    <m:e>
                                      <m:r>
                                        <a:rPr lang="en-US" sz="2800" i="1">
                                          <a:latin typeface="Cambria Math" panose="02040503050406030204" pitchFamily="18" charset="0"/>
                                        </a:rPr>
                                        <m:t>𝜏</m:t>
                                      </m:r>
                                      <m:r>
                                        <a:rPr lang="en-US" sz="2800" i="1">
                                          <a:latin typeface="Cambria Math" panose="02040503050406030204" pitchFamily="18" charset="0"/>
                                        </a:rPr>
                                        <m:t>−1</m:t>
                                      </m:r>
                                    </m:e>
                                  </m:d>
                                </m:sup>
                              </m:sSup>
                            </m:e>
                          </m:d>
                          <m:r>
                            <a:rPr lang="en-US" sz="2800" b="1" i="1">
                              <a:latin typeface="Cambria Math" panose="02040503050406030204" pitchFamily="18" charset="0"/>
                            </a:rPr>
                            <m:t>,</m:t>
                          </m:r>
                          <m:r>
                            <a:rPr lang="en-US" sz="2800" i="1">
                              <a:latin typeface="Cambria Math" panose="02040503050406030204" pitchFamily="18" charset="0"/>
                            </a:rPr>
                            <m:t>𝜏</m:t>
                          </m:r>
                          <m:r>
                            <a:rPr lang="en-US" sz="2800" b="1" i="1">
                              <a:latin typeface="Cambria Math" panose="02040503050406030204" pitchFamily="18" charset="0"/>
                            </a:rPr>
                            <m:t>,</m:t>
                          </m:r>
                          <m:r>
                            <a:rPr lang="en-US" sz="2800" i="1">
                              <a:solidFill>
                                <a:schemeClr val="accent3"/>
                              </a:solidFill>
                              <a:latin typeface="Cambria Math" panose="02040503050406030204" pitchFamily="18" charset="0"/>
                            </a:rPr>
                            <m:t> </m:t>
                          </m:r>
                          <m:r>
                            <a:rPr lang="en-US" sz="2800" i="1">
                              <a:solidFill>
                                <a:schemeClr val="accent3"/>
                              </a:solidFill>
                              <a:latin typeface="Cambria Math" panose="02040503050406030204" pitchFamily="18" charset="0"/>
                            </a:rPr>
                            <m:t>𝛽</m:t>
                          </m:r>
                          <m:r>
                            <a:rPr lang="en-US" sz="2800" i="1">
                              <a:solidFill>
                                <a:schemeClr val="tx1"/>
                              </a:solidFill>
                              <a:latin typeface="Cambria Math" panose="02040503050406030204" pitchFamily="18" charset="0"/>
                            </a:rPr>
                            <m:t>,</m:t>
                          </m:r>
                          <m:r>
                            <a:rPr lang="en-US" sz="2800" i="1">
                              <a:solidFill>
                                <a:schemeClr val="accent3"/>
                              </a:solidFill>
                              <a:latin typeface="Cambria Math" panose="02040503050406030204" pitchFamily="18" charset="0"/>
                            </a:rPr>
                            <m:t>𝜂</m:t>
                          </m:r>
                        </m:e>
                      </m:d>
                    </m:oMath>
                  </m:oMathPara>
                </a14:m>
                <a:endParaRPr lang="en-US" sz="2800" b="1"/>
              </a:p>
              <a:p>
                <a:pPr marL="466725"/>
                <a:r>
                  <a:rPr lang="en-US" sz="2800"/>
                  <a:t>if </a:t>
                </a:r>
                <a14:m>
                  <m:oMath xmlns:m="http://schemas.openxmlformats.org/officeDocument/2006/math">
                    <m:r>
                      <m:rPr>
                        <m:sty m:val="p"/>
                      </m:rPr>
                      <a:rPr lang="en-US" sz="2800" dirty="0">
                        <a:solidFill>
                          <a:schemeClr val="accent4"/>
                        </a:solidFill>
                        <a:latin typeface="Cambria Math" panose="02040503050406030204" pitchFamily="18" charset="0"/>
                      </a:rPr>
                      <m:t>C</m:t>
                    </m:r>
                    <m:r>
                      <m:rPr>
                        <m:sty m:val="p"/>
                      </m:rPr>
                      <a:rPr lang="en-US" sz="2800">
                        <a:solidFill>
                          <a:schemeClr val="accent4"/>
                        </a:solidFill>
                        <a:latin typeface="Cambria Math" panose="02040503050406030204" pitchFamily="18" charset="0"/>
                      </a:rPr>
                      <m:t>onverged</m:t>
                    </m:r>
                    <m:d>
                      <m:dPr>
                        <m:ctrlPr>
                          <a:rPr lang="en-US" sz="2800" b="1" i="1">
                            <a:latin typeface="Cambria Math" panose="02040503050406030204" pitchFamily="18" charset="0"/>
                          </a:rPr>
                        </m:ctrlPr>
                      </m:dPr>
                      <m:e>
                        <m:sSup>
                          <m:sSupPr>
                            <m:ctrlPr>
                              <a:rPr lang="en-US" sz="2800" b="1" i="0">
                                <a:latin typeface="Cambria Math" panose="02040503050406030204" pitchFamily="18" charset="0"/>
                              </a:rPr>
                            </m:ctrlPr>
                          </m:sSupPr>
                          <m:e>
                            <m:r>
                              <m:rPr>
                                <m:nor/>
                              </m:rPr>
                              <a:rPr lang="en-US" sz="2800" b="1" i="0">
                                <a:latin typeface="Cambria Math" panose="02040503050406030204" pitchFamily="18" charset="0"/>
                              </a:rPr>
                              <m:t>w</m:t>
                            </m:r>
                          </m:e>
                          <m:sup>
                            <m:d>
                              <m:dPr>
                                <m:ctrlPr>
                                  <a:rPr lang="en-US" sz="2800" i="1">
                                    <a:latin typeface="Cambria Math" panose="02040503050406030204" pitchFamily="18" charset="0"/>
                                  </a:rPr>
                                </m:ctrlPr>
                              </m:dPr>
                              <m:e>
                                <m:r>
                                  <a:rPr lang="en-US" sz="2800" i="1">
                                    <a:latin typeface="Cambria Math" panose="02040503050406030204" pitchFamily="18" charset="0"/>
                                  </a:rPr>
                                  <m:t>𝜏</m:t>
                                </m:r>
                              </m:e>
                            </m:d>
                          </m:sup>
                        </m:sSup>
                        <m:r>
                          <a:rPr lang="en-US" sz="2800" b="1" i="1">
                            <a:latin typeface="Cambria Math" panose="02040503050406030204" pitchFamily="18" charset="0"/>
                          </a:rPr>
                          <m:t>,</m:t>
                        </m:r>
                        <m:sSup>
                          <m:sSupPr>
                            <m:ctrlPr>
                              <a:rPr lang="en-US" sz="2800" b="1" i="0">
                                <a:latin typeface="Cambria Math" panose="02040503050406030204" pitchFamily="18" charset="0"/>
                              </a:rPr>
                            </m:ctrlPr>
                          </m:sSupPr>
                          <m:e>
                            <m:r>
                              <m:rPr>
                                <m:nor/>
                              </m:rPr>
                              <a:rPr lang="en-US" sz="2800" b="1" i="0">
                                <a:latin typeface="Cambria Math" panose="02040503050406030204" pitchFamily="18" charset="0"/>
                              </a:rPr>
                              <m:t>w</m:t>
                            </m:r>
                          </m:e>
                          <m:sup>
                            <m:d>
                              <m:dPr>
                                <m:ctrlPr>
                                  <a:rPr lang="en-US" sz="2800" i="1">
                                    <a:latin typeface="Cambria Math" panose="02040503050406030204" pitchFamily="18" charset="0"/>
                                  </a:rPr>
                                </m:ctrlPr>
                              </m:dPr>
                              <m:e>
                                <m:r>
                                  <a:rPr lang="en-US" sz="2800" i="1">
                                    <a:latin typeface="Cambria Math" panose="02040503050406030204" pitchFamily="18" charset="0"/>
                                  </a:rPr>
                                  <m:t>𝜏</m:t>
                                </m:r>
                                <m:r>
                                  <a:rPr lang="en-US" sz="2800" i="1">
                                    <a:latin typeface="Cambria Math" panose="02040503050406030204" pitchFamily="18" charset="0"/>
                                  </a:rPr>
                                  <m:t>−1</m:t>
                                </m:r>
                              </m:e>
                            </m:d>
                          </m:sup>
                        </m:sSup>
                        <m:r>
                          <a:rPr lang="en-US" sz="2800" b="0" i="1" smtClean="0">
                            <a:latin typeface="Cambria Math" panose="02040503050406030204" pitchFamily="18" charset="0"/>
                          </a:rPr>
                          <m:t>,</m:t>
                        </m:r>
                        <m:r>
                          <a:rPr lang="en-US" sz="2800" b="0" i="1" smtClean="0">
                            <a:solidFill>
                              <a:schemeClr val="accent3"/>
                            </a:solidFill>
                            <a:latin typeface="Cambria Math" panose="02040503050406030204" pitchFamily="18" charset="0"/>
                          </a:rPr>
                          <m:t>𝜖</m:t>
                        </m:r>
                      </m:e>
                    </m:d>
                  </m:oMath>
                </a14:m>
                <a:r>
                  <a:rPr lang="en-US" sz="2800"/>
                  <a:t>: terminate</a:t>
                </a:r>
              </a:p>
            </p:txBody>
          </p:sp>
        </mc:Choice>
        <mc:Fallback>
          <p:sp>
            <p:nvSpPr>
              <p:cNvPr id="4" name="TextBox 3">
                <a:extLst>
                  <a:ext uri="{FF2B5EF4-FFF2-40B4-BE49-F238E27FC236}">
                    <a16:creationId xmlns:a16="http://schemas.microsoft.com/office/drawing/2014/main" id="{40AD51B2-457C-82DB-54F5-3C5272453EC8}"/>
                  </a:ext>
                </a:extLst>
              </p:cNvPr>
              <p:cNvSpPr txBox="1">
                <a:spLocks noRot="1" noChangeAspect="1" noMove="1" noResize="1" noEditPoints="1" noAdjustHandles="1" noChangeArrowheads="1" noChangeShapeType="1" noTextEdit="1"/>
              </p:cNvSpPr>
              <p:nvPr/>
            </p:nvSpPr>
            <p:spPr>
              <a:xfrm>
                <a:off x="1917811" y="2479230"/>
                <a:ext cx="8356378" cy="2403030"/>
              </a:xfrm>
              <a:prstGeom prst="rect">
                <a:avLst/>
              </a:prstGeom>
              <a:blipFill>
                <a:blip r:embed="rId4"/>
                <a:stretch>
                  <a:fillRect l="-303" b="-4167"/>
                </a:stretch>
              </a:blipFill>
            </p:spPr>
            <p:txBody>
              <a:bodyPr/>
              <a:lstStyle/>
              <a:p>
                <a:r>
                  <a:rPr lang="en-US">
                    <a:noFill/>
                  </a:rPr>
                  <a:t> </a:t>
                </a:r>
              </a:p>
            </p:txBody>
          </p:sp>
        </mc:Fallback>
      </mc:AlternateContent>
    </p:spTree>
    <p:extLst>
      <p:ext uri="{BB962C8B-B14F-4D97-AF65-F5344CB8AC3E}">
        <p14:creationId xmlns:p14="http://schemas.microsoft.com/office/powerpoint/2010/main" val="1326568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392E2-9993-7E12-C784-8868D347EC77}"/>
              </a:ext>
            </a:extLst>
          </p:cNvPr>
          <p:cNvSpPr>
            <a:spLocks noGrp="1"/>
          </p:cNvSpPr>
          <p:nvPr>
            <p:ph type="title"/>
          </p:nvPr>
        </p:nvSpPr>
        <p:spPr/>
        <p:txBody>
          <a:bodyPr>
            <a:normAutofit/>
          </a:bodyPr>
          <a:lstStyle/>
          <a:p>
            <a:r>
              <a:rPr lang="en-US"/>
              <a:t>A Small Example</a:t>
            </a:r>
          </a:p>
        </p:txBody>
      </p:sp>
      <p:sp>
        <p:nvSpPr>
          <p:cNvPr id="3" name="Content Placeholder 2">
            <a:extLst>
              <a:ext uri="{FF2B5EF4-FFF2-40B4-BE49-F238E27FC236}">
                <a16:creationId xmlns:a16="http://schemas.microsoft.com/office/drawing/2014/main" id="{14803DFA-8F06-B548-3144-01865729864C}"/>
              </a:ext>
            </a:extLst>
          </p:cNvPr>
          <p:cNvSpPr>
            <a:spLocks noGrp="1"/>
          </p:cNvSpPr>
          <p:nvPr>
            <p:ph idx="1"/>
          </p:nvPr>
        </p:nvSpPr>
        <p:spPr>
          <a:xfrm>
            <a:off x="312421" y="1424540"/>
            <a:ext cx="11567160" cy="770020"/>
          </a:xfrm>
        </p:spPr>
        <p:txBody>
          <a:bodyPr/>
          <a:lstStyle/>
          <a:p>
            <a:pPr marL="0" indent="0">
              <a:buNone/>
            </a:pPr>
            <a:r>
              <a:rPr lang="en-US"/>
              <a:t>Consider the following single hidden layer classification network</a:t>
            </a:r>
          </a:p>
        </p:txBody>
      </p:sp>
      <p:grpSp>
        <p:nvGrpSpPr>
          <p:cNvPr id="63" name="Group 62">
            <a:extLst>
              <a:ext uri="{FF2B5EF4-FFF2-40B4-BE49-F238E27FC236}">
                <a16:creationId xmlns:a16="http://schemas.microsoft.com/office/drawing/2014/main" id="{86C7C2EE-E3C0-417C-CF5E-669BE022A6B9}"/>
              </a:ext>
            </a:extLst>
          </p:cNvPr>
          <p:cNvGrpSpPr/>
          <p:nvPr/>
        </p:nvGrpSpPr>
        <p:grpSpPr>
          <a:xfrm>
            <a:off x="793933" y="2944863"/>
            <a:ext cx="3688080" cy="2706625"/>
            <a:chOff x="768096" y="2308224"/>
            <a:chExt cx="3688080" cy="2706625"/>
          </a:xfrm>
        </p:grpSpPr>
        <p:grpSp>
          <p:nvGrpSpPr>
            <p:cNvPr id="15" name="Group 14">
              <a:extLst>
                <a:ext uri="{FF2B5EF4-FFF2-40B4-BE49-F238E27FC236}">
                  <a16:creationId xmlns:a16="http://schemas.microsoft.com/office/drawing/2014/main" id="{8FF1F83A-B442-B7F7-9AF5-F4FBE204F57D}"/>
                </a:ext>
              </a:extLst>
            </p:cNvPr>
            <p:cNvGrpSpPr/>
            <p:nvPr/>
          </p:nvGrpSpPr>
          <p:grpSpPr>
            <a:xfrm>
              <a:off x="768096" y="2796666"/>
              <a:ext cx="499872" cy="1729740"/>
              <a:chOff x="2974848" y="2871218"/>
              <a:chExt cx="499872" cy="1729740"/>
            </a:xfrm>
          </p:grpSpPr>
          <mc:AlternateContent xmlns:mc="http://schemas.openxmlformats.org/markup-compatibility/2006">
            <mc:Choice xmlns:a14="http://schemas.microsoft.com/office/drawing/2010/main" Requires="a14">
              <p:sp>
                <p:nvSpPr>
                  <p:cNvPr id="4" name="Oval 3">
                    <a:extLst>
                      <a:ext uri="{FF2B5EF4-FFF2-40B4-BE49-F238E27FC236}">
                        <a16:creationId xmlns:a16="http://schemas.microsoft.com/office/drawing/2014/main" id="{1E00EA26-607F-E2EB-EDEC-A4E1ADCE13ED}"/>
                      </a:ext>
                    </a:extLst>
                  </p:cNvPr>
                  <p:cNvSpPr/>
                  <p:nvPr/>
                </p:nvSpPr>
                <p:spPr>
                  <a:xfrm>
                    <a:off x="2974848" y="2871218"/>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1</m:t>
                              </m:r>
                            </m:sub>
                          </m:sSub>
                        </m:oMath>
                      </m:oMathPara>
                    </a14:m>
                    <a:endParaRPr lang="en-US" sz="2400"/>
                  </a:p>
                </p:txBody>
              </p:sp>
            </mc:Choice>
            <mc:Fallback>
              <p:sp>
                <p:nvSpPr>
                  <p:cNvPr id="4" name="Oval 3">
                    <a:extLst>
                      <a:ext uri="{FF2B5EF4-FFF2-40B4-BE49-F238E27FC236}">
                        <a16:creationId xmlns:a16="http://schemas.microsoft.com/office/drawing/2014/main" id="{1E00EA26-607F-E2EB-EDEC-A4E1ADCE13ED}"/>
                      </a:ext>
                    </a:extLst>
                  </p:cNvPr>
                  <p:cNvSpPr>
                    <a:spLocks noRot="1" noChangeAspect="1" noMove="1" noResize="1" noEditPoints="1" noAdjustHandles="1" noChangeArrowheads="1" noChangeShapeType="1" noTextEdit="1"/>
                  </p:cNvSpPr>
                  <p:nvPr/>
                </p:nvSpPr>
                <p:spPr>
                  <a:xfrm>
                    <a:off x="2974848" y="2871218"/>
                    <a:ext cx="499872" cy="499872"/>
                  </a:xfrm>
                  <a:prstGeom prst="ellipse">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Oval 4">
                    <a:extLst>
                      <a:ext uri="{FF2B5EF4-FFF2-40B4-BE49-F238E27FC236}">
                        <a16:creationId xmlns:a16="http://schemas.microsoft.com/office/drawing/2014/main" id="{7DECCB58-962B-3290-6A17-E0B36525098F}"/>
                      </a:ext>
                    </a:extLst>
                  </p:cNvPr>
                  <p:cNvSpPr/>
                  <p:nvPr/>
                </p:nvSpPr>
                <p:spPr>
                  <a:xfrm>
                    <a:off x="2974848" y="4101086"/>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2</m:t>
                              </m:r>
                            </m:sub>
                          </m:sSub>
                        </m:oMath>
                      </m:oMathPara>
                    </a14:m>
                    <a:endParaRPr lang="en-US" sz="2400"/>
                  </a:p>
                </p:txBody>
              </p:sp>
            </mc:Choice>
            <mc:Fallback>
              <p:sp>
                <p:nvSpPr>
                  <p:cNvPr id="5" name="Oval 4">
                    <a:extLst>
                      <a:ext uri="{FF2B5EF4-FFF2-40B4-BE49-F238E27FC236}">
                        <a16:creationId xmlns:a16="http://schemas.microsoft.com/office/drawing/2014/main" id="{7DECCB58-962B-3290-6A17-E0B36525098F}"/>
                      </a:ext>
                    </a:extLst>
                  </p:cNvPr>
                  <p:cNvSpPr>
                    <a:spLocks noRot="1" noChangeAspect="1" noMove="1" noResize="1" noEditPoints="1" noAdjustHandles="1" noChangeArrowheads="1" noChangeShapeType="1" noTextEdit="1"/>
                  </p:cNvSpPr>
                  <p:nvPr/>
                </p:nvSpPr>
                <p:spPr>
                  <a:xfrm>
                    <a:off x="2974848" y="4101086"/>
                    <a:ext cx="499872" cy="499872"/>
                  </a:xfrm>
                  <a:prstGeom prst="ellipse">
                    <a:avLst/>
                  </a:prstGeom>
                  <a:blipFill>
                    <a:blip r:embed="rId4"/>
                    <a:stretch>
                      <a:fillRect/>
                    </a:stretch>
                  </a:blipFill>
                </p:spPr>
                <p:txBody>
                  <a:bodyPr/>
                  <a:lstStyle/>
                  <a:p>
                    <a:r>
                      <a:rPr lang="en-US">
                        <a:noFill/>
                      </a:rPr>
                      <a:t> </a:t>
                    </a:r>
                  </a:p>
                </p:txBody>
              </p:sp>
            </mc:Fallback>
          </mc:AlternateContent>
        </p:grpSp>
        <p:grpSp>
          <p:nvGrpSpPr>
            <p:cNvPr id="16" name="Group 15">
              <a:extLst>
                <a:ext uri="{FF2B5EF4-FFF2-40B4-BE49-F238E27FC236}">
                  <a16:creationId xmlns:a16="http://schemas.microsoft.com/office/drawing/2014/main" id="{F14ECE22-54C7-E623-72FE-C4FCD9F96C20}"/>
                </a:ext>
              </a:extLst>
            </p:cNvPr>
            <p:cNvGrpSpPr/>
            <p:nvPr/>
          </p:nvGrpSpPr>
          <p:grpSpPr>
            <a:xfrm>
              <a:off x="2173224" y="2308224"/>
              <a:ext cx="688848" cy="2706625"/>
              <a:chOff x="4379976" y="2328673"/>
              <a:chExt cx="688848" cy="2706625"/>
            </a:xfrm>
          </p:grpSpPr>
          <mc:AlternateContent xmlns:mc="http://schemas.openxmlformats.org/markup-compatibility/2006">
            <mc:Choice xmlns:a14="http://schemas.microsoft.com/office/drawing/2010/main" Requires="a14">
              <p:sp>
                <p:nvSpPr>
                  <p:cNvPr id="6" name="Oval 5">
                    <a:extLst>
                      <a:ext uri="{FF2B5EF4-FFF2-40B4-BE49-F238E27FC236}">
                        <a16:creationId xmlns:a16="http://schemas.microsoft.com/office/drawing/2014/main" id="{E278F4BE-3ACF-DD1E-5F25-5963E2E533E8}"/>
                      </a:ext>
                    </a:extLst>
                  </p:cNvPr>
                  <p:cNvSpPr/>
                  <p:nvPr/>
                </p:nvSpPr>
                <p:spPr>
                  <a:xfrm>
                    <a:off x="4379976" y="2328673"/>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1</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6" name="Oval 5">
                    <a:extLst>
                      <a:ext uri="{FF2B5EF4-FFF2-40B4-BE49-F238E27FC236}">
                        <a16:creationId xmlns:a16="http://schemas.microsoft.com/office/drawing/2014/main" id="{E278F4BE-3ACF-DD1E-5F25-5963E2E533E8}"/>
                      </a:ext>
                    </a:extLst>
                  </p:cNvPr>
                  <p:cNvSpPr>
                    <a:spLocks noRot="1" noChangeAspect="1" noMove="1" noResize="1" noEditPoints="1" noAdjustHandles="1" noChangeArrowheads="1" noChangeShapeType="1" noTextEdit="1"/>
                  </p:cNvSpPr>
                  <p:nvPr/>
                </p:nvSpPr>
                <p:spPr>
                  <a:xfrm>
                    <a:off x="4379976" y="2328673"/>
                    <a:ext cx="688848" cy="688848"/>
                  </a:xfrm>
                  <a:prstGeom prst="ellipse">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Oval 6">
                    <a:extLst>
                      <a:ext uri="{FF2B5EF4-FFF2-40B4-BE49-F238E27FC236}">
                        <a16:creationId xmlns:a16="http://schemas.microsoft.com/office/drawing/2014/main" id="{6480C2FE-7658-0C4A-F7FD-A78CD87842FE}"/>
                      </a:ext>
                    </a:extLst>
                  </p:cNvPr>
                  <p:cNvSpPr/>
                  <p:nvPr/>
                </p:nvSpPr>
                <p:spPr>
                  <a:xfrm>
                    <a:off x="4379976" y="3337562"/>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2</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7" name="Oval 6">
                    <a:extLst>
                      <a:ext uri="{FF2B5EF4-FFF2-40B4-BE49-F238E27FC236}">
                        <a16:creationId xmlns:a16="http://schemas.microsoft.com/office/drawing/2014/main" id="{6480C2FE-7658-0C4A-F7FD-A78CD87842FE}"/>
                      </a:ext>
                    </a:extLst>
                  </p:cNvPr>
                  <p:cNvSpPr>
                    <a:spLocks noRot="1" noChangeAspect="1" noMove="1" noResize="1" noEditPoints="1" noAdjustHandles="1" noChangeArrowheads="1" noChangeShapeType="1" noTextEdit="1"/>
                  </p:cNvSpPr>
                  <p:nvPr/>
                </p:nvSpPr>
                <p:spPr>
                  <a:xfrm>
                    <a:off x="4379976" y="3337562"/>
                    <a:ext cx="688848" cy="688848"/>
                  </a:xfrm>
                  <a:prstGeom prst="ellipse">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Oval 7">
                    <a:extLst>
                      <a:ext uri="{FF2B5EF4-FFF2-40B4-BE49-F238E27FC236}">
                        <a16:creationId xmlns:a16="http://schemas.microsoft.com/office/drawing/2014/main" id="{38E70B9B-5EB8-5015-33C2-893FCDBB052C}"/>
                      </a:ext>
                    </a:extLst>
                  </p:cNvPr>
                  <p:cNvSpPr/>
                  <p:nvPr/>
                </p:nvSpPr>
                <p:spPr>
                  <a:xfrm>
                    <a:off x="4379976" y="4346450"/>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3</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8" name="Oval 7">
                    <a:extLst>
                      <a:ext uri="{FF2B5EF4-FFF2-40B4-BE49-F238E27FC236}">
                        <a16:creationId xmlns:a16="http://schemas.microsoft.com/office/drawing/2014/main" id="{38E70B9B-5EB8-5015-33C2-893FCDBB052C}"/>
                      </a:ext>
                    </a:extLst>
                  </p:cNvPr>
                  <p:cNvSpPr>
                    <a:spLocks noRot="1" noChangeAspect="1" noMove="1" noResize="1" noEditPoints="1" noAdjustHandles="1" noChangeArrowheads="1" noChangeShapeType="1" noTextEdit="1"/>
                  </p:cNvSpPr>
                  <p:nvPr/>
                </p:nvSpPr>
                <p:spPr>
                  <a:xfrm>
                    <a:off x="4379976" y="4346450"/>
                    <a:ext cx="688848" cy="688848"/>
                  </a:xfrm>
                  <a:prstGeom prst="ellipse">
                    <a:avLst/>
                  </a:prstGeom>
                  <a:blipFill>
                    <a:blip r:embed="rId7"/>
                    <a:stretch>
                      <a:fillRect/>
                    </a:stretch>
                  </a:blipFill>
                </p:spPr>
                <p:txBody>
                  <a:bodyPr/>
                  <a:lstStyle/>
                  <a:p>
                    <a:r>
                      <a:rPr lang="en-US">
                        <a:noFill/>
                      </a:rPr>
                      <a:t> </a:t>
                    </a:r>
                  </a:p>
                </p:txBody>
              </p:sp>
            </mc:Fallback>
          </mc:AlternateContent>
        </p:grpSp>
        <mc:AlternateContent xmlns:mc="http://schemas.openxmlformats.org/markup-compatibility/2006">
          <mc:Choice xmlns:a14="http://schemas.microsoft.com/office/drawing/2010/main" Requires="a14">
            <p:sp>
              <p:nvSpPr>
                <p:cNvPr id="9" name="Oval 8">
                  <a:extLst>
                    <a:ext uri="{FF2B5EF4-FFF2-40B4-BE49-F238E27FC236}">
                      <a16:creationId xmlns:a16="http://schemas.microsoft.com/office/drawing/2014/main" id="{E12909E8-C927-C85D-AECE-2F8408F84B71}"/>
                    </a:ext>
                  </a:extLst>
                </p:cNvPr>
                <p:cNvSpPr/>
                <p:nvPr/>
              </p:nvSpPr>
              <p:spPr>
                <a:xfrm>
                  <a:off x="3767328" y="3327612"/>
                  <a:ext cx="688848" cy="688848"/>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lIns="91440" tIns="0" rIns="0" bIns="91440" rtlCol="0" anchor="ctr"/>
                <a:lstStyle/>
                <a:p>
                  <a:pPr algn="ctr"/>
                  <a14:m>
                    <m:oMathPara xmlns:m="http://schemas.openxmlformats.org/officeDocument/2006/math">
                      <m:oMathParaPr>
                        <m:jc m:val="center"/>
                      </m:oMathParaPr>
                      <m:oMath>
                        <m:r>
                          <a:rPr lang="en-US" sz="2400" b="0" i="1" smtClean="0">
                            <a:solidFill>
                              <a:schemeClr val="bg1"/>
                            </a:solidFill>
                            <a:latin typeface="Cambria Math" panose="02040503050406030204" pitchFamily="18" charset="0"/>
                          </a:rPr>
                          <m:t>𝑦</m:t>
                        </m:r>
                      </m:oMath>
                    </m:oMathPara>
                  </a14:m>
                  <a:endParaRPr lang="en-US" sz="2400">
                    <a:solidFill>
                      <a:schemeClr val="bg1"/>
                    </a:solidFill>
                  </a:endParaRPr>
                </a:p>
              </p:txBody>
            </p:sp>
          </mc:Choice>
          <mc:Fallback>
            <p:sp>
              <p:nvSpPr>
                <p:cNvPr id="9" name="Oval 8">
                  <a:extLst>
                    <a:ext uri="{FF2B5EF4-FFF2-40B4-BE49-F238E27FC236}">
                      <a16:creationId xmlns:a16="http://schemas.microsoft.com/office/drawing/2014/main" id="{E12909E8-C927-C85D-AECE-2F8408F84B71}"/>
                    </a:ext>
                  </a:extLst>
                </p:cNvPr>
                <p:cNvSpPr>
                  <a:spLocks noRot="1" noChangeAspect="1" noMove="1" noResize="1" noEditPoints="1" noAdjustHandles="1" noChangeArrowheads="1" noChangeShapeType="1" noTextEdit="1"/>
                </p:cNvSpPr>
                <p:nvPr/>
              </p:nvSpPr>
              <p:spPr>
                <a:xfrm>
                  <a:off x="3767328" y="3327612"/>
                  <a:ext cx="688848" cy="688848"/>
                </a:xfrm>
                <a:prstGeom prst="ellipse">
                  <a:avLst/>
                </a:prstGeom>
                <a:blipFill>
                  <a:blip r:embed="rId8"/>
                  <a:stretch>
                    <a:fillRect/>
                  </a:stretch>
                </a:blipFill>
              </p:spPr>
              <p:txBody>
                <a:bodyPr/>
                <a:lstStyle/>
                <a:p>
                  <a:r>
                    <a:rPr lang="en-US">
                      <a:noFill/>
                    </a:rPr>
                    <a:t> </a:t>
                  </a:r>
                </a:p>
              </p:txBody>
            </p:sp>
          </mc:Fallback>
        </mc:AlternateContent>
        <p:cxnSp>
          <p:nvCxnSpPr>
            <p:cNvPr id="18" name="Straight Arrow Connector 17">
              <a:extLst>
                <a:ext uri="{FF2B5EF4-FFF2-40B4-BE49-F238E27FC236}">
                  <a16:creationId xmlns:a16="http://schemas.microsoft.com/office/drawing/2014/main" id="{D08E2552-90CE-A59D-239D-6B9628FF5813}"/>
                </a:ext>
              </a:extLst>
            </p:cNvPr>
            <p:cNvCxnSpPr>
              <a:stCxn id="4" idx="6"/>
              <a:endCxn id="6" idx="2"/>
            </p:cNvCxnSpPr>
            <p:nvPr/>
          </p:nvCxnSpPr>
          <p:spPr>
            <a:xfrm flipV="1">
              <a:off x="1267968" y="2652648"/>
              <a:ext cx="905256" cy="39395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19" name="Straight Arrow Connector 18">
              <a:extLst>
                <a:ext uri="{FF2B5EF4-FFF2-40B4-BE49-F238E27FC236}">
                  <a16:creationId xmlns:a16="http://schemas.microsoft.com/office/drawing/2014/main" id="{0502F1AF-5C09-1B62-F260-377E76965085}"/>
                </a:ext>
              </a:extLst>
            </p:cNvPr>
            <p:cNvCxnSpPr>
              <a:cxnSpLocks/>
              <a:stCxn id="4" idx="6"/>
              <a:endCxn id="7" idx="2"/>
            </p:cNvCxnSpPr>
            <p:nvPr/>
          </p:nvCxnSpPr>
          <p:spPr>
            <a:xfrm>
              <a:off x="1267968" y="3046602"/>
              <a:ext cx="905256" cy="61493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2" name="Straight Arrow Connector 21">
              <a:extLst>
                <a:ext uri="{FF2B5EF4-FFF2-40B4-BE49-F238E27FC236}">
                  <a16:creationId xmlns:a16="http://schemas.microsoft.com/office/drawing/2014/main" id="{F1B68C44-DA34-A309-3C0E-3C5C31E95799}"/>
                </a:ext>
              </a:extLst>
            </p:cNvPr>
            <p:cNvCxnSpPr>
              <a:cxnSpLocks/>
              <a:stCxn id="4" idx="6"/>
              <a:endCxn id="8" idx="1"/>
            </p:cNvCxnSpPr>
            <p:nvPr/>
          </p:nvCxnSpPr>
          <p:spPr>
            <a:xfrm>
              <a:off x="1267968" y="3046602"/>
              <a:ext cx="1006135" cy="138027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5" name="Straight Arrow Connector 24">
              <a:extLst>
                <a:ext uri="{FF2B5EF4-FFF2-40B4-BE49-F238E27FC236}">
                  <a16:creationId xmlns:a16="http://schemas.microsoft.com/office/drawing/2014/main" id="{20F66F7E-568E-F04C-4889-B12F0E86D82D}"/>
                </a:ext>
              </a:extLst>
            </p:cNvPr>
            <p:cNvCxnSpPr>
              <a:cxnSpLocks/>
              <a:stCxn id="8" idx="6"/>
              <a:endCxn id="9" idx="3"/>
            </p:cNvCxnSpPr>
            <p:nvPr/>
          </p:nvCxnSpPr>
          <p:spPr>
            <a:xfrm flipV="1">
              <a:off x="2862072" y="3915581"/>
              <a:ext cx="1006135" cy="75484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8" name="Straight Arrow Connector 27">
              <a:extLst>
                <a:ext uri="{FF2B5EF4-FFF2-40B4-BE49-F238E27FC236}">
                  <a16:creationId xmlns:a16="http://schemas.microsoft.com/office/drawing/2014/main" id="{DB198697-472B-9A14-4ABA-00972D9EDF1F}"/>
                </a:ext>
              </a:extLst>
            </p:cNvPr>
            <p:cNvCxnSpPr>
              <a:cxnSpLocks/>
              <a:stCxn id="7" idx="6"/>
              <a:endCxn id="9" idx="2"/>
            </p:cNvCxnSpPr>
            <p:nvPr/>
          </p:nvCxnSpPr>
          <p:spPr>
            <a:xfrm>
              <a:off x="2862072" y="3661537"/>
              <a:ext cx="905256" cy="10499"/>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1" name="Straight Arrow Connector 30">
              <a:extLst>
                <a:ext uri="{FF2B5EF4-FFF2-40B4-BE49-F238E27FC236}">
                  <a16:creationId xmlns:a16="http://schemas.microsoft.com/office/drawing/2014/main" id="{B10ECC48-BC06-326B-E3DB-B79CEF63518D}"/>
                </a:ext>
              </a:extLst>
            </p:cNvPr>
            <p:cNvCxnSpPr>
              <a:cxnSpLocks/>
              <a:stCxn id="6" idx="6"/>
              <a:endCxn id="9" idx="1"/>
            </p:cNvCxnSpPr>
            <p:nvPr/>
          </p:nvCxnSpPr>
          <p:spPr>
            <a:xfrm>
              <a:off x="2862072" y="2652648"/>
              <a:ext cx="1006135" cy="775843"/>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4" name="Straight Arrow Connector 33">
              <a:extLst>
                <a:ext uri="{FF2B5EF4-FFF2-40B4-BE49-F238E27FC236}">
                  <a16:creationId xmlns:a16="http://schemas.microsoft.com/office/drawing/2014/main" id="{B4DBD1AC-F69B-B799-A604-2C17F5867358}"/>
                </a:ext>
              </a:extLst>
            </p:cNvPr>
            <p:cNvCxnSpPr>
              <a:cxnSpLocks/>
              <a:stCxn id="5" idx="6"/>
              <a:endCxn id="6" idx="3"/>
            </p:cNvCxnSpPr>
            <p:nvPr/>
          </p:nvCxnSpPr>
          <p:spPr>
            <a:xfrm flipV="1">
              <a:off x="1267968" y="2896193"/>
              <a:ext cx="1006135" cy="1380277"/>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7" name="Straight Arrow Connector 36">
              <a:extLst>
                <a:ext uri="{FF2B5EF4-FFF2-40B4-BE49-F238E27FC236}">
                  <a16:creationId xmlns:a16="http://schemas.microsoft.com/office/drawing/2014/main" id="{DEA7773E-35CE-AE72-EE7D-10CFFEDEACAF}"/>
                </a:ext>
              </a:extLst>
            </p:cNvPr>
            <p:cNvCxnSpPr>
              <a:cxnSpLocks/>
              <a:stCxn id="5" idx="6"/>
              <a:endCxn id="7" idx="3"/>
            </p:cNvCxnSpPr>
            <p:nvPr/>
          </p:nvCxnSpPr>
          <p:spPr>
            <a:xfrm flipV="1">
              <a:off x="1267968" y="3905082"/>
              <a:ext cx="1006135" cy="37138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40" name="Straight Arrow Connector 39">
              <a:extLst>
                <a:ext uri="{FF2B5EF4-FFF2-40B4-BE49-F238E27FC236}">
                  <a16:creationId xmlns:a16="http://schemas.microsoft.com/office/drawing/2014/main" id="{D88E113C-27C3-1180-B54C-D5BF95787548}"/>
                </a:ext>
              </a:extLst>
            </p:cNvPr>
            <p:cNvCxnSpPr>
              <a:cxnSpLocks/>
              <a:stCxn id="5" idx="6"/>
              <a:endCxn id="8" idx="2"/>
            </p:cNvCxnSpPr>
            <p:nvPr/>
          </p:nvCxnSpPr>
          <p:spPr>
            <a:xfrm>
              <a:off x="1267968" y="4276470"/>
              <a:ext cx="905256" cy="39395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grpSp>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3A541011-4D96-EC93-0CB4-2F693E4FCA49}"/>
                  </a:ext>
                </a:extLst>
              </p:cNvPr>
              <p:cNvSpPr txBox="1"/>
              <p:nvPr/>
            </p:nvSpPr>
            <p:spPr>
              <a:xfrm>
                <a:off x="5003575" y="4724110"/>
                <a:ext cx="5116144" cy="460639"/>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𝑝</m:t>
                      </m:r>
                      <m:d>
                        <m:dPr>
                          <m:ctrlPr>
                            <a:rPr lang="en-US" sz="2000" b="0" i="1" smtClean="0">
                              <a:solidFill>
                                <a:schemeClr val="tx1"/>
                              </a:solidFill>
                              <a:latin typeface="Cambria Math" panose="02040503050406030204" pitchFamily="18" charset="0"/>
                            </a:rPr>
                          </m:ctrlPr>
                        </m:dPr>
                        <m:e>
                          <m:r>
                            <a:rPr lang="en-US" sz="2000" b="0" i="1" smtClean="0">
                              <a:solidFill>
                                <a:schemeClr val="tx1"/>
                              </a:solidFill>
                              <a:latin typeface="Cambria Math" panose="02040503050406030204" pitchFamily="18" charset="0"/>
                            </a:rPr>
                            <m:t>𝑡</m:t>
                          </m:r>
                          <m:r>
                            <a:rPr lang="en-US" sz="2000" b="0" i="1" smtClean="0">
                              <a:solidFill>
                                <a:schemeClr val="tx1"/>
                              </a:solidFill>
                              <a:latin typeface="Cambria Math" panose="02040503050406030204" pitchFamily="18" charset="0"/>
                            </a:rPr>
                            <m:t>=1 | </m:t>
                          </m:r>
                          <m:r>
                            <a:rPr lang="en-US" sz="2000" b="0" i="1" smtClean="0">
                              <a:solidFill>
                                <a:schemeClr val="accent4"/>
                              </a:solidFill>
                              <a:latin typeface="Cambria Math" panose="02040503050406030204" pitchFamily="18" charset="0"/>
                            </a:rPr>
                            <m:t>𝑥</m:t>
                          </m:r>
                          <m:r>
                            <a:rPr lang="en-US" sz="2000" b="0" i="1" smtClean="0">
                              <a:solidFill>
                                <a:schemeClr val="tx1"/>
                              </a:solidFill>
                              <a:latin typeface="Cambria Math" panose="02040503050406030204" pitchFamily="18" charset="0"/>
                            </a:rPr>
                            <m:t>,</m:t>
                          </m:r>
                          <m:r>
                            <a:rPr lang="en-US" sz="2000" b="0" i="1" smtClean="0">
                              <a:solidFill>
                                <a:schemeClr val="accent5"/>
                              </a:solidFill>
                              <a:latin typeface="Cambria Math" panose="02040503050406030204" pitchFamily="18" charset="0"/>
                            </a:rPr>
                            <m:t>𝑤</m:t>
                          </m:r>
                        </m:e>
                      </m:d>
                      <m:r>
                        <a:rPr lang="en-US" sz="2000" b="0" i="1" smtClean="0">
                          <a:solidFill>
                            <a:schemeClr val="tx1"/>
                          </a:solidFill>
                          <a:latin typeface="Cambria Math" panose="02040503050406030204" pitchFamily="18" charset="0"/>
                        </a:rPr>
                        <m:t>=</m:t>
                      </m:r>
                      <m:r>
                        <a:rPr lang="en-US" sz="2000" i="1" smtClean="0">
                          <a:solidFill>
                            <a:schemeClr val="accent3"/>
                          </a:solidFill>
                          <a:latin typeface="Cambria Math" panose="02040503050406030204" pitchFamily="18" charset="0"/>
                        </a:rPr>
                        <m:t>𝑦</m:t>
                      </m:r>
                      <m:r>
                        <a:rPr lang="en-US" sz="2000" i="1">
                          <a:latin typeface="Cambria Math" panose="02040503050406030204" pitchFamily="18" charset="0"/>
                        </a:rPr>
                        <m:t>(</m:t>
                      </m:r>
                      <m:r>
                        <m:rPr>
                          <m:sty m:val="p"/>
                        </m:rPr>
                        <a:rPr lang="en-US" sz="2000">
                          <a:solidFill>
                            <a:schemeClr val="accent4"/>
                          </a:solidFill>
                          <a:latin typeface="Cambria Math" panose="02040503050406030204" pitchFamily="18" charset="0"/>
                        </a:rPr>
                        <m:t>x</m:t>
                      </m:r>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r>
                        <a:rPr lang="en-US" sz="2000" b="0" i="1" smtClean="0">
                          <a:latin typeface="Cambria Math" panose="02040503050406030204" pitchFamily="18" charset="0"/>
                        </a:rPr>
                        <m:t>=</m:t>
                      </m:r>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2</m:t>
                                  </m:r>
                                </m:e>
                              </m:d>
                            </m:sup>
                          </m:sSup>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1</m:t>
                                      </m:r>
                                    </m:e>
                                  </m:d>
                                </m:sup>
                              </m:sSup>
                              <m:r>
                                <a:rPr lang="en-US" sz="2000" b="0" i="1" smtClean="0">
                                  <a:solidFill>
                                    <a:schemeClr val="accent4"/>
                                  </a:solidFill>
                                  <a:latin typeface="Cambria Math" panose="02040503050406030204" pitchFamily="18" charset="0"/>
                                </a:rPr>
                                <m:t>𝑥</m:t>
                              </m:r>
                            </m:e>
                          </m:d>
                        </m:e>
                      </m:d>
                    </m:oMath>
                  </m:oMathPara>
                </a14:m>
                <a:endParaRPr lang="en-US" sz="2000"/>
              </a:p>
            </p:txBody>
          </p:sp>
        </mc:Choice>
        <mc:Fallback>
          <p:sp>
            <p:nvSpPr>
              <p:cNvPr id="58" name="TextBox 57">
                <a:extLst>
                  <a:ext uri="{FF2B5EF4-FFF2-40B4-BE49-F238E27FC236}">
                    <a16:creationId xmlns:a16="http://schemas.microsoft.com/office/drawing/2014/main" id="{3A541011-4D96-EC93-0CB4-2F693E4FCA49}"/>
                  </a:ext>
                </a:extLst>
              </p:cNvPr>
              <p:cNvSpPr txBox="1">
                <a:spLocks noRot="1" noChangeAspect="1" noMove="1" noResize="1" noEditPoints="1" noAdjustHandles="1" noChangeArrowheads="1" noChangeShapeType="1" noTextEdit="1"/>
              </p:cNvSpPr>
              <p:nvPr/>
            </p:nvSpPr>
            <p:spPr>
              <a:xfrm>
                <a:off x="5003575" y="4724110"/>
                <a:ext cx="5116144" cy="460639"/>
              </a:xfrm>
              <a:prstGeom prst="rect">
                <a:avLst/>
              </a:prstGeom>
              <a:blipFill>
                <a:blip r:embed="rId9"/>
                <a:stretch>
                  <a:fillRect l="-744" b="-8108"/>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5449EF2B-503F-23DB-A2A7-9C44B255D3D4}"/>
                  </a:ext>
                </a:extLst>
              </p:cNvPr>
              <p:cNvSpPr txBox="1"/>
              <p:nvPr/>
            </p:nvSpPr>
            <p:spPr>
              <a:xfrm>
                <a:off x="7769401" y="2021894"/>
                <a:ext cx="3277221" cy="925125"/>
              </a:xfrm>
              <a:prstGeom prst="rect">
                <a:avLst/>
              </a:prstGeom>
              <a:noFill/>
              <a:ln>
                <a:solidFill>
                  <a:schemeClr val="bg2">
                    <a:lumMod val="25000"/>
                  </a:schemeClr>
                </a:solidFill>
              </a:ln>
            </p:spPr>
            <p:txBody>
              <a:bodyPr wrap="square">
                <a:spAutoFit/>
              </a:bodyPr>
              <a:lstStyle/>
              <a:p>
                <a:r>
                  <a:rPr lang="en-US" sz="2000">
                    <a:latin typeface="Cambria Math" panose="02040503050406030204" pitchFamily="18" charset="0"/>
                  </a:rPr>
                  <a:t>Sigmoid Activation Function</a:t>
                </a:r>
              </a:p>
              <a:p>
                <a:pPr/>
                <a14:m>
                  <m:oMathPara xmlns:m="http://schemas.openxmlformats.org/officeDocument/2006/math">
                    <m:oMath>
                      <m:r>
                        <a:rPr lang="en-US" b="0" i="1" smtClean="0">
                          <a:latin typeface="Cambria Math" panose="02040503050406030204" pitchFamily="18" charset="0"/>
                        </a:rPr>
                        <m:t>𝜎</m:t>
                      </m:r>
                      <m:r>
                        <a:rPr lang="en-US" b="0" i="1" smtClean="0">
                          <a:latin typeface="Cambria Math" panose="02040503050406030204" pitchFamily="18" charset="0"/>
                        </a:rPr>
                        <m:t>(</m:t>
                      </m:r>
                      <m:r>
                        <a:rPr lang="en-US" b="0" i="1" smtClean="0">
                          <a:latin typeface="Cambria Math" panose="02040503050406030204" pitchFamily="18" charset="0"/>
                        </a:rPr>
                        <m:t>𝑡</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1+</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𝑒</m:t>
                              </m:r>
                            </m:e>
                            <m:sup>
                              <m:r>
                                <a:rPr lang="en-US" b="0" i="1" smtClean="0">
                                  <a:latin typeface="Cambria Math" panose="02040503050406030204" pitchFamily="18" charset="0"/>
                                </a:rPr>
                                <m:t>−</m:t>
                              </m:r>
                              <m:r>
                                <a:rPr lang="en-US" b="0" i="1" smtClean="0">
                                  <a:latin typeface="Cambria Math" panose="02040503050406030204" pitchFamily="18" charset="0"/>
                                </a:rPr>
                                <m:t>𝑡</m:t>
                              </m:r>
                            </m:sup>
                          </m:sSup>
                        </m:den>
                      </m:f>
                    </m:oMath>
                  </m:oMathPara>
                </a14:m>
                <a:endParaRPr lang="en-US" sz="2400"/>
              </a:p>
            </p:txBody>
          </p:sp>
        </mc:Choice>
        <mc:Fallback>
          <p:sp>
            <p:nvSpPr>
              <p:cNvPr id="60" name="TextBox 59">
                <a:extLst>
                  <a:ext uri="{FF2B5EF4-FFF2-40B4-BE49-F238E27FC236}">
                    <a16:creationId xmlns:a16="http://schemas.microsoft.com/office/drawing/2014/main" id="{5449EF2B-503F-23DB-A2A7-9C44B255D3D4}"/>
                  </a:ext>
                </a:extLst>
              </p:cNvPr>
              <p:cNvSpPr txBox="1">
                <a:spLocks noRot="1" noChangeAspect="1" noMove="1" noResize="1" noEditPoints="1" noAdjustHandles="1" noChangeArrowheads="1" noChangeShapeType="1" noTextEdit="1"/>
              </p:cNvSpPr>
              <p:nvPr/>
            </p:nvSpPr>
            <p:spPr>
              <a:xfrm>
                <a:off x="7769401" y="2021894"/>
                <a:ext cx="3277221" cy="925125"/>
              </a:xfrm>
              <a:prstGeom prst="rect">
                <a:avLst/>
              </a:prstGeom>
              <a:blipFill>
                <a:blip r:embed="rId10"/>
                <a:stretch>
                  <a:fillRect l="-1923" t="-2667" r="-385" b="-1333"/>
                </a:stretch>
              </a:blipFill>
              <a:ln>
                <a:solidFill>
                  <a:schemeClr val="bg2">
                    <a:lumMod val="25000"/>
                  </a:schemeClr>
                </a:solidFill>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1" name="TextBox 60">
                <a:extLst>
                  <a:ext uri="{FF2B5EF4-FFF2-40B4-BE49-F238E27FC236}">
                    <a16:creationId xmlns:a16="http://schemas.microsoft.com/office/drawing/2014/main" id="{3D9DE5CC-8678-25AE-DB58-F5278FFA5C53}"/>
                  </a:ext>
                </a:extLst>
              </p:cNvPr>
              <p:cNvSpPr txBox="1"/>
              <p:nvPr/>
            </p:nvSpPr>
            <p:spPr>
              <a:xfrm>
                <a:off x="5003575" y="3340140"/>
                <a:ext cx="6455421" cy="990849"/>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accent3"/>
                          </a:solidFill>
                          <a:latin typeface="Cambria Math" panose="02040503050406030204" pitchFamily="18" charset="0"/>
                        </a:rPr>
                        <m:t>𝑦</m:t>
                      </m:r>
                      <m:r>
                        <a:rPr lang="en-US" sz="2000" b="0" i="1" smtClean="0">
                          <a:solidFill>
                            <a:schemeClr val="tx1"/>
                          </a:solidFill>
                          <a:latin typeface="Cambria Math" panose="02040503050406030204" pitchFamily="18" charset="0"/>
                        </a:rPr>
                        <m:t>(</m:t>
                      </m:r>
                      <m:r>
                        <m:rPr>
                          <m:sty m:val="p"/>
                        </m:rPr>
                        <a:rPr lang="en-US" sz="2000" b="0" i="0" smtClean="0">
                          <a:solidFill>
                            <a:schemeClr val="accent4"/>
                          </a:solidFill>
                          <a:latin typeface="Cambria Math" panose="02040503050406030204" pitchFamily="18" charset="0"/>
                        </a:rPr>
                        <m:t>x</m:t>
                      </m:r>
                      <m:r>
                        <a:rPr lang="en-US" sz="2000" b="0" i="1" smtClean="0">
                          <a:solidFill>
                            <a:schemeClr val="tx1"/>
                          </a:solidFill>
                          <a:latin typeface="Cambria Math" panose="02040503050406030204" pitchFamily="18" charset="0"/>
                        </a:rPr>
                        <m:t>,</m:t>
                      </m:r>
                      <m:r>
                        <m:rPr>
                          <m:sty m:val="p"/>
                        </m:rPr>
                        <a:rPr lang="en-US" sz="2000" b="0" i="0" smtClean="0">
                          <a:solidFill>
                            <a:schemeClr val="accent5"/>
                          </a:solidFill>
                          <a:latin typeface="Cambria Math" panose="02040503050406030204" pitchFamily="18" charset="0"/>
                        </a:rPr>
                        <m:t>w</m:t>
                      </m:r>
                      <m:r>
                        <a:rPr lang="en-US" sz="2000" b="0" i="1" smtClean="0">
                          <a:solidFill>
                            <a:schemeClr val="tx1"/>
                          </a:solidFill>
                          <a:latin typeface="Cambria Math" panose="02040503050406030204" pitchFamily="18" charset="0"/>
                        </a:rPr>
                        <m:t>)</m:t>
                      </m:r>
                      <m:r>
                        <a:rPr lang="en-US" sz="2000" b="0" i="1" smtClean="0">
                          <a:latin typeface="Cambria Math" panose="02040503050406030204" pitchFamily="18" charset="0"/>
                        </a:rPr>
                        <m:t>=</m:t>
                      </m:r>
                      <m:r>
                        <a:rPr lang="en-US" sz="2000" b="0" i="1" smtClean="0">
                          <a:latin typeface="Cambria Math" panose="02040503050406030204" pitchFamily="18" charset="0"/>
                        </a:rPr>
                        <m:t>𝜎</m:t>
                      </m:r>
                      <m:d>
                        <m:dPr>
                          <m:ctrlPr>
                            <a:rPr lang="en-US" sz="2000" b="0" i="1" smtClean="0">
                              <a:latin typeface="Cambria Math" panose="02040503050406030204" pitchFamily="18" charset="0"/>
                            </a:rPr>
                          </m:ctrlPr>
                        </m:dPr>
                        <m:e>
                          <m:nary>
                            <m:naryPr>
                              <m:chr m:val="∑"/>
                              <m:ctrlPr>
                                <a:rPr lang="en-US" sz="2000" b="0" i="1" smtClean="0">
                                  <a:latin typeface="Cambria Math" panose="02040503050406030204" pitchFamily="18" charset="0"/>
                                </a:rPr>
                              </m:ctrlPr>
                            </m:naryPr>
                            <m:sub>
                              <m:r>
                                <m:rPr>
                                  <m:brk m:alnAt="23"/>
                                </m:rPr>
                                <a:rPr lang="en-US" sz="2000" b="0" i="1" smtClean="0">
                                  <a:latin typeface="Cambria Math" panose="02040503050406030204" pitchFamily="18" charset="0"/>
                                </a:rPr>
                                <m:t>𝑖</m:t>
                              </m:r>
                              <m:r>
                                <a:rPr lang="en-US" sz="2000" b="0" i="1" smtClean="0">
                                  <a:latin typeface="Cambria Math" panose="02040503050406030204" pitchFamily="18" charset="0"/>
                                </a:rPr>
                                <m:t>=1</m:t>
                              </m:r>
                            </m:sub>
                            <m:sup>
                              <m:r>
                                <a:rPr lang="en-US" sz="2000" b="0" i="1" smtClean="0">
                                  <a:latin typeface="Cambria Math" panose="02040503050406030204" pitchFamily="18" charset="0"/>
                                </a:rPr>
                                <m:t>3</m:t>
                              </m:r>
                            </m:sup>
                            <m:e>
                              <m:sSubSup>
                                <m:sSubSupPr>
                                  <m:ctrlPr>
                                    <a:rPr lang="en-US" sz="2000" b="0" i="1" smtClean="0">
                                      <a:solidFill>
                                        <a:schemeClr val="accent5"/>
                                      </a:solidFill>
                                      <a:latin typeface="Cambria Math" panose="02040503050406030204" pitchFamily="18" charset="0"/>
                                    </a:rPr>
                                  </m:ctrlPr>
                                </m:sSubSupPr>
                                <m:e>
                                  <m:r>
                                    <a:rPr lang="en-US" sz="2000" b="0" i="1" smtClean="0">
                                      <a:solidFill>
                                        <a:schemeClr val="accent5"/>
                                      </a:solidFill>
                                      <a:latin typeface="Cambria Math" panose="02040503050406030204" pitchFamily="18" charset="0"/>
                                    </a:rPr>
                                    <m:t>𝑤</m:t>
                                  </m:r>
                                </m:e>
                                <m:sub>
                                  <m:r>
                                    <a:rPr lang="en-US" sz="2000" b="0" i="1" smtClean="0">
                                      <a:solidFill>
                                        <a:schemeClr val="accent5"/>
                                      </a:solidFill>
                                      <a:latin typeface="Cambria Math" panose="02040503050406030204" pitchFamily="18" charset="0"/>
                                    </a:rPr>
                                    <m:t>1</m:t>
                                  </m:r>
                                  <m:r>
                                    <a:rPr lang="en-US" sz="2000" b="0" i="1" smtClean="0">
                                      <a:solidFill>
                                        <a:schemeClr val="accent5"/>
                                      </a:solidFill>
                                      <a:latin typeface="Cambria Math" panose="02040503050406030204" pitchFamily="18" charset="0"/>
                                    </a:rPr>
                                    <m:t>𝑖</m:t>
                                  </m:r>
                                </m:sub>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2</m:t>
                                      </m:r>
                                    </m:e>
                                  </m:d>
                                </m:sup>
                              </m:sSubSup>
                              <m:sSubSup>
                                <m:sSubSupPr>
                                  <m:ctrlPr>
                                    <a:rPr lang="en-US" sz="2000" b="0" i="1" smtClean="0">
                                      <a:solidFill>
                                        <a:schemeClr val="accent2">
                                          <a:lumMod val="75000"/>
                                        </a:schemeClr>
                                      </a:solidFill>
                                      <a:latin typeface="Cambria Math" panose="02040503050406030204" pitchFamily="18" charset="0"/>
                                    </a:rPr>
                                  </m:ctrlPr>
                                </m:sSubSupPr>
                                <m:e>
                                  <m:r>
                                    <a:rPr lang="en-US" sz="2000" b="0" i="1" smtClean="0">
                                      <a:solidFill>
                                        <a:schemeClr val="accent2">
                                          <a:lumMod val="75000"/>
                                        </a:schemeClr>
                                      </a:solidFill>
                                      <a:latin typeface="Cambria Math" panose="02040503050406030204" pitchFamily="18" charset="0"/>
                                    </a:rPr>
                                    <m:t>𝑧</m:t>
                                  </m:r>
                                </m:e>
                                <m:sub>
                                  <m:r>
                                    <a:rPr lang="en-US" sz="2000" b="0" i="1" smtClean="0">
                                      <a:solidFill>
                                        <a:schemeClr val="accent2">
                                          <a:lumMod val="75000"/>
                                        </a:schemeClr>
                                      </a:solidFill>
                                      <a:latin typeface="Cambria Math" panose="02040503050406030204" pitchFamily="18" charset="0"/>
                                    </a:rPr>
                                    <m:t>𝑖</m:t>
                                  </m:r>
                                </m:sub>
                                <m:sup>
                                  <m:r>
                                    <a:rPr lang="en-US" sz="2000" b="0" i="1" smtClean="0">
                                      <a:solidFill>
                                        <a:schemeClr val="accent2">
                                          <a:lumMod val="75000"/>
                                        </a:schemeClr>
                                      </a:solidFill>
                                      <a:latin typeface="Cambria Math" panose="02040503050406030204" pitchFamily="18" charset="0"/>
                                    </a:rPr>
                                    <m:t>(1)</m:t>
                                  </m:r>
                                </m:sup>
                              </m:sSubSup>
                              <m:r>
                                <a:rPr lang="en-US" sz="2000" b="0" i="1" smtClean="0">
                                  <a:latin typeface="Cambria Math" panose="02040503050406030204" pitchFamily="18" charset="0"/>
                                </a:rPr>
                                <m:t> </m:t>
                              </m:r>
                            </m:e>
                          </m:nary>
                        </m:e>
                      </m:d>
                      <m:r>
                        <a:rPr lang="en-US" sz="2000" i="1">
                          <a:latin typeface="Cambria Math" panose="02040503050406030204" pitchFamily="18" charset="0"/>
                        </a:rPr>
                        <m:t>=</m:t>
                      </m:r>
                      <m:r>
                        <a:rPr lang="en-US" sz="2000" i="1">
                          <a:latin typeface="Cambria Math" panose="02040503050406030204" pitchFamily="18" charset="0"/>
                        </a:rPr>
                        <m:t>𝜎</m:t>
                      </m:r>
                      <m:d>
                        <m:dPr>
                          <m:ctrlPr>
                            <a:rPr lang="en-US" sz="2000" i="1">
                              <a:latin typeface="Cambria Math" panose="02040503050406030204" pitchFamily="18" charset="0"/>
                            </a:rPr>
                          </m:ctrlPr>
                        </m:dPr>
                        <m:e>
                          <m:nary>
                            <m:naryPr>
                              <m:chr m:val="∑"/>
                              <m:ctrlPr>
                                <a:rPr lang="en-US" sz="2000" i="1">
                                  <a:latin typeface="Cambria Math" panose="02040503050406030204" pitchFamily="18" charset="0"/>
                                </a:rPr>
                              </m:ctrlPr>
                            </m:naryPr>
                            <m:sub>
                              <m:r>
                                <m:rPr>
                                  <m:brk m:alnAt="23"/>
                                </m:rPr>
                                <a:rPr lang="en-US" sz="2000" i="1">
                                  <a:latin typeface="Cambria Math" panose="02040503050406030204" pitchFamily="18" charset="0"/>
                                </a:rPr>
                                <m:t>𝑖</m:t>
                              </m:r>
                              <m:r>
                                <a:rPr lang="en-US" sz="2000" i="1">
                                  <a:latin typeface="Cambria Math" panose="02040503050406030204" pitchFamily="18" charset="0"/>
                                </a:rPr>
                                <m:t>=1</m:t>
                              </m:r>
                            </m:sub>
                            <m:sup>
                              <m:r>
                                <a:rPr lang="en-US" sz="2000" i="1">
                                  <a:latin typeface="Cambria Math" panose="02040503050406030204" pitchFamily="18" charset="0"/>
                                </a:rPr>
                                <m:t>3</m:t>
                              </m:r>
                            </m:sup>
                            <m:e>
                              <m:sSubSup>
                                <m:sSubSupPr>
                                  <m:ctrlPr>
                                    <a:rPr lang="en-US" sz="2000" i="1">
                                      <a:solidFill>
                                        <a:schemeClr val="accent5"/>
                                      </a:solidFill>
                                      <a:latin typeface="Cambria Math" panose="02040503050406030204" pitchFamily="18" charset="0"/>
                                    </a:rPr>
                                  </m:ctrlPr>
                                </m:sSubSupPr>
                                <m:e>
                                  <m:r>
                                    <a:rPr lang="en-US" sz="2000" i="1">
                                      <a:solidFill>
                                        <a:schemeClr val="accent5"/>
                                      </a:solidFill>
                                      <a:latin typeface="Cambria Math" panose="02040503050406030204" pitchFamily="18" charset="0"/>
                                    </a:rPr>
                                    <m:t>𝑤</m:t>
                                  </m:r>
                                </m:e>
                                <m:sub>
                                  <m:r>
                                    <a:rPr lang="en-US" sz="2000" i="1">
                                      <a:solidFill>
                                        <a:schemeClr val="accent5"/>
                                      </a:solidFill>
                                      <a:latin typeface="Cambria Math" panose="02040503050406030204" pitchFamily="18" charset="0"/>
                                    </a:rPr>
                                    <m:t>1</m:t>
                                  </m:r>
                                  <m:r>
                                    <a:rPr lang="en-US" sz="2000" i="1">
                                      <a:solidFill>
                                        <a:schemeClr val="accent5"/>
                                      </a:solidFill>
                                      <a:latin typeface="Cambria Math" panose="02040503050406030204" pitchFamily="18" charset="0"/>
                                    </a:rPr>
                                    <m:t>𝑖</m:t>
                                  </m:r>
                                </m:sub>
                                <m:sup>
                                  <m:d>
                                    <m:dPr>
                                      <m:ctrlPr>
                                        <a:rPr lang="en-US" sz="2000" i="1">
                                          <a:solidFill>
                                            <a:schemeClr val="accent5"/>
                                          </a:solidFill>
                                          <a:latin typeface="Cambria Math" panose="02040503050406030204" pitchFamily="18" charset="0"/>
                                        </a:rPr>
                                      </m:ctrlPr>
                                    </m:dPr>
                                    <m:e>
                                      <m:r>
                                        <a:rPr lang="en-US" sz="2000" i="1">
                                          <a:solidFill>
                                            <a:schemeClr val="accent5"/>
                                          </a:solidFill>
                                          <a:latin typeface="Cambria Math" panose="02040503050406030204" pitchFamily="18" charset="0"/>
                                        </a:rPr>
                                        <m:t>2</m:t>
                                      </m:r>
                                    </m:e>
                                  </m:d>
                                </m:sup>
                              </m:sSubSup>
                              <m:r>
                                <a:rPr lang="en-US" sz="2000" i="1">
                                  <a:latin typeface="Cambria Math" panose="02040503050406030204" pitchFamily="18" charset="0"/>
                                </a:rPr>
                                <m:t>𝜎</m:t>
                              </m:r>
                              <m:d>
                                <m:dPr>
                                  <m:ctrlPr>
                                    <a:rPr lang="en-US" sz="2000" i="1">
                                      <a:latin typeface="Cambria Math" panose="02040503050406030204" pitchFamily="18" charset="0"/>
                                    </a:rPr>
                                  </m:ctrlPr>
                                </m:dPr>
                                <m:e>
                                  <m:nary>
                                    <m:naryPr>
                                      <m:chr m:val="∑"/>
                                      <m:ctrlPr>
                                        <a:rPr lang="en-US" sz="2000" i="1">
                                          <a:latin typeface="Cambria Math" panose="02040503050406030204" pitchFamily="18" charset="0"/>
                                        </a:rPr>
                                      </m:ctrlPr>
                                    </m:naryPr>
                                    <m:sub>
                                      <m:r>
                                        <m:rPr>
                                          <m:brk m:alnAt="23"/>
                                        </m:rPr>
                                        <a:rPr lang="en-US" sz="2000" i="1">
                                          <a:latin typeface="Cambria Math" panose="02040503050406030204" pitchFamily="18" charset="0"/>
                                        </a:rPr>
                                        <m:t>𝑗</m:t>
                                      </m:r>
                                      <m:r>
                                        <a:rPr lang="en-US" sz="2000" i="1">
                                          <a:latin typeface="Cambria Math" panose="02040503050406030204" pitchFamily="18" charset="0"/>
                                        </a:rPr>
                                        <m:t>=1</m:t>
                                      </m:r>
                                    </m:sub>
                                    <m:sup>
                                      <m:r>
                                        <a:rPr lang="en-US" sz="2000" i="1">
                                          <a:latin typeface="Cambria Math" panose="02040503050406030204" pitchFamily="18" charset="0"/>
                                        </a:rPr>
                                        <m:t>2</m:t>
                                      </m:r>
                                    </m:sup>
                                    <m:e>
                                      <m:sSubSup>
                                        <m:sSubSupPr>
                                          <m:ctrlPr>
                                            <a:rPr lang="en-US" sz="2000" i="1">
                                              <a:solidFill>
                                                <a:schemeClr val="accent5"/>
                                              </a:solidFill>
                                              <a:latin typeface="Cambria Math" panose="02040503050406030204" pitchFamily="18" charset="0"/>
                                            </a:rPr>
                                          </m:ctrlPr>
                                        </m:sSubSupPr>
                                        <m:e>
                                          <m:r>
                                            <a:rPr lang="en-US" sz="2000" i="1">
                                              <a:solidFill>
                                                <a:schemeClr val="accent5"/>
                                              </a:solidFill>
                                              <a:latin typeface="Cambria Math" panose="02040503050406030204" pitchFamily="18" charset="0"/>
                                            </a:rPr>
                                            <m:t>𝑤</m:t>
                                          </m:r>
                                        </m:e>
                                        <m:sub>
                                          <m:r>
                                            <a:rPr lang="en-US" sz="2000" i="1">
                                              <a:solidFill>
                                                <a:schemeClr val="accent5"/>
                                              </a:solidFill>
                                              <a:latin typeface="Cambria Math" panose="02040503050406030204" pitchFamily="18" charset="0"/>
                                            </a:rPr>
                                            <m:t>𝑖𝑗</m:t>
                                          </m:r>
                                        </m:sub>
                                        <m:sup>
                                          <m:d>
                                            <m:dPr>
                                              <m:ctrlPr>
                                                <a:rPr lang="en-US" sz="2000" i="1">
                                                  <a:solidFill>
                                                    <a:schemeClr val="accent5"/>
                                                  </a:solidFill>
                                                  <a:latin typeface="Cambria Math" panose="02040503050406030204" pitchFamily="18" charset="0"/>
                                                </a:rPr>
                                              </m:ctrlPr>
                                            </m:dPr>
                                            <m:e>
                                              <m:r>
                                                <a:rPr lang="en-US" sz="2000" i="1">
                                                  <a:solidFill>
                                                    <a:schemeClr val="accent5"/>
                                                  </a:solidFill>
                                                  <a:latin typeface="Cambria Math" panose="02040503050406030204" pitchFamily="18" charset="0"/>
                                                </a:rPr>
                                                <m:t>1</m:t>
                                              </m:r>
                                            </m:e>
                                          </m:d>
                                        </m:sup>
                                      </m:sSubSup>
                                      <m:sSub>
                                        <m:sSubPr>
                                          <m:ctrlPr>
                                            <a:rPr lang="en-US" sz="2000" i="1">
                                              <a:solidFill>
                                                <a:schemeClr val="accent4"/>
                                              </a:solidFill>
                                              <a:latin typeface="Cambria Math" panose="02040503050406030204" pitchFamily="18" charset="0"/>
                                            </a:rPr>
                                          </m:ctrlPr>
                                        </m:sSubPr>
                                        <m:e>
                                          <m:r>
                                            <a:rPr lang="en-US" sz="2000" i="1">
                                              <a:solidFill>
                                                <a:schemeClr val="accent4"/>
                                              </a:solidFill>
                                              <a:latin typeface="Cambria Math" panose="02040503050406030204" pitchFamily="18" charset="0"/>
                                            </a:rPr>
                                            <m:t>𝑥</m:t>
                                          </m:r>
                                        </m:e>
                                        <m:sub>
                                          <m:r>
                                            <a:rPr lang="en-US" sz="2000" i="1">
                                              <a:solidFill>
                                                <a:schemeClr val="accent4"/>
                                              </a:solidFill>
                                              <a:latin typeface="Cambria Math" panose="02040503050406030204" pitchFamily="18" charset="0"/>
                                            </a:rPr>
                                            <m:t>𝑗</m:t>
                                          </m:r>
                                        </m:sub>
                                      </m:sSub>
                                    </m:e>
                                  </m:nary>
                                </m:e>
                              </m:d>
                              <m:r>
                                <a:rPr lang="en-US" sz="2000" i="1">
                                  <a:latin typeface="Cambria Math" panose="02040503050406030204" pitchFamily="18" charset="0"/>
                                </a:rPr>
                                <m:t> </m:t>
                              </m:r>
                            </m:e>
                          </m:nary>
                        </m:e>
                      </m:d>
                    </m:oMath>
                  </m:oMathPara>
                </a14:m>
                <a:endParaRPr lang="en-US" sz="2000"/>
              </a:p>
            </p:txBody>
          </p:sp>
        </mc:Choice>
        <mc:Fallback>
          <p:sp>
            <p:nvSpPr>
              <p:cNvPr id="61" name="TextBox 60">
                <a:extLst>
                  <a:ext uri="{FF2B5EF4-FFF2-40B4-BE49-F238E27FC236}">
                    <a16:creationId xmlns:a16="http://schemas.microsoft.com/office/drawing/2014/main" id="{3D9DE5CC-8678-25AE-DB58-F5278FFA5C53}"/>
                  </a:ext>
                </a:extLst>
              </p:cNvPr>
              <p:cNvSpPr txBox="1">
                <a:spLocks noRot="1" noChangeAspect="1" noMove="1" noResize="1" noEditPoints="1" noAdjustHandles="1" noChangeArrowheads="1" noChangeShapeType="1" noTextEdit="1"/>
              </p:cNvSpPr>
              <p:nvPr/>
            </p:nvSpPr>
            <p:spPr>
              <a:xfrm>
                <a:off x="5003575" y="3340140"/>
                <a:ext cx="6455421" cy="990849"/>
              </a:xfrm>
              <a:prstGeom prst="rect">
                <a:avLst/>
              </a:prstGeom>
              <a:blipFill>
                <a:blip r:embed="rId11"/>
                <a:stretch>
                  <a:fillRect l="-393" t="-96154" b="-14743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2" name="TextBox 61">
                <a:extLst>
                  <a:ext uri="{FF2B5EF4-FFF2-40B4-BE49-F238E27FC236}">
                    <a16:creationId xmlns:a16="http://schemas.microsoft.com/office/drawing/2014/main" id="{26ED6860-FBF5-CEB6-0F35-5679AD899EDF}"/>
                  </a:ext>
                </a:extLst>
              </p:cNvPr>
              <p:cNvSpPr txBox="1"/>
              <p:nvPr/>
            </p:nvSpPr>
            <p:spPr>
              <a:xfrm>
                <a:off x="5003575" y="2030857"/>
                <a:ext cx="2500748" cy="990849"/>
              </a:xfrm>
              <a:prstGeom prst="rect">
                <a:avLst/>
              </a:prstGeom>
              <a:noFill/>
            </p:spPr>
            <p:txBody>
              <a:bodyPr wrap="none" lIns="0" tIns="0" rIns="0" bIns="0" rtlCol="0">
                <a:spAutoFit/>
              </a:bodyPr>
              <a:lstStyle/>
              <a:p>
                <a:pPr/>
                <a14:m>
                  <m:oMathPara xmlns:m="http://schemas.openxmlformats.org/officeDocument/2006/math">
                    <m:oMath>
                      <m:sSubSup>
                        <m:sSubSupPr>
                          <m:ctrlPr>
                            <a:rPr lang="en-US" sz="2000" b="0" i="1" smtClean="0">
                              <a:solidFill>
                                <a:schemeClr val="accent2">
                                  <a:lumMod val="75000"/>
                                </a:schemeClr>
                              </a:solidFill>
                              <a:latin typeface="Cambria Math" panose="02040503050406030204" pitchFamily="18" charset="0"/>
                            </a:rPr>
                          </m:ctrlPr>
                        </m:sSubSupPr>
                        <m:e>
                          <m:r>
                            <a:rPr lang="en-US" sz="2000" b="0" i="1" smtClean="0">
                              <a:solidFill>
                                <a:schemeClr val="accent2">
                                  <a:lumMod val="75000"/>
                                </a:schemeClr>
                              </a:solidFill>
                              <a:latin typeface="Cambria Math" panose="02040503050406030204" pitchFamily="18" charset="0"/>
                            </a:rPr>
                            <m:t>𝑧</m:t>
                          </m:r>
                        </m:e>
                        <m:sub>
                          <m:r>
                            <a:rPr lang="en-US" sz="2000" b="0" i="1" smtClean="0">
                              <a:solidFill>
                                <a:schemeClr val="accent2">
                                  <a:lumMod val="75000"/>
                                </a:schemeClr>
                              </a:solidFill>
                              <a:latin typeface="Cambria Math" panose="02040503050406030204" pitchFamily="18" charset="0"/>
                            </a:rPr>
                            <m:t>𝑖</m:t>
                          </m:r>
                        </m:sub>
                        <m:sup>
                          <m:d>
                            <m:dPr>
                              <m:ctrlPr>
                                <a:rPr lang="en-US" sz="2000" b="0" i="1" smtClean="0">
                                  <a:solidFill>
                                    <a:schemeClr val="accent2">
                                      <a:lumMod val="75000"/>
                                    </a:schemeClr>
                                  </a:solidFill>
                                  <a:latin typeface="Cambria Math" panose="02040503050406030204" pitchFamily="18" charset="0"/>
                                </a:rPr>
                              </m:ctrlPr>
                            </m:dPr>
                            <m:e>
                              <m:r>
                                <a:rPr lang="en-US" sz="2000" b="0" i="1" smtClean="0">
                                  <a:solidFill>
                                    <a:schemeClr val="accent2">
                                      <a:lumMod val="75000"/>
                                    </a:schemeClr>
                                  </a:solidFill>
                                  <a:latin typeface="Cambria Math" panose="02040503050406030204" pitchFamily="18" charset="0"/>
                                </a:rPr>
                                <m:t>1</m:t>
                              </m:r>
                            </m:e>
                          </m:d>
                        </m:sup>
                      </m:sSubSup>
                      <m:r>
                        <a:rPr lang="en-US" sz="2000" b="0" i="1" smtClean="0">
                          <a:latin typeface="Cambria Math" panose="02040503050406030204" pitchFamily="18" charset="0"/>
                        </a:rPr>
                        <m:t>=</m:t>
                      </m:r>
                      <m:r>
                        <a:rPr lang="en-US" sz="2000" b="0" i="1" smtClean="0">
                          <a:latin typeface="Cambria Math" panose="02040503050406030204" pitchFamily="18" charset="0"/>
                        </a:rPr>
                        <m:t>𝜎</m:t>
                      </m:r>
                      <m:d>
                        <m:dPr>
                          <m:ctrlPr>
                            <a:rPr lang="en-US" sz="2000" b="0" i="1" smtClean="0">
                              <a:latin typeface="Cambria Math" panose="02040503050406030204" pitchFamily="18" charset="0"/>
                            </a:rPr>
                          </m:ctrlPr>
                        </m:dPr>
                        <m:e>
                          <m:nary>
                            <m:naryPr>
                              <m:chr m:val="∑"/>
                              <m:ctrlPr>
                                <a:rPr lang="en-US" sz="2000" b="0" i="1" smtClean="0">
                                  <a:latin typeface="Cambria Math" panose="02040503050406030204" pitchFamily="18" charset="0"/>
                                </a:rPr>
                              </m:ctrlPr>
                            </m:naryPr>
                            <m:sub>
                              <m:r>
                                <a:rPr lang="en-US" sz="2000" b="0" i="1" smtClean="0">
                                  <a:latin typeface="Cambria Math" panose="02040503050406030204" pitchFamily="18" charset="0"/>
                                </a:rPr>
                                <m:t>𝑗</m:t>
                              </m:r>
                              <m:r>
                                <a:rPr lang="en-US" sz="2000" b="0" i="1" smtClean="0">
                                  <a:latin typeface="Cambria Math" panose="02040503050406030204" pitchFamily="18" charset="0"/>
                                </a:rPr>
                                <m:t>=1</m:t>
                              </m:r>
                            </m:sub>
                            <m:sup>
                              <m:r>
                                <a:rPr lang="en-US" sz="2000" b="0" i="1" smtClean="0">
                                  <a:latin typeface="Cambria Math" panose="02040503050406030204" pitchFamily="18" charset="0"/>
                                </a:rPr>
                                <m:t>2</m:t>
                              </m:r>
                            </m:sup>
                            <m:e>
                              <m:sSubSup>
                                <m:sSubSupPr>
                                  <m:ctrlPr>
                                    <a:rPr lang="en-US" sz="2000" b="0" i="1" smtClean="0">
                                      <a:solidFill>
                                        <a:schemeClr val="accent5"/>
                                      </a:solidFill>
                                      <a:latin typeface="Cambria Math" panose="02040503050406030204" pitchFamily="18" charset="0"/>
                                    </a:rPr>
                                  </m:ctrlPr>
                                </m:sSubSupPr>
                                <m:e>
                                  <m:r>
                                    <a:rPr lang="en-US" sz="2000" b="0" i="1" smtClean="0">
                                      <a:solidFill>
                                        <a:schemeClr val="accent5"/>
                                      </a:solidFill>
                                      <a:latin typeface="Cambria Math" panose="02040503050406030204" pitchFamily="18" charset="0"/>
                                    </a:rPr>
                                    <m:t>𝑤</m:t>
                                  </m:r>
                                </m:e>
                                <m:sub>
                                  <m:r>
                                    <a:rPr lang="en-US" sz="2000" b="0" i="1" smtClean="0">
                                      <a:solidFill>
                                        <a:schemeClr val="accent5"/>
                                      </a:solidFill>
                                      <a:latin typeface="Cambria Math" panose="02040503050406030204" pitchFamily="18" charset="0"/>
                                    </a:rPr>
                                    <m:t>𝑖𝑗</m:t>
                                  </m:r>
                                </m:sub>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1</m:t>
                                      </m:r>
                                    </m:e>
                                  </m:d>
                                </m:sup>
                              </m:sSubSup>
                              <m:sSub>
                                <m:sSubPr>
                                  <m:ctrlPr>
                                    <a:rPr lang="en-US" sz="2000" b="0" i="1" smtClean="0">
                                      <a:solidFill>
                                        <a:schemeClr val="accent4"/>
                                      </a:solidFill>
                                      <a:latin typeface="Cambria Math" panose="02040503050406030204" pitchFamily="18" charset="0"/>
                                    </a:rPr>
                                  </m:ctrlPr>
                                </m:sSubPr>
                                <m:e>
                                  <m:r>
                                    <a:rPr lang="en-US" sz="2000" b="0" i="1" smtClean="0">
                                      <a:solidFill>
                                        <a:schemeClr val="accent4"/>
                                      </a:solidFill>
                                      <a:latin typeface="Cambria Math" panose="02040503050406030204" pitchFamily="18" charset="0"/>
                                    </a:rPr>
                                    <m:t>𝑥</m:t>
                                  </m:r>
                                </m:e>
                                <m:sub>
                                  <m:r>
                                    <a:rPr lang="en-US" sz="2000" b="0" i="1" smtClean="0">
                                      <a:solidFill>
                                        <a:schemeClr val="accent4"/>
                                      </a:solidFill>
                                      <a:latin typeface="Cambria Math" panose="02040503050406030204" pitchFamily="18" charset="0"/>
                                    </a:rPr>
                                    <m:t>𝑗</m:t>
                                  </m:r>
                                </m:sub>
                              </m:sSub>
                              <m:r>
                                <a:rPr lang="en-US" sz="2000" b="0" i="1" smtClean="0">
                                  <a:solidFill>
                                    <a:schemeClr val="accent4"/>
                                  </a:solidFill>
                                  <a:latin typeface="Cambria Math" panose="02040503050406030204" pitchFamily="18" charset="0"/>
                                </a:rPr>
                                <m:t> </m:t>
                              </m:r>
                            </m:e>
                          </m:nary>
                        </m:e>
                      </m:d>
                    </m:oMath>
                  </m:oMathPara>
                </a14:m>
                <a:endParaRPr lang="en-US" sz="2000"/>
              </a:p>
            </p:txBody>
          </p:sp>
        </mc:Choice>
        <mc:Fallback>
          <p:sp>
            <p:nvSpPr>
              <p:cNvPr id="62" name="TextBox 61">
                <a:extLst>
                  <a:ext uri="{FF2B5EF4-FFF2-40B4-BE49-F238E27FC236}">
                    <a16:creationId xmlns:a16="http://schemas.microsoft.com/office/drawing/2014/main" id="{26ED6860-FBF5-CEB6-0F35-5679AD899EDF}"/>
                  </a:ext>
                </a:extLst>
              </p:cNvPr>
              <p:cNvSpPr txBox="1">
                <a:spLocks noRot="1" noChangeAspect="1" noMove="1" noResize="1" noEditPoints="1" noAdjustHandles="1" noChangeArrowheads="1" noChangeShapeType="1" noTextEdit="1"/>
              </p:cNvSpPr>
              <p:nvPr/>
            </p:nvSpPr>
            <p:spPr>
              <a:xfrm>
                <a:off x="5003575" y="2030857"/>
                <a:ext cx="2500748" cy="990849"/>
              </a:xfrm>
              <a:prstGeom prst="rect">
                <a:avLst/>
              </a:prstGeom>
              <a:blipFill>
                <a:blip r:embed="rId12"/>
                <a:stretch>
                  <a:fillRect l="-508" t="-92500" b="-142500"/>
                </a:stretch>
              </a:blipFill>
            </p:spPr>
            <p:txBody>
              <a:bodyPr/>
              <a:lstStyle/>
              <a:p>
                <a:r>
                  <a:rPr lang="en-US">
                    <a:noFill/>
                  </a:rPr>
                  <a:t> </a:t>
                </a:r>
              </a:p>
            </p:txBody>
          </p:sp>
        </mc:Fallback>
      </mc:AlternateContent>
      <p:sp>
        <p:nvSpPr>
          <p:cNvPr id="64" name="TextBox 63">
            <a:extLst>
              <a:ext uri="{FF2B5EF4-FFF2-40B4-BE49-F238E27FC236}">
                <a16:creationId xmlns:a16="http://schemas.microsoft.com/office/drawing/2014/main" id="{95C46918-598A-A2B9-394B-07ACA69A9BC1}"/>
              </a:ext>
            </a:extLst>
          </p:cNvPr>
          <p:cNvSpPr txBox="1"/>
          <p:nvPr/>
        </p:nvSpPr>
        <p:spPr>
          <a:xfrm>
            <a:off x="559523" y="2969367"/>
            <a:ext cx="971741" cy="369332"/>
          </a:xfrm>
          <a:prstGeom prst="rect">
            <a:avLst/>
          </a:prstGeom>
          <a:noFill/>
        </p:spPr>
        <p:txBody>
          <a:bodyPr wrap="none" rtlCol="0">
            <a:spAutoFit/>
          </a:bodyPr>
          <a:lstStyle/>
          <a:p>
            <a:r>
              <a:rPr lang="en-US" b="1">
                <a:solidFill>
                  <a:schemeClr val="accent4"/>
                </a:solidFill>
              </a:rPr>
              <a:t>Inputs</a:t>
            </a:r>
          </a:p>
        </p:txBody>
      </p:sp>
      <p:sp>
        <p:nvSpPr>
          <p:cNvPr id="65" name="TextBox 64">
            <a:extLst>
              <a:ext uri="{FF2B5EF4-FFF2-40B4-BE49-F238E27FC236}">
                <a16:creationId xmlns:a16="http://schemas.microsoft.com/office/drawing/2014/main" id="{E9D415AD-28A2-214A-6771-5555CBC2FE4C}"/>
              </a:ext>
            </a:extLst>
          </p:cNvPr>
          <p:cNvSpPr txBox="1"/>
          <p:nvPr/>
        </p:nvSpPr>
        <p:spPr>
          <a:xfrm>
            <a:off x="2008723" y="2260096"/>
            <a:ext cx="1069524" cy="646331"/>
          </a:xfrm>
          <a:prstGeom prst="rect">
            <a:avLst/>
          </a:prstGeom>
          <a:noFill/>
        </p:spPr>
        <p:txBody>
          <a:bodyPr wrap="none" rtlCol="0">
            <a:spAutoFit/>
          </a:bodyPr>
          <a:lstStyle/>
          <a:p>
            <a:pPr algn="ctr"/>
            <a:r>
              <a:rPr lang="en-US" b="1">
                <a:solidFill>
                  <a:schemeClr val="accent2">
                    <a:lumMod val="75000"/>
                  </a:schemeClr>
                </a:solidFill>
              </a:rPr>
              <a:t>Hidden</a:t>
            </a:r>
            <a:br>
              <a:rPr lang="en-US" b="1">
                <a:solidFill>
                  <a:schemeClr val="accent2">
                    <a:lumMod val="75000"/>
                  </a:schemeClr>
                </a:solidFill>
              </a:rPr>
            </a:br>
            <a:r>
              <a:rPr lang="en-US" b="1">
                <a:solidFill>
                  <a:schemeClr val="accent2">
                    <a:lumMod val="75000"/>
                  </a:schemeClr>
                </a:solidFill>
              </a:rPr>
              <a:t>Layer</a:t>
            </a:r>
          </a:p>
        </p:txBody>
      </p:sp>
      <p:sp>
        <p:nvSpPr>
          <p:cNvPr id="66" name="TextBox 65">
            <a:extLst>
              <a:ext uri="{FF2B5EF4-FFF2-40B4-BE49-F238E27FC236}">
                <a16:creationId xmlns:a16="http://schemas.microsoft.com/office/drawing/2014/main" id="{6B30E115-8D90-DF40-CA1F-68384E491F25}"/>
              </a:ext>
            </a:extLst>
          </p:cNvPr>
          <p:cNvSpPr txBox="1"/>
          <p:nvPr/>
        </p:nvSpPr>
        <p:spPr>
          <a:xfrm>
            <a:off x="3635446" y="3500633"/>
            <a:ext cx="1043876" cy="369332"/>
          </a:xfrm>
          <a:prstGeom prst="rect">
            <a:avLst/>
          </a:prstGeom>
          <a:noFill/>
        </p:spPr>
        <p:txBody>
          <a:bodyPr wrap="none" rtlCol="0">
            <a:spAutoFit/>
          </a:bodyPr>
          <a:lstStyle/>
          <a:p>
            <a:pPr algn="ctr"/>
            <a:r>
              <a:rPr lang="en-US" b="1">
                <a:solidFill>
                  <a:schemeClr val="accent3"/>
                </a:solidFill>
              </a:rPr>
              <a:t>Output</a:t>
            </a:r>
          </a:p>
        </p:txBody>
      </p:sp>
      <p:grpSp>
        <p:nvGrpSpPr>
          <p:cNvPr id="69" name="Group 68">
            <a:extLst>
              <a:ext uri="{FF2B5EF4-FFF2-40B4-BE49-F238E27FC236}">
                <a16:creationId xmlns:a16="http://schemas.microsoft.com/office/drawing/2014/main" id="{4F0FFCB0-30F3-5ABA-1A37-2F37E6EF3A3B}"/>
              </a:ext>
            </a:extLst>
          </p:cNvPr>
          <p:cNvGrpSpPr/>
          <p:nvPr/>
        </p:nvGrpSpPr>
        <p:grpSpPr>
          <a:xfrm>
            <a:off x="9673853" y="4338614"/>
            <a:ext cx="1668859" cy="446143"/>
            <a:chOff x="9661661" y="4196457"/>
            <a:chExt cx="1668859" cy="446143"/>
          </a:xfrm>
        </p:grpSpPr>
        <mc:AlternateContent xmlns:mc="http://schemas.openxmlformats.org/markup-compatibility/2006">
          <mc:Choice xmlns:a14="http://schemas.microsoft.com/office/drawing/2010/main" Requires="a14">
            <p:sp>
              <p:nvSpPr>
                <p:cNvPr id="67" name="TextBox 66">
                  <a:extLst>
                    <a:ext uri="{FF2B5EF4-FFF2-40B4-BE49-F238E27FC236}">
                      <a16:creationId xmlns:a16="http://schemas.microsoft.com/office/drawing/2014/main" id="{96908FC0-A207-7DFE-C00F-B349479D7B32}"/>
                    </a:ext>
                  </a:extLst>
                </p:cNvPr>
                <p:cNvSpPr txBox="1"/>
                <p:nvPr/>
              </p:nvSpPr>
              <p:spPr>
                <a:xfrm>
                  <a:off x="9716039" y="4278846"/>
                  <a:ext cx="1614481" cy="363754"/>
                </a:xfrm>
                <a:prstGeom prst="rect">
                  <a:avLst/>
                </a:prstGeom>
                <a:noFill/>
              </p:spPr>
              <p:txBody>
                <a:bodyPr wrap="none" rtlCol="0">
                  <a:spAutoFit/>
                </a:bodyPr>
                <a:lstStyle/>
                <a:p>
                  <a:r>
                    <a:rPr lang="en-US" sz="1400">
                      <a:solidFill>
                        <a:schemeClr val="accent6"/>
                      </a:solidFill>
                    </a:rPr>
                    <a:t>Substituting</a:t>
                  </a:r>
                  <a:r>
                    <a:rPr lang="en-US" sz="1400"/>
                    <a:t> </a:t>
                  </a:r>
                  <a14:m>
                    <m:oMath xmlns:m="http://schemas.openxmlformats.org/officeDocument/2006/math">
                      <m:sSubSup>
                        <m:sSubSupPr>
                          <m:ctrlPr>
                            <a:rPr lang="en-US" sz="1400" i="1">
                              <a:solidFill>
                                <a:schemeClr val="accent2">
                                  <a:lumMod val="75000"/>
                                </a:schemeClr>
                              </a:solidFill>
                              <a:latin typeface="Cambria Math" panose="02040503050406030204" pitchFamily="18" charset="0"/>
                            </a:rPr>
                          </m:ctrlPr>
                        </m:sSubSupPr>
                        <m:e>
                          <m:r>
                            <a:rPr lang="en-US" sz="1400" i="1">
                              <a:solidFill>
                                <a:schemeClr val="accent2">
                                  <a:lumMod val="75000"/>
                                </a:schemeClr>
                              </a:solidFill>
                              <a:latin typeface="Cambria Math" panose="02040503050406030204" pitchFamily="18" charset="0"/>
                            </a:rPr>
                            <m:t>𝑧</m:t>
                          </m:r>
                        </m:e>
                        <m:sub>
                          <m:r>
                            <a:rPr lang="en-US" sz="1400" i="1">
                              <a:solidFill>
                                <a:schemeClr val="accent2">
                                  <a:lumMod val="75000"/>
                                </a:schemeClr>
                              </a:solidFill>
                              <a:latin typeface="Cambria Math" panose="02040503050406030204" pitchFamily="18" charset="0"/>
                            </a:rPr>
                            <m:t>𝑖</m:t>
                          </m:r>
                        </m:sub>
                        <m:sup>
                          <m:d>
                            <m:dPr>
                              <m:ctrlPr>
                                <a:rPr lang="en-US" sz="1400" i="1">
                                  <a:solidFill>
                                    <a:schemeClr val="accent2">
                                      <a:lumMod val="75000"/>
                                    </a:schemeClr>
                                  </a:solidFill>
                                  <a:latin typeface="Cambria Math" panose="02040503050406030204" pitchFamily="18" charset="0"/>
                                </a:rPr>
                              </m:ctrlPr>
                            </m:dPr>
                            <m:e>
                              <m:r>
                                <a:rPr lang="en-US" sz="1400" i="1">
                                  <a:solidFill>
                                    <a:schemeClr val="accent2">
                                      <a:lumMod val="75000"/>
                                    </a:schemeClr>
                                  </a:solidFill>
                                  <a:latin typeface="Cambria Math" panose="02040503050406030204" pitchFamily="18" charset="0"/>
                                </a:rPr>
                                <m:t>1</m:t>
                              </m:r>
                            </m:e>
                          </m:d>
                        </m:sup>
                      </m:sSubSup>
                    </m:oMath>
                  </a14:m>
                  <a:r>
                    <a:rPr lang="en-US" sz="1400"/>
                    <a:t> </a:t>
                  </a:r>
                </a:p>
              </p:txBody>
            </p:sp>
          </mc:Choice>
          <mc:Fallback>
            <p:sp>
              <p:nvSpPr>
                <p:cNvPr id="67" name="TextBox 66">
                  <a:extLst>
                    <a:ext uri="{FF2B5EF4-FFF2-40B4-BE49-F238E27FC236}">
                      <a16:creationId xmlns:a16="http://schemas.microsoft.com/office/drawing/2014/main" id="{96908FC0-A207-7DFE-C00F-B349479D7B32}"/>
                    </a:ext>
                  </a:extLst>
                </p:cNvPr>
                <p:cNvSpPr txBox="1">
                  <a:spLocks noRot="1" noChangeAspect="1" noMove="1" noResize="1" noEditPoints="1" noAdjustHandles="1" noChangeArrowheads="1" noChangeShapeType="1" noTextEdit="1"/>
                </p:cNvSpPr>
                <p:nvPr/>
              </p:nvSpPr>
              <p:spPr>
                <a:xfrm>
                  <a:off x="9716039" y="4278846"/>
                  <a:ext cx="1614481" cy="363754"/>
                </a:xfrm>
                <a:prstGeom prst="rect">
                  <a:avLst/>
                </a:prstGeom>
                <a:blipFill>
                  <a:blip r:embed="rId13"/>
                  <a:stretch>
                    <a:fillRect l="-1563" b="-13793"/>
                  </a:stretch>
                </a:blipFill>
              </p:spPr>
              <p:txBody>
                <a:bodyPr/>
                <a:lstStyle/>
                <a:p>
                  <a:r>
                    <a:rPr lang="en-US">
                      <a:noFill/>
                    </a:rPr>
                    <a:t> </a:t>
                  </a:r>
                </a:p>
              </p:txBody>
            </p:sp>
          </mc:Fallback>
        </mc:AlternateContent>
        <p:sp>
          <p:nvSpPr>
            <p:cNvPr id="68" name="Right Brace 67">
              <a:extLst>
                <a:ext uri="{FF2B5EF4-FFF2-40B4-BE49-F238E27FC236}">
                  <a16:creationId xmlns:a16="http://schemas.microsoft.com/office/drawing/2014/main" id="{E449746B-57DF-E947-3CD8-8443302851AF}"/>
                </a:ext>
              </a:extLst>
            </p:cNvPr>
            <p:cNvSpPr/>
            <p:nvPr/>
          </p:nvSpPr>
          <p:spPr>
            <a:xfrm rot="5400000">
              <a:off x="10342782" y="3515336"/>
              <a:ext cx="121920" cy="1484161"/>
            </a:xfrm>
            <a:prstGeom prst="rightBrace">
              <a:avLst/>
            </a:prstGeom>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a:solidFill>
                  <a:schemeClr val="accent6"/>
                </a:solidFill>
              </a:endParaRPr>
            </a:p>
          </p:txBody>
        </p:sp>
      </p:grpSp>
      <p:grpSp>
        <p:nvGrpSpPr>
          <p:cNvPr id="70" name="Group 69">
            <a:extLst>
              <a:ext uri="{FF2B5EF4-FFF2-40B4-BE49-F238E27FC236}">
                <a16:creationId xmlns:a16="http://schemas.microsoft.com/office/drawing/2014/main" id="{B8131CFA-737D-1396-2A91-B2C3111A5497}"/>
              </a:ext>
            </a:extLst>
          </p:cNvPr>
          <p:cNvGrpSpPr/>
          <p:nvPr/>
        </p:nvGrpSpPr>
        <p:grpSpPr>
          <a:xfrm>
            <a:off x="8123680" y="5191364"/>
            <a:ext cx="1975419" cy="390166"/>
            <a:chOff x="9416032" y="4196457"/>
            <a:chExt cx="1975419" cy="390166"/>
          </a:xfrm>
        </p:grpSpPr>
        <p:sp>
          <p:nvSpPr>
            <p:cNvPr id="71" name="TextBox 70">
              <a:extLst>
                <a:ext uri="{FF2B5EF4-FFF2-40B4-BE49-F238E27FC236}">
                  <a16:creationId xmlns:a16="http://schemas.microsoft.com/office/drawing/2014/main" id="{41B5CD18-9526-5564-E116-F5B71FDB8408}"/>
                </a:ext>
              </a:extLst>
            </p:cNvPr>
            <p:cNvSpPr txBox="1"/>
            <p:nvPr/>
          </p:nvSpPr>
          <p:spPr>
            <a:xfrm>
              <a:off x="9667271" y="4278846"/>
              <a:ext cx="1537600" cy="307777"/>
            </a:xfrm>
            <a:prstGeom prst="rect">
              <a:avLst/>
            </a:prstGeom>
            <a:noFill/>
          </p:spPr>
          <p:txBody>
            <a:bodyPr wrap="none" rtlCol="0">
              <a:spAutoFit/>
            </a:bodyPr>
            <a:lstStyle/>
            <a:p>
              <a:pPr algn="ctr"/>
              <a:r>
                <a:rPr lang="en-US" sz="1400">
                  <a:solidFill>
                    <a:schemeClr val="accent6"/>
                  </a:solidFill>
                </a:rPr>
                <a:t>Matrix Notation</a:t>
              </a:r>
              <a:endParaRPr lang="en-US" sz="1400"/>
            </a:p>
          </p:txBody>
        </p:sp>
        <p:sp>
          <p:nvSpPr>
            <p:cNvPr id="72" name="Right Brace 71">
              <a:extLst>
                <a:ext uri="{FF2B5EF4-FFF2-40B4-BE49-F238E27FC236}">
                  <a16:creationId xmlns:a16="http://schemas.microsoft.com/office/drawing/2014/main" id="{77C4B96C-E697-1928-97D0-EED83647E750}"/>
                </a:ext>
              </a:extLst>
            </p:cNvPr>
            <p:cNvSpPr/>
            <p:nvPr/>
          </p:nvSpPr>
          <p:spPr>
            <a:xfrm rot="5400000">
              <a:off x="10342782" y="3269707"/>
              <a:ext cx="121920" cy="1975419"/>
            </a:xfrm>
            <a:prstGeom prst="rightBrace">
              <a:avLst/>
            </a:prstGeom>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a:solidFill>
                  <a:schemeClr val="accent6"/>
                </a:solidFill>
              </a:endParaRPr>
            </a:p>
          </p:txBody>
        </p:sp>
      </p:grpSp>
      <mc:AlternateContent xmlns:mc="http://schemas.openxmlformats.org/markup-compatibility/2006">
        <mc:Choice xmlns:a14="http://schemas.microsoft.com/office/drawing/2010/main" Requires="a14">
          <p:sp>
            <p:nvSpPr>
              <p:cNvPr id="74" name="Rectangle 73">
                <a:extLst>
                  <a:ext uri="{FF2B5EF4-FFF2-40B4-BE49-F238E27FC236}">
                    <a16:creationId xmlns:a16="http://schemas.microsoft.com/office/drawing/2014/main" id="{310D8807-1C2F-B59D-37E7-201DB84CE083}"/>
                  </a:ext>
                </a:extLst>
              </p:cNvPr>
              <p:cNvSpPr>
                <a:spLocks noChangeAspect="1"/>
              </p:cNvSpPr>
              <p:nvPr/>
            </p:nvSpPr>
            <p:spPr>
              <a:xfrm>
                <a:off x="9052560" y="5596128"/>
                <a:ext cx="612648" cy="91440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14:m>
                  <m:oMathPara xmlns:m="http://schemas.openxmlformats.org/officeDocument/2006/math">
                    <m:oMath>
                      <m:sSup>
                        <m:sSupPr>
                          <m:ctrlPr>
                            <a:rPr lang="en-US">
                              <a:solidFill>
                                <a:schemeClr val="bg1"/>
                              </a:solidFill>
                              <a:latin typeface="Cambria Math" panose="02040503050406030204" pitchFamily="18" charset="0"/>
                            </a:rPr>
                          </m:ctrlPr>
                        </m:sSupPr>
                        <m:e>
                          <m:r>
                            <m:rPr>
                              <m:sty m:val="p"/>
                            </m:rPr>
                            <a:rPr lang="en-US">
                              <a:solidFill>
                                <a:schemeClr val="bg1"/>
                              </a:solidFill>
                              <a:latin typeface="Cambria Math" panose="02040503050406030204" pitchFamily="18" charset="0"/>
                            </a:rPr>
                            <m:t>W</m:t>
                          </m:r>
                        </m:e>
                        <m:sup>
                          <m:d>
                            <m:dPr>
                              <m:ctrlPr>
                                <a:rPr lang="en-US" i="1">
                                  <a:solidFill>
                                    <a:schemeClr val="bg1"/>
                                  </a:solidFill>
                                  <a:latin typeface="Cambria Math" panose="02040503050406030204" pitchFamily="18" charset="0"/>
                                </a:rPr>
                              </m:ctrlPr>
                            </m:dPr>
                            <m:e>
                              <m:r>
                                <a:rPr lang="en-US" i="1">
                                  <a:solidFill>
                                    <a:schemeClr val="bg1"/>
                                  </a:solidFill>
                                  <a:latin typeface="Cambria Math" panose="02040503050406030204" pitchFamily="18" charset="0"/>
                                </a:rPr>
                                <m:t>1</m:t>
                              </m:r>
                            </m:e>
                          </m:d>
                        </m:sup>
                      </m:sSup>
                    </m:oMath>
                  </m:oMathPara>
                </a14:m>
                <a:endParaRPr lang="en-US">
                  <a:solidFill>
                    <a:schemeClr val="bg1"/>
                  </a:solidFill>
                </a:endParaRPr>
              </a:p>
            </p:txBody>
          </p:sp>
        </mc:Choice>
        <mc:Fallback>
          <p:sp>
            <p:nvSpPr>
              <p:cNvPr id="74" name="Rectangle 73">
                <a:extLst>
                  <a:ext uri="{FF2B5EF4-FFF2-40B4-BE49-F238E27FC236}">
                    <a16:creationId xmlns:a16="http://schemas.microsoft.com/office/drawing/2014/main" id="{310D8807-1C2F-B59D-37E7-201DB84CE083}"/>
                  </a:ext>
                </a:extLst>
              </p:cNvPr>
              <p:cNvSpPr>
                <a:spLocks noRot="1" noChangeAspect="1" noMove="1" noResize="1" noEditPoints="1" noAdjustHandles="1" noChangeArrowheads="1" noChangeShapeType="1" noTextEdit="1"/>
              </p:cNvSpPr>
              <p:nvPr/>
            </p:nvSpPr>
            <p:spPr>
              <a:xfrm>
                <a:off x="9052560" y="5596128"/>
                <a:ext cx="612648" cy="914400"/>
              </a:xfrm>
              <a:prstGeom prst="rect">
                <a:avLst/>
              </a:prstGeom>
              <a:blipFill>
                <a:blip r:embed="rId14"/>
                <a:stretch>
                  <a:fillRect l="-588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5" name="Rectangle 74">
                <a:extLst>
                  <a:ext uri="{FF2B5EF4-FFF2-40B4-BE49-F238E27FC236}">
                    <a16:creationId xmlns:a16="http://schemas.microsoft.com/office/drawing/2014/main" id="{34258021-9C46-FE1A-491F-8082B15AA9A4}"/>
                  </a:ext>
                </a:extLst>
              </p:cNvPr>
              <p:cNvSpPr>
                <a:spLocks noChangeAspect="1"/>
              </p:cNvSpPr>
              <p:nvPr/>
            </p:nvSpPr>
            <p:spPr>
              <a:xfrm>
                <a:off x="7822768" y="5691763"/>
                <a:ext cx="914400" cy="30480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14:m>
                  <m:oMathPara xmlns:m="http://schemas.openxmlformats.org/officeDocument/2006/math">
                    <m:oMath>
                      <m:sSup>
                        <m:sSupPr>
                          <m:ctrlPr>
                            <a:rPr lang="en-US">
                              <a:solidFill>
                                <a:schemeClr val="bg1"/>
                              </a:solidFill>
                              <a:latin typeface="Cambria Math" panose="02040503050406030204" pitchFamily="18" charset="0"/>
                            </a:rPr>
                          </m:ctrlPr>
                        </m:sSupPr>
                        <m:e>
                          <m:r>
                            <m:rPr>
                              <m:sty m:val="p"/>
                            </m:rPr>
                            <a:rPr lang="en-US">
                              <a:solidFill>
                                <a:schemeClr val="bg1"/>
                              </a:solidFill>
                              <a:latin typeface="Cambria Math" panose="02040503050406030204" pitchFamily="18" charset="0"/>
                            </a:rPr>
                            <m:t>W</m:t>
                          </m:r>
                        </m:e>
                        <m:sup>
                          <m:d>
                            <m:dPr>
                              <m:ctrlPr>
                                <a:rPr lang="en-US" b="0" i="1" smtClean="0">
                                  <a:solidFill>
                                    <a:schemeClr val="bg1"/>
                                  </a:solidFill>
                                  <a:latin typeface="Cambria Math" panose="02040503050406030204" pitchFamily="18" charset="0"/>
                                </a:rPr>
                              </m:ctrlPr>
                            </m:dPr>
                            <m:e>
                              <m:r>
                                <a:rPr lang="en-US" b="0" i="1" smtClean="0">
                                  <a:solidFill>
                                    <a:schemeClr val="bg1"/>
                                  </a:solidFill>
                                  <a:latin typeface="Cambria Math" panose="02040503050406030204" pitchFamily="18" charset="0"/>
                                </a:rPr>
                                <m:t>2</m:t>
                              </m:r>
                            </m:e>
                          </m:d>
                        </m:sup>
                      </m:sSup>
                    </m:oMath>
                  </m:oMathPara>
                </a14:m>
                <a:endParaRPr lang="en-US">
                  <a:solidFill>
                    <a:schemeClr val="bg1"/>
                  </a:solidFill>
                </a:endParaRPr>
              </a:p>
            </p:txBody>
          </p:sp>
        </mc:Choice>
        <mc:Fallback>
          <p:sp>
            <p:nvSpPr>
              <p:cNvPr id="75" name="Rectangle 74">
                <a:extLst>
                  <a:ext uri="{FF2B5EF4-FFF2-40B4-BE49-F238E27FC236}">
                    <a16:creationId xmlns:a16="http://schemas.microsoft.com/office/drawing/2014/main" id="{34258021-9C46-FE1A-491F-8082B15AA9A4}"/>
                  </a:ext>
                </a:extLst>
              </p:cNvPr>
              <p:cNvSpPr>
                <a:spLocks noRot="1" noChangeAspect="1" noMove="1" noResize="1" noEditPoints="1" noAdjustHandles="1" noChangeArrowheads="1" noChangeShapeType="1" noTextEdit="1"/>
              </p:cNvSpPr>
              <p:nvPr/>
            </p:nvSpPr>
            <p:spPr>
              <a:xfrm>
                <a:off x="7822768" y="5691763"/>
                <a:ext cx="914400" cy="304800"/>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6" name="Rectangle 75">
                <a:extLst>
                  <a:ext uri="{FF2B5EF4-FFF2-40B4-BE49-F238E27FC236}">
                    <a16:creationId xmlns:a16="http://schemas.microsoft.com/office/drawing/2014/main" id="{2A6FB7EC-2231-BD43-254D-D784115405EB}"/>
                  </a:ext>
                </a:extLst>
              </p:cNvPr>
              <p:cNvSpPr>
                <a:spLocks noChangeAspect="1"/>
              </p:cNvSpPr>
              <p:nvPr/>
            </p:nvSpPr>
            <p:spPr>
              <a:xfrm>
                <a:off x="10096108" y="5698402"/>
                <a:ext cx="301752" cy="612648"/>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lIns="91440" rIns="0" rtlCol="0" anchor="ctr"/>
              <a:lstStyle/>
              <a:p>
                <a:pPr algn="ctr"/>
                <a14:m>
                  <m:oMathPara xmlns:m="http://schemas.openxmlformats.org/officeDocument/2006/math">
                    <m:oMath>
                      <m:r>
                        <a:rPr lang="en-US" i="1" smtClean="0">
                          <a:solidFill>
                            <a:schemeClr val="bg1"/>
                          </a:solidFill>
                          <a:latin typeface="Cambria Math" panose="02040503050406030204" pitchFamily="18" charset="0"/>
                        </a:rPr>
                        <m:t>𝑥</m:t>
                      </m:r>
                    </m:oMath>
                  </m:oMathPara>
                </a14:m>
                <a:endParaRPr lang="en-US">
                  <a:solidFill>
                    <a:schemeClr val="bg1"/>
                  </a:solidFill>
                </a:endParaRPr>
              </a:p>
            </p:txBody>
          </p:sp>
        </mc:Choice>
        <mc:Fallback>
          <p:sp>
            <p:nvSpPr>
              <p:cNvPr id="76" name="Rectangle 75">
                <a:extLst>
                  <a:ext uri="{FF2B5EF4-FFF2-40B4-BE49-F238E27FC236}">
                    <a16:creationId xmlns:a16="http://schemas.microsoft.com/office/drawing/2014/main" id="{2A6FB7EC-2231-BD43-254D-D784115405EB}"/>
                  </a:ext>
                </a:extLst>
              </p:cNvPr>
              <p:cNvSpPr>
                <a:spLocks noRot="1" noChangeAspect="1" noMove="1" noResize="1" noEditPoints="1" noAdjustHandles="1" noChangeArrowheads="1" noChangeShapeType="1" noTextEdit="1"/>
              </p:cNvSpPr>
              <p:nvPr/>
            </p:nvSpPr>
            <p:spPr>
              <a:xfrm>
                <a:off x="10096108" y="5698402"/>
                <a:ext cx="301752" cy="612648"/>
              </a:xfrm>
              <a:prstGeom prst="rect">
                <a:avLst/>
              </a:prstGeom>
              <a:blipFill>
                <a:blip r:embed="rId16"/>
                <a:stretch>
                  <a:fillRect/>
                </a:stretch>
              </a:blipFill>
            </p:spPr>
            <p:txBody>
              <a:bodyPr/>
              <a:lstStyle/>
              <a:p>
                <a:r>
                  <a:rPr lang="en-US">
                    <a:noFill/>
                  </a:rPr>
                  <a:t> </a:t>
                </a:r>
              </a:p>
            </p:txBody>
          </p:sp>
        </mc:Fallback>
      </mc:AlternateContent>
      <p:sp>
        <p:nvSpPr>
          <p:cNvPr id="77" name="TextBox 76">
            <a:extLst>
              <a:ext uri="{FF2B5EF4-FFF2-40B4-BE49-F238E27FC236}">
                <a16:creationId xmlns:a16="http://schemas.microsoft.com/office/drawing/2014/main" id="{CD32CE3F-7965-2F67-643A-BF136DA8DE06}"/>
              </a:ext>
            </a:extLst>
          </p:cNvPr>
          <p:cNvSpPr txBox="1"/>
          <p:nvPr/>
        </p:nvSpPr>
        <p:spPr>
          <a:xfrm>
            <a:off x="9878087" y="5886835"/>
            <a:ext cx="269626" cy="276999"/>
          </a:xfrm>
          <a:prstGeom prst="rect">
            <a:avLst/>
          </a:prstGeom>
          <a:noFill/>
        </p:spPr>
        <p:txBody>
          <a:bodyPr wrap="none" rtlCol="0">
            <a:spAutoFit/>
          </a:bodyPr>
          <a:lstStyle/>
          <a:p>
            <a:r>
              <a:rPr lang="en-US" sz="1200">
                <a:solidFill>
                  <a:schemeClr val="accent6"/>
                </a:solidFill>
              </a:rPr>
              <a:t>2</a:t>
            </a:r>
          </a:p>
        </p:txBody>
      </p:sp>
      <p:sp>
        <p:nvSpPr>
          <p:cNvPr id="78" name="TextBox 77">
            <a:extLst>
              <a:ext uri="{FF2B5EF4-FFF2-40B4-BE49-F238E27FC236}">
                <a16:creationId xmlns:a16="http://schemas.microsoft.com/office/drawing/2014/main" id="{BA4348F2-547E-09DA-A91E-A4D0421BD87F}"/>
              </a:ext>
            </a:extLst>
          </p:cNvPr>
          <p:cNvSpPr txBox="1"/>
          <p:nvPr/>
        </p:nvSpPr>
        <p:spPr>
          <a:xfrm>
            <a:off x="8778240" y="5916168"/>
            <a:ext cx="269626" cy="276999"/>
          </a:xfrm>
          <a:prstGeom prst="rect">
            <a:avLst/>
          </a:prstGeom>
          <a:noFill/>
        </p:spPr>
        <p:txBody>
          <a:bodyPr wrap="none" rtlCol="0">
            <a:spAutoFit/>
          </a:bodyPr>
          <a:lstStyle/>
          <a:p>
            <a:r>
              <a:rPr lang="en-US" sz="1200">
                <a:solidFill>
                  <a:schemeClr val="accent6"/>
                </a:solidFill>
              </a:rPr>
              <a:t>3</a:t>
            </a:r>
          </a:p>
        </p:txBody>
      </p:sp>
      <p:sp>
        <p:nvSpPr>
          <p:cNvPr id="82" name="TextBox W1 cols">
            <a:extLst>
              <a:ext uri="{FF2B5EF4-FFF2-40B4-BE49-F238E27FC236}">
                <a16:creationId xmlns:a16="http://schemas.microsoft.com/office/drawing/2014/main" id="{BA4348F2-547E-09DA-A91E-A4D0421BD87F}"/>
              </a:ext>
            </a:extLst>
          </p:cNvPr>
          <p:cNvSpPr txBox="1"/>
          <p:nvPr/>
        </p:nvSpPr>
        <p:spPr>
          <a:xfrm>
            <a:off x="9226296" y="6519672"/>
            <a:ext cx="269626" cy="276999"/>
          </a:xfrm>
          <a:prstGeom prst="rect">
            <a:avLst/>
          </a:prstGeom>
          <a:noFill/>
        </p:spPr>
        <p:txBody>
          <a:bodyPr wrap="none" rtlCol="0">
            <a:spAutoFit/>
          </a:bodyPr>
          <a:lstStyle/>
          <a:p>
            <a:r>
              <a:rPr lang="en-US" sz="1200">
                <a:solidFill>
                  <a:schemeClr val="accent6"/>
                </a:solidFill>
              </a:rPr>
              <a:t>2</a:t>
            </a:r>
          </a:p>
        </p:txBody>
      </p:sp>
      <p:sp>
        <p:nvSpPr>
          <p:cNvPr id="79" name="TextBox 78">
            <a:extLst>
              <a:ext uri="{FF2B5EF4-FFF2-40B4-BE49-F238E27FC236}">
                <a16:creationId xmlns:a16="http://schemas.microsoft.com/office/drawing/2014/main" id="{E573EE9F-E298-2864-016A-D2C3448B2BD1}"/>
              </a:ext>
            </a:extLst>
          </p:cNvPr>
          <p:cNvSpPr txBox="1"/>
          <p:nvPr/>
        </p:nvSpPr>
        <p:spPr>
          <a:xfrm>
            <a:off x="8145155" y="5996563"/>
            <a:ext cx="269626" cy="276999"/>
          </a:xfrm>
          <a:prstGeom prst="rect">
            <a:avLst/>
          </a:prstGeom>
          <a:noFill/>
        </p:spPr>
        <p:txBody>
          <a:bodyPr wrap="none" rtlCol="0">
            <a:spAutoFit/>
          </a:bodyPr>
          <a:lstStyle/>
          <a:p>
            <a:r>
              <a:rPr lang="en-US" sz="1200">
                <a:solidFill>
                  <a:schemeClr val="accent6"/>
                </a:solidFill>
              </a:rPr>
              <a:t>3</a:t>
            </a:r>
          </a:p>
        </p:txBody>
      </p:sp>
      <p:sp>
        <p:nvSpPr>
          <p:cNvPr id="80" name="TextBox 79">
            <a:extLst>
              <a:ext uri="{FF2B5EF4-FFF2-40B4-BE49-F238E27FC236}">
                <a16:creationId xmlns:a16="http://schemas.microsoft.com/office/drawing/2014/main" id="{4DB83166-77DA-7805-D6D9-C4EFFE4945A1}"/>
              </a:ext>
            </a:extLst>
          </p:cNvPr>
          <p:cNvSpPr txBox="1"/>
          <p:nvPr/>
        </p:nvSpPr>
        <p:spPr>
          <a:xfrm>
            <a:off x="7572621" y="5719564"/>
            <a:ext cx="269626" cy="276999"/>
          </a:xfrm>
          <a:prstGeom prst="rect">
            <a:avLst/>
          </a:prstGeom>
          <a:noFill/>
        </p:spPr>
        <p:txBody>
          <a:bodyPr wrap="none" rtlCol="0">
            <a:spAutoFit/>
          </a:bodyPr>
          <a:lstStyle/>
          <a:p>
            <a:r>
              <a:rPr lang="en-US" sz="1200">
                <a:solidFill>
                  <a:schemeClr val="accent6"/>
                </a:solidFill>
              </a:rPr>
              <a:t>1</a:t>
            </a:r>
          </a:p>
        </p:txBody>
      </p:sp>
      <p:sp>
        <p:nvSpPr>
          <p:cNvPr id="81" name="TextBox 80">
            <a:extLst>
              <a:ext uri="{FF2B5EF4-FFF2-40B4-BE49-F238E27FC236}">
                <a16:creationId xmlns:a16="http://schemas.microsoft.com/office/drawing/2014/main" id="{DDCB9B54-FF87-2E65-0DE7-B5420B2C24EE}"/>
              </a:ext>
            </a:extLst>
          </p:cNvPr>
          <p:cNvSpPr txBox="1"/>
          <p:nvPr/>
        </p:nvSpPr>
        <p:spPr>
          <a:xfrm>
            <a:off x="10133152" y="6301363"/>
            <a:ext cx="269626" cy="276999"/>
          </a:xfrm>
          <a:prstGeom prst="rect">
            <a:avLst/>
          </a:prstGeom>
          <a:noFill/>
        </p:spPr>
        <p:txBody>
          <a:bodyPr wrap="none" rtlCol="0">
            <a:spAutoFit/>
          </a:bodyPr>
          <a:lstStyle/>
          <a:p>
            <a:r>
              <a:rPr lang="en-US" sz="1200">
                <a:solidFill>
                  <a:schemeClr val="accent6"/>
                </a:solidFill>
              </a:rPr>
              <a:t>1</a:t>
            </a:r>
          </a:p>
        </p:txBody>
      </p:sp>
      <p:sp>
        <p:nvSpPr>
          <p:cNvPr id="10" name="Rounded Rectangular Callout 9">
            <a:extLst>
              <a:ext uri="{FF2B5EF4-FFF2-40B4-BE49-F238E27FC236}">
                <a16:creationId xmlns:a16="http://schemas.microsoft.com/office/drawing/2014/main" id="{48A46CA3-FFCA-998B-B554-5DC6BA525A99}"/>
              </a:ext>
            </a:extLst>
          </p:cNvPr>
          <p:cNvSpPr/>
          <p:nvPr/>
        </p:nvSpPr>
        <p:spPr>
          <a:xfrm>
            <a:off x="3252486" y="5719564"/>
            <a:ext cx="2843514" cy="704385"/>
          </a:xfrm>
          <a:prstGeom prst="wedgeRoundRectCallout">
            <a:avLst>
              <a:gd name="adj1" fmla="val -42262"/>
              <a:gd name="adj2" fmla="val -103466"/>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No </a:t>
            </a:r>
            <a:r>
              <a:rPr lang="en-US" b="1"/>
              <a:t>bias parameters </a:t>
            </a:r>
            <a:r>
              <a:rPr lang="en-US"/>
              <a:t>in this example.</a:t>
            </a:r>
          </a:p>
        </p:txBody>
      </p:sp>
    </p:spTree>
    <p:extLst>
      <p:ext uri="{BB962C8B-B14F-4D97-AF65-F5344CB8AC3E}">
        <p14:creationId xmlns:p14="http://schemas.microsoft.com/office/powerpoint/2010/main" val="4066450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DDAE3-FDEE-1C41-FDC6-0A2158199A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D1ADD4-C7CA-39B1-B12A-6DC90686FC77}"/>
              </a:ext>
            </a:extLst>
          </p:cNvPr>
          <p:cNvSpPr>
            <a:spLocks noGrp="1"/>
          </p:cNvSpPr>
          <p:nvPr>
            <p:ph type="title"/>
          </p:nvPr>
        </p:nvSpPr>
        <p:spPr/>
        <p:txBody>
          <a:bodyPr>
            <a:normAutofit/>
          </a:bodyPr>
          <a:lstStyle/>
          <a:p>
            <a:r>
              <a:rPr lang="en-US"/>
              <a:t>Defining the Error Function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609CCD0-3728-C1EE-0A02-62A129B66A21}"/>
                  </a:ext>
                </a:extLst>
              </p:cNvPr>
              <p:cNvSpPr>
                <a:spLocks noGrp="1"/>
              </p:cNvSpPr>
              <p:nvPr>
                <p:ph idx="1"/>
              </p:nvPr>
            </p:nvSpPr>
            <p:spPr>
              <a:xfrm>
                <a:off x="312421" y="1424540"/>
                <a:ext cx="11567160" cy="770020"/>
              </a:xfrm>
            </p:spPr>
            <p:txBody>
              <a:bodyPr/>
              <a:lstStyle/>
              <a:p>
                <a:pPr marL="0" indent="0">
                  <a:buNone/>
                </a:pPr>
                <a:r>
                  <a:rPr lang="en-US"/>
                  <a:t>Computing the negative log likelihood of the data </a:t>
                </a:r>
                <a14:m>
                  <m:oMath xmlns:m="http://schemas.openxmlformats.org/officeDocument/2006/math">
                    <m:r>
                      <a:rPr lang="en-US" i="1">
                        <a:solidFill>
                          <a:schemeClr val="accent4"/>
                        </a:solidFill>
                        <a:latin typeface="Cambria Math" panose="02040503050406030204" pitchFamily="18" charset="0"/>
                      </a:rPr>
                      <m:t>𝒟</m:t>
                    </m:r>
                  </m:oMath>
                </a14:m>
                <a:r>
                  <a:rPr lang="en-US"/>
                  <a:t>:</a:t>
                </a:r>
              </a:p>
            </p:txBody>
          </p:sp>
        </mc:Choice>
        <mc:Fallback>
          <p:sp>
            <p:nvSpPr>
              <p:cNvPr id="3" name="Content Placeholder 2">
                <a:extLst>
                  <a:ext uri="{FF2B5EF4-FFF2-40B4-BE49-F238E27FC236}">
                    <a16:creationId xmlns:a16="http://schemas.microsoft.com/office/drawing/2014/main" id="{E609CCD0-3728-C1EE-0A02-62A129B66A21}"/>
                  </a:ext>
                </a:extLst>
              </p:cNvPr>
              <p:cNvSpPr>
                <a:spLocks noGrp="1" noRot="1" noChangeAspect="1" noMove="1" noResize="1" noEditPoints="1" noAdjustHandles="1" noChangeArrowheads="1" noChangeShapeType="1" noTextEdit="1"/>
              </p:cNvSpPr>
              <p:nvPr>
                <p:ph idx="1"/>
              </p:nvPr>
            </p:nvSpPr>
            <p:spPr>
              <a:xfrm>
                <a:off x="312421" y="1424540"/>
                <a:ext cx="11567160" cy="770020"/>
              </a:xfrm>
              <a:blipFill>
                <a:blip r:embed="rId3"/>
                <a:stretch>
                  <a:fillRect l="-1096" t="-14754"/>
                </a:stretch>
              </a:blipFill>
            </p:spPr>
            <p:txBody>
              <a:bodyPr/>
              <a:lstStyle/>
              <a:p>
                <a:r>
                  <a:rPr lang="en-US">
                    <a:noFill/>
                  </a:rPr>
                  <a:t> </a:t>
                </a:r>
              </a:p>
            </p:txBody>
          </p:sp>
        </mc:Fallback>
      </mc:AlternateContent>
      <p:grpSp>
        <p:nvGrpSpPr>
          <p:cNvPr id="63" name="Group 62">
            <a:extLst>
              <a:ext uri="{FF2B5EF4-FFF2-40B4-BE49-F238E27FC236}">
                <a16:creationId xmlns:a16="http://schemas.microsoft.com/office/drawing/2014/main" id="{CF2A6801-D4F6-6F97-A9A1-8E7A6411C8D0}"/>
              </a:ext>
            </a:extLst>
          </p:cNvPr>
          <p:cNvGrpSpPr/>
          <p:nvPr/>
        </p:nvGrpSpPr>
        <p:grpSpPr>
          <a:xfrm>
            <a:off x="793933" y="2944863"/>
            <a:ext cx="3688080" cy="2706625"/>
            <a:chOff x="768096" y="2308224"/>
            <a:chExt cx="3688080" cy="2706625"/>
          </a:xfrm>
        </p:grpSpPr>
        <p:grpSp>
          <p:nvGrpSpPr>
            <p:cNvPr id="15" name="Group 14">
              <a:extLst>
                <a:ext uri="{FF2B5EF4-FFF2-40B4-BE49-F238E27FC236}">
                  <a16:creationId xmlns:a16="http://schemas.microsoft.com/office/drawing/2014/main" id="{C22B3309-1D61-0E7C-73DD-BA0877E53B24}"/>
                </a:ext>
              </a:extLst>
            </p:cNvPr>
            <p:cNvGrpSpPr/>
            <p:nvPr/>
          </p:nvGrpSpPr>
          <p:grpSpPr>
            <a:xfrm>
              <a:off x="768096" y="2796666"/>
              <a:ext cx="499872" cy="1729740"/>
              <a:chOff x="2974848" y="2871218"/>
              <a:chExt cx="499872" cy="1729740"/>
            </a:xfrm>
          </p:grpSpPr>
          <mc:AlternateContent xmlns:mc="http://schemas.openxmlformats.org/markup-compatibility/2006">
            <mc:Choice xmlns:a14="http://schemas.microsoft.com/office/drawing/2010/main" Requires="a14">
              <p:sp>
                <p:nvSpPr>
                  <p:cNvPr id="4" name="Oval 3">
                    <a:extLst>
                      <a:ext uri="{FF2B5EF4-FFF2-40B4-BE49-F238E27FC236}">
                        <a16:creationId xmlns:a16="http://schemas.microsoft.com/office/drawing/2014/main" id="{47F7E072-9C25-0B4E-FBE8-6DFE675A6DAF}"/>
                      </a:ext>
                    </a:extLst>
                  </p:cNvPr>
                  <p:cNvSpPr/>
                  <p:nvPr/>
                </p:nvSpPr>
                <p:spPr>
                  <a:xfrm>
                    <a:off x="2974848" y="2871218"/>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1</m:t>
                              </m:r>
                            </m:sub>
                          </m:sSub>
                        </m:oMath>
                      </m:oMathPara>
                    </a14:m>
                    <a:endParaRPr lang="en-US" sz="2400"/>
                  </a:p>
                </p:txBody>
              </p:sp>
            </mc:Choice>
            <mc:Fallback>
              <p:sp>
                <p:nvSpPr>
                  <p:cNvPr id="4" name="Oval 3">
                    <a:extLst>
                      <a:ext uri="{FF2B5EF4-FFF2-40B4-BE49-F238E27FC236}">
                        <a16:creationId xmlns:a16="http://schemas.microsoft.com/office/drawing/2014/main" id="{47F7E072-9C25-0B4E-FBE8-6DFE675A6DAF}"/>
                      </a:ext>
                    </a:extLst>
                  </p:cNvPr>
                  <p:cNvSpPr>
                    <a:spLocks noRot="1" noChangeAspect="1" noMove="1" noResize="1" noEditPoints="1" noAdjustHandles="1" noChangeArrowheads="1" noChangeShapeType="1" noTextEdit="1"/>
                  </p:cNvSpPr>
                  <p:nvPr/>
                </p:nvSpPr>
                <p:spPr>
                  <a:xfrm>
                    <a:off x="2974848" y="2871218"/>
                    <a:ext cx="499872" cy="499872"/>
                  </a:xfrm>
                  <a:prstGeom prst="ellipse">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Oval 4">
                    <a:extLst>
                      <a:ext uri="{FF2B5EF4-FFF2-40B4-BE49-F238E27FC236}">
                        <a16:creationId xmlns:a16="http://schemas.microsoft.com/office/drawing/2014/main" id="{CE430DF8-5FD8-7224-25C4-659D6C8F46E1}"/>
                      </a:ext>
                    </a:extLst>
                  </p:cNvPr>
                  <p:cNvSpPr/>
                  <p:nvPr/>
                </p:nvSpPr>
                <p:spPr>
                  <a:xfrm>
                    <a:off x="2974848" y="4101086"/>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2</m:t>
                              </m:r>
                            </m:sub>
                          </m:sSub>
                        </m:oMath>
                      </m:oMathPara>
                    </a14:m>
                    <a:endParaRPr lang="en-US" sz="2400"/>
                  </a:p>
                </p:txBody>
              </p:sp>
            </mc:Choice>
            <mc:Fallback>
              <p:sp>
                <p:nvSpPr>
                  <p:cNvPr id="5" name="Oval 4">
                    <a:extLst>
                      <a:ext uri="{FF2B5EF4-FFF2-40B4-BE49-F238E27FC236}">
                        <a16:creationId xmlns:a16="http://schemas.microsoft.com/office/drawing/2014/main" id="{CE430DF8-5FD8-7224-25C4-659D6C8F46E1}"/>
                      </a:ext>
                    </a:extLst>
                  </p:cNvPr>
                  <p:cNvSpPr>
                    <a:spLocks noRot="1" noChangeAspect="1" noMove="1" noResize="1" noEditPoints="1" noAdjustHandles="1" noChangeArrowheads="1" noChangeShapeType="1" noTextEdit="1"/>
                  </p:cNvSpPr>
                  <p:nvPr/>
                </p:nvSpPr>
                <p:spPr>
                  <a:xfrm>
                    <a:off x="2974848" y="4101086"/>
                    <a:ext cx="499872" cy="499872"/>
                  </a:xfrm>
                  <a:prstGeom prst="ellipse">
                    <a:avLst/>
                  </a:prstGeom>
                  <a:blipFill>
                    <a:blip r:embed="rId5"/>
                    <a:stretch>
                      <a:fillRect/>
                    </a:stretch>
                  </a:blipFill>
                </p:spPr>
                <p:txBody>
                  <a:bodyPr/>
                  <a:lstStyle/>
                  <a:p>
                    <a:r>
                      <a:rPr lang="en-US">
                        <a:noFill/>
                      </a:rPr>
                      <a:t> </a:t>
                    </a:r>
                  </a:p>
                </p:txBody>
              </p:sp>
            </mc:Fallback>
          </mc:AlternateContent>
        </p:grpSp>
        <p:grpSp>
          <p:nvGrpSpPr>
            <p:cNvPr id="16" name="Group 15">
              <a:extLst>
                <a:ext uri="{FF2B5EF4-FFF2-40B4-BE49-F238E27FC236}">
                  <a16:creationId xmlns:a16="http://schemas.microsoft.com/office/drawing/2014/main" id="{8FD0455D-794A-2AF9-E05A-776F6783A205}"/>
                </a:ext>
              </a:extLst>
            </p:cNvPr>
            <p:cNvGrpSpPr/>
            <p:nvPr/>
          </p:nvGrpSpPr>
          <p:grpSpPr>
            <a:xfrm>
              <a:off x="2173224" y="2308224"/>
              <a:ext cx="688848" cy="2706625"/>
              <a:chOff x="4379976" y="2328673"/>
              <a:chExt cx="688848" cy="2706625"/>
            </a:xfrm>
          </p:grpSpPr>
          <mc:AlternateContent xmlns:mc="http://schemas.openxmlformats.org/markup-compatibility/2006">
            <mc:Choice xmlns:a14="http://schemas.microsoft.com/office/drawing/2010/main" Requires="a14">
              <p:sp>
                <p:nvSpPr>
                  <p:cNvPr id="6" name="Oval 5">
                    <a:extLst>
                      <a:ext uri="{FF2B5EF4-FFF2-40B4-BE49-F238E27FC236}">
                        <a16:creationId xmlns:a16="http://schemas.microsoft.com/office/drawing/2014/main" id="{22DC431E-5A3B-87E7-3B5C-331E2AA1CFEC}"/>
                      </a:ext>
                    </a:extLst>
                  </p:cNvPr>
                  <p:cNvSpPr/>
                  <p:nvPr/>
                </p:nvSpPr>
                <p:spPr>
                  <a:xfrm>
                    <a:off x="4379976" y="2328673"/>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1</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6" name="Oval 5">
                    <a:extLst>
                      <a:ext uri="{FF2B5EF4-FFF2-40B4-BE49-F238E27FC236}">
                        <a16:creationId xmlns:a16="http://schemas.microsoft.com/office/drawing/2014/main" id="{22DC431E-5A3B-87E7-3B5C-331E2AA1CFEC}"/>
                      </a:ext>
                    </a:extLst>
                  </p:cNvPr>
                  <p:cNvSpPr>
                    <a:spLocks noRot="1" noChangeAspect="1" noMove="1" noResize="1" noEditPoints="1" noAdjustHandles="1" noChangeArrowheads="1" noChangeShapeType="1" noTextEdit="1"/>
                  </p:cNvSpPr>
                  <p:nvPr/>
                </p:nvSpPr>
                <p:spPr>
                  <a:xfrm>
                    <a:off x="4379976" y="2328673"/>
                    <a:ext cx="688848" cy="688848"/>
                  </a:xfrm>
                  <a:prstGeom prst="ellipse">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Oval 6">
                    <a:extLst>
                      <a:ext uri="{FF2B5EF4-FFF2-40B4-BE49-F238E27FC236}">
                        <a16:creationId xmlns:a16="http://schemas.microsoft.com/office/drawing/2014/main" id="{5A161493-A46A-A185-F718-295D698A3E06}"/>
                      </a:ext>
                    </a:extLst>
                  </p:cNvPr>
                  <p:cNvSpPr/>
                  <p:nvPr/>
                </p:nvSpPr>
                <p:spPr>
                  <a:xfrm>
                    <a:off x="4379976" y="3337562"/>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2</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7" name="Oval 6">
                    <a:extLst>
                      <a:ext uri="{FF2B5EF4-FFF2-40B4-BE49-F238E27FC236}">
                        <a16:creationId xmlns:a16="http://schemas.microsoft.com/office/drawing/2014/main" id="{5A161493-A46A-A185-F718-295D698A3E06}"/>
                      </a:ext>
                    </a:extLst>
                  </p:cNvPr>
                  <p:cNvSpPr>
                    <a:spLocks noRot="1" noChangeAspect="1" noMove="1" noResize="1" noEditPoints="1" noAdjustHandles="1" noChangeArrowheads="1" noChangeShapeType="1" noTextEdit="1"/>
                  </p:cNvSpPr>
                  <p:nvPr/>
                </p:nvSpPr>
                <p:spPr>
                  <a:xfrm>
                    <a:off x="4379976" y="3337562"/>
                    <a:ext cx="688848" cy="688848"/>
                  </a:xfrm>
                  <a:prstGeom prst="ellipse">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Oval 7">
                    <a:extLst>
                      <a:ext uri="{FF2B5EF4-FFF2-40B4-BE49-F238E27FC236}">
                        <a16:creationId xmlns:a16="http://schemas.microsoft.com/office/drawing/2014/main" id="{095FCA72-0009-E22E-D799-7791947BBA50}"/>
                      </a:ext>
                    </a:extLst>
                  </p:cNvPr>
                  <p:cNvSpPr/>
                  <p:nvPr/>
                </p:nvSpPr>
                <p:spPr>
                  <a:xfrm>
                    <a:off x="4379976" y="4346450"/>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3</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8" name="Oval 7">
                    <a:extLst>
                      <a:ext uri="{FF2B5EF4-FFF2-40B4-BE49-F238E27FC236}">
                        <a16:creationId xmlns:a16="http://schemas.microsoft.com/office/drawing/2014/main" id="{095FCA72-0009-E22E-D799-7791947BBA50}"/>
                      </a:ext>
                    </a:extLst>
                  </p:cNvPr>
                  <p:cNvSpPr>
                    <a:spLocks noRot="1" noChangeAspect="1" noMove="1" noResize="1" noEditPoints="1" noAdjustHandles="1" noChangeArrowheads="1" noChangeShapeType="1" noTextEdit="1"/>
                  </p:cNvSpPr>
                  <p:nvPr/>
                </p:nvSpPr>
                <p:spPr>
                  <a:xfrm>
                    <a:off x="4379976" y="4346450"/>
                    <a:ext cx="688848" cy="688848"/>
                  </a:xfrm>
                  <a:prstGeom prst="ellipse">
                    <a:avLst/>
                  </a:prstGeom>
                  <a:blipFill>
                    <a:blip r:embed="rId8"/>
                    <a:stretch>
                      <a:fillRect/>
                    </a:stretch>
                  </a:blipFill>
                </p:spPr>
                <p:txBody>
                  <a:bodyPr/>
                  <a:lstStyle/>
                  <a:p>
                    <a:r>
                      <a:rPr lang="en-US">
                        <a:noFill/>
                      </a:rPr>
                      <a:t> </a:t>
                    </a:r>
                  </a:p>
                </p:txBody>
              </p:sp>
            </mc:Fallback>
          </mc:AlternateContent>
        </p:grpSp>
        <mc:AlternateContent xmlns:mc="http://schemas.openxmlformats.org/markup-compatibility/2006">
          <mc:Choice xmlns:a14="http://schemas.microsoft.com/office/drawing/2010/main" Requires="a14">
            <p:sp>
              <p:nvSpPr>
                <p:cNvPr id="9" name="Oval 8">
                  <a:extLst>
                    <a:ext uri="{FF2B5EF4-FFF2-40B4-BE49-F238E27FC236}">
                      <a16:creationId xmlns:a16="http://schemas.microsoft.com/office/drawing/2014/main" id="{6218E8F1-87EA-009D-1E00-BC00FA8A3F0F}"/>
                    </a:ext>
                  </a:extLst>
                </p:cNvPr>
                <p:cNvSpPr/>
                <p:nvPr/>
              </p:nvSpPr>
              <p:spPr>
                <a:xfrm>
                  <a:off x="3767328" y="3327612"/>
                  <a:ext cx="688848" cy="688848"/>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lIns="91440" tIns="0" rIns="0" bIns="91440" rtlCol="0" anchor="ctr"/>
                <a:lstStyle/>
                <a:p>
                  <a:pPr algn="ctr"/>
                  <a14:m>
                    <m:oMathPara xmlns:m="http://schemas.openxmlformats.org/officeDocument/2006/math">
                      <m:oMathParaPr>
                        <m:jc m:val="center"/>
                      </m:oMathParaPr>
                      <m:oMath>
                        <m:r>
                          <a:rPr lang="en-US" sz="2400" b="0" i="1" smtClean="0">
                            <a:solidFill>
                              <a:schemeClr val="bg1"/>
                            </a:solidFill>
                            <a:latin typeface="Cambria Math" panose="02040503050406030204" pitchFamily="18" charset="0"/>
                          </a:rPr>
                          <m:t>𝑦</m:t>
                        </m:r>
                      </m:oMath>
                    </m:oMathPara>
                  </a14:m>
                  <a:endParaRPr lang="en-US" sz="2400">
                    <a:solidFill>
                      <a:schemeClr val="bg1"/>
                    </a:solidFill>
                  </a:endParaRPr>
                </a:p>
              </p:txBody>
            </p:sp>
          </mc:Choice>
          <mc:Fallback>
            <p:sp>
              <p:nvSpPr>
                <p:cNvPr id="9" name="Oval 8">
                  <a:extLst>
                    <a:ext uri="{FF2B5EF4-FFF2-40B4-BE49-F238E27FC236}">
                      <a16:creationId xmlns:a16="http://schemas.microsoft.com/office/drawing/2014/main" id="{6218E8F1-87EA-009D-1E00-BC00FA8A3F0F}"/>
                    </a:ext>
                  </a:extLst>
                </p:cNvPr>
                <p:cNvSpPr>
                  <a:spLocks noRot="1" noChangeAspect="1" noMove="1" noResize="1" noEditPoints="1" noAdjustHandles="1" noChangeArrowheads="1" noChangeShapeType="1" noTextEdit="1"/>
                </p:cNvSpPr>
                <p:nvPr/>
              </p:nvSpPr>
              <p:spPr>
                <a:xfrm>
                  <a:off x="3767328" y="3327612"/>
                  <a:ext cx="688848" cy="688848"/>
                </a:xfrm>
                <a:prstGeom prst="ellipse">
                  <a:avLst/>
                </a:prstGeom>
                <a:blipFill>
                  <a:blip r:embed="rId9"/>
                  <a:stretch>
                    <a:fillRect/>
                  </a:stretch>
                </a:blipFill>
              </p:spPr>
              <p:txBody>
                <a:bodyPr/>
                <a:lstStyle/>
                <a:p>
                  <a:r>
                    <a:rPr lang="en-US">
                      <a:noFill/>
                    </a:rPr>
                    <a:t> </a:t>
                  </a:r>
                </a:p>
              </p:txBody>
            </p:sp>
          </mc:Fallback>
        </mc:AlternateContent>
        <p:cxnSp>
          <p:nvCxnSpPr>
            <p:cNvPr id="18" name="Straight Arrow Connector 17">
              <a:extLst>
                <a:ext uri="{FF2B5EF4-FFF2-40B4-BE49-F238E27FC236}">
                  <a16:creationId xmlns:a16="http://schemas.microsoft.com/office/drawing/2014/main" id="{68F63500-ED70-22E7-2FA9-35E7FCB79F9C}"/>
                </a:ext>
              </a:extLst>
            </p:cNvPr>
            <p:cNvCxnSpPr>
              <a:stCxn id="4" idx="6"/>
              <a:endCxn id="6" idx="2"/>
            </p:cNvCxnSpPr>
            <p:nvPr/>
          </p:nvCxnSpPr>
          <p:spPr>
            <a:xfrm flipV="1">
              <a:off x="1267968" y="2652648"/>
              <a:ext cx="905256" cy="39395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19" name="Straight Arrow Connector 18">
              <a:extLst>
                <a:ext uri="{FF2B5EF4-FFF2-40B4-BE49-F238E27FC236}">
                  <a16:creationId xmlns:a16="http://schemas.microsoft.com/office/drawing/2014/main" id="{31B6A2BD-4F7E-827E-FECB-165410F2B30C}"/>
                </a:ext>
              </a:extLst>
            </p:cNvPr>
            <p:cNvCxnSpPr>
              <a:cxnSpLocks/>
              <a:stCxn id="4" idx="6"/>
              <a:endCxn id="7" idx="2"/>
            </p:cNvCxnSpPr>
            <p:nvPr/>
          </p:nvCxnSpPr>
          <p:spPr>
            <a:xfrm>
              <a:off x="1267968" y="3046602"/>
              <a:ext cx="905256" cy="61493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2" name="Straight Arrow Connector 21">
              <a:extLst>
                <a:ext uri="{FF2B5EF4-FFF2-40B4-BE49-F238E27FC236}">
                  <a16:creationId xmlns:a16="http://schemas.microsoft.com/office/drawing/2014/main" id="{E33B61FB-03D2-3E59-ECFF-192A56529D7E}"/>
                </a:ext>
              </a:extLst>
            </p:cNvPr>
            <p:cNvCxnSpPr>
              <a:cxnSpLocks/>
              <a:stCxn id="4" idx="6"/>
              <a:endCxn id="8" idx="1"/>
            </p:cNvCxnSpPr>
            <p:nvPr/>
          </p:nvCxnSpPr>
          <p:spPr>
            <a:xfrm>
              <a:off x="1267968" y="3046602"/>
              <a:ext cx="1006135" cy="138027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5" name="Straight Arrow Connector 24">
              <a:extLst>
                <a:ext uri="{FF2B5EF4-FFF2-40B4-BE49-F238E27FC236}">
                  <a16:creationId xmlns:a16="http://schemas.microsoft.com/office/drawing/2014/main" id="{1AFCB537-51FC-7C1D-7E15-E68B077EC5CB}"/>
                </a:ext>
              </a:extLst>
            </p:cNvPr>
            <p:cNvCxnSpPr>
              <a:cxnSpLocks/>
              <a:stCxn id="8" idx="6"/>
              <a:endCxn id="9" idx="3"/>
            </p:cNvCxnSpPr>
            <p:nvPr/>
          </p:nvCxnSpPr>
          <p:spPr>
            <a:xfrm flipV="1">
              <a:off x="2862072" y="3915581"/>
              <a:ext cx="1006135" cy="75484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8" name="Straight Arrow Connector 27">
              <a:extLst>
                <a:ext uri="{FF2B5EF4-FFF2-40B4-BE49-F238E27FC236}">
                  <a16:creationId xmlns:a16="http://schemas.microsoft.com/office/drawing/2014/main" id="{B45EAEF3-24A9-F83F-A628-363E9DE675B6}"/>
                </a:ext>
              </a:extLst>
            </p:cNvPr>
            <p:cNvCxnSpPr>
              <a:cxnSpLocks/>
              <a:stCxn id="7" idx="6"/>
              <a:endCxn id="9" idx="2"/>
            </p:cNvCxnSpPr>
            <p:nvPr/>
          </p:nvCxnSpPr>
          <p:spPr>
            <a:xfrm>
              <a:off x="2862072" y="3661537"/>
              <a:ext cx="905256" cy="10499"/>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1" name="Straight Arrow Connector 30">
              <a:extLst>
                <a:ext uri="{FF2B5EF4-FFF2-40B4-BE49-F238E27FC236}">
                  <a16:creationId xmlns:a16="http://schemas.microsoft.com/office/drawing/2014/main" id="{2937DC9A-EB0D-9B55-0CDB-D4E7DD485AFA}"/>
                </a:ext>
              </a:extLst>
            </p:cNvPr>
            <p:cNvCxnSpPr>
              <a:cxnSpLocks/>
              <a:stCxn id="6" idx="6"/>
              <a:endCxn id="9" idx="1"/>
            </p:cNvCxnSpPr>
            <p:nvPr/>
          </p:nvCxnSpPr>
          <p:spPr>
            <a:xfrm>
              <a:off x="2862072" y="2652648"/>
              <a:ext cx="1006135" cy="775843"/>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4" name="Straight Arrow Connector 33">
              <a:extLst>
                <a:ext uri="{FF2B5EF4-FFF2-40B4-BE49-F238E27FC236}">
                  <a16:creationId xmlns:a16="http://schemas.microsoft.com/office/drawing/2014/main" id="{2E7ABED5-45E0-1447-1004-542F17A00BA5}"/>
                </a:ext>
              </a:extLst>
            </p:cNvPr>
            <p:cNvCxnSpPr>
              <a:cxnSpLocks/>
              <a:stCxn id="5" idx="6"/>
              <a:endCxn id="6" idx="3"/>
            </p:cNvCxnSpPr>
            <p:nvPr/>
          </p:nvCxnSpPr>
          <p:spPr>
            <a:xfrm flipV="1">
              <a:off x="1267968" y="2896193"/>
              <a:ext cx="1006135" cy="1380277"/>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7" name="Straight Arrow Connector 36">
              <a:extLst>
                <a:ext uri="{FF2B5EF4-FFF2-40B4-BE49-F238E27FC236}">
                  <a16:creationId xmlns:a16="http://schemas.microsoft.com/office/drawing/2014/main" id="{8CE20415-87C8-84D5-6D76-305AB0891A6F}"/>
                </a:ext>
              </a:extLst>
            </p:cNvPr>
            <p:cNvCxnSpPr>
              <a:cxnSpLocks/>
              <a:stCxn id="5" idx="6"/>
              <a:endCxn id="7" idx="3"/>
            </p:cNvCxnSpPr>
            <p:nvPr/>
          </p:nvCxnSpPr>
          <p:spPr>
            <a:xfrm flipV="1">
              <a:off x="1267968" y="3905082"/>
              <a:ext cx="1006135" cy="37138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40" name="Straight Arrow Connector 39">
              <a:extLst>
                <a:ext uri="{FF2B5EF4-FFF2-40B4-BE49-F238E27FC236}">
                  <a16:creationId xmlns:a16="http://schemas.microsoft.com/office/drawing/2014/main" id="{5F429A56-A3C9-B8D1-FC1B-A2903BD56CB8}"/>
                </a:ext>
              </a:extLst>
            </p:cNvPr>
            <p:cNvCxnSpPr>
              <a:cxnSpLocks/>
              <a:stCxn id="5" idx="6"/>
              <a:endCxn id="8" idx="2"/>
            </p:cNvCxnSpPr>
            <p:nvPr/>
          </p:nvCxnSpPr>
          <p:spPr>
            <a:xfrm>
              <a:off x="1267968" y="4276470"/>
              <a:ext cx="905256" cy="39395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grpSp>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F0C78782-9D2A-0DD8-6AE2-0AE8AE572351}"/>
                  </a:ext>
                </a:extLst>
              </p:cNvPr>
              <p:cNvSpPr txBox="1"/>
              <p:nvPr/>
            </p:nvSpPr>
            <p:spPr>
              <a:xfrm>
                <a:off x="5003575" y="2152673"/>
                <a:ext cx="5116144" cy="460639"/>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𝑝</m:t>
                      </m:r>
                      <m:d>
                        <m:dPr>
                          <m:ctrlPr>
                            <a:rPr lang="en-US" sz="2000" b="0" i="1" smtClean="0">
                              <a:solidFill>
                                <a:schemeClr val="tx1"/>
                              </a:solidFill>
                              <a:latin typeface="Cambria Math" panose="02040503050406030204" pitchFamily="18" charset="0"/>
                            </a:rPr>
                          </m:ctrlPr>
                        </m:dPr>
                        <m:e>
                          <m:r>
                            <a:rPr lang="en-US" sz="2000" b="0" i="1" smtClean="0">
                              <a:solidFill>
                                <a:schemeClr val="tx1"/>
                              </a:solidFill>
                              <a:latin typeface="Cambria Math" panose="02040503050406030204" pitchFamily="18" charset="0"/>
                            </a:rPr>
                            <m:t>𝑡</m:t>
                          </m:r>
                          <m:r>
                            <a:rPr lang="en-US" sz="2000" b="0" i="1" smtClean="0">
                              <a:solidFill>
                                <a:schemeClr val="tx1"/>
                              </a:solidFill>
                              <a:latin typeface="Cambria Math" panose="02040503050406030204" pitchFamily="18" charset="0"/>
                            </a:rPr>
                            <m:t>=1 | </m:t>
                          </m:r>
                          <m:r>
                            <a:rPr lang="en-US" sz="2000" b="0" i="1" smtClean="0">
                              <a:solidFill>
                                <a:schemeClr val="accent4"/>
                              </a:solidFill>
                              <a:latin typeface="Cambria Math" panose="02040503050406030204" pitchFamily="18" charset="0"/>
                            </a:rPr>
                            <m:t>𝑥</m:t>
                          </m:r>
                          <m:r>
                            <a:rPr lang="en-US" sz="2000" b="0" i="1" smtClean="0">
                              <a:solidFill>
                                <a:schemeClr val="tx1"/>
                              </a:solidFill>
                              <a:latin typeface="Cambria Math" panose="02040503050406030204" pitchFamily="18" charset="0"/>
                            </a:rPr>
                            <m:t>,</m:t>
                          </m:r>
                          <m:r>
                            <a:rPr lang="en-US" sz="2000" b="0" i="1" smtClean="0">
                              <a:solidFill>
                                <a:schemeClr val="accent5"/>
                              </a:solidFill>
                              <a:latin typeface="Cambria Math" panose="02040503050406030204" pitchFamily="18" charset="0"/>
                            </a:rPr>
                            <m:t>𝑤</m:t>
                          </m:r>
                        </m:e>
                      </m:d>
                      <m:r>
                        <a:rPr lang="en-US" sz="2000" b="0" i="1" smtClean="0">
                          <a:solidFill>
                            <a:schemeClr val="tx1"/>
                          </a:solidFill>
                          <a:latin typeface="Cambria Math" panose="02040503050406030204" pitchFamily="18" charset="0"/>
                        </a:rPr>
                        <m:t>=</m:t>
                      </m:r>
                      <m:r>
                        <a:rPr lang="en-US" sz="2000" i="1" smtClean="0">
                          <a:solidFill>
                            <a:schemeClr val="accent3"/>
                          </a:solidFill>
                          <a:latin typeface="Cambria Math" panose="02040503050406030204" pitchFamily="18" charset="0"/>
                        </a:rPr>
                        <m:t>𝑦</m:t>
                      </m:r>
                      <m:r>
                        <a:rPr lang="en-US" sz="2000" i="1">
                          <a:latin typeface="Cambria Math" panose="02040503050406030204" pitchFamily="18" charset="0"/>
                        </a:rPr>
                        <m:t>(</m:t>
                      </m:r>
                      <m:r>
                        <m:rPr>
                          <m:sty m:val="p"/>
                        </m:rPr>
                        <a:rPr lang="en-US" sz="2000">
                          <a:solidFill>
                            <a:schemeClr val="accent4"/>
                          </a:solidFill>
                          <a:latin typeface="Cambria Math" panose="02040503050406030204" pitchFamily="18" charset="0"/>
                        </a:rPr>
                        <m:t>x</m:t>
                      </m:r>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r>
                        <a:rPr lang="en-US" sz="2000" b="0" i="1" smtClean="0">
                          <a:latin typeface="Cambria Math" panose="02040503050406030204" pitchFamily="18" charset="0"/>
                        </a:rPr>
                        <m:t>=</m:t>
                      </m:r>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2</m:t>
                                  </m:r>
                                </m:e>
                              </m:d>
                            </m:sup>
                          </m:sSup>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1</m:t>
                                      </m:r>
                                    </m:e>
                                  </m:d>
                                </m:sup>
                              </m:sSup>
                              <m:r>
                                <a:rPr lang="en-US" sz="2000" b="0" i="1" smtClean="0">
                                  <a:solidFill>
                                    <a:schemeClr val="accent4"/>
                                  </a:solidFill>
                                  <a:latin typeface="Cambria Math" panose="02040503050406030204" pitchFamily="18" charset="0"/>
                                </a:rPr>
                                <m:t>𝑥</m:t>
                              </m:r>
                            </m:e>
                          </m:d>
                        </m:e>
                      </m:d>
                    </m:oMath>
                  </m:oMathPara>
                </a14:m>
                <a:endParaRPr lang="en-US" sz="2000"/>
              </a:p>
            </p:txBody>
          </p:sp>
        </mc:Choice>
        <mc:Fallback>
          <p:sp>
            <p:nvSpPr>
              <p:cNvPr id="58" name="TextBox 57">
                <a:extLst>
                  <a:ext uri="{FF2B5EF4-FFF2-40B4-BE49-F238E27FC236}">
                    <a16:creationId xmlns:a16="http://schemas.microsoft.com/office/drawing/2014/main" id="{F0C78782-9D2A-0DD8-6AE2-0AE8AE572351}"/>
                  </a:ext>
                </a:extLst>
              </p:cNvPr>
              <p:cNvSpPr txBox="1">
                <a:spLocks noRot="1" noChangeAspect="1" noMove="1" noResize="1" noEditPoints="1" noAdjustHandles="1" noChangeArrowheads="1" noChangeShapeType="1" noTextEdit="1"/>
              </p:cNvSpPr>
              <p:nvPr/>
            </p:nvSpPr>
            <p:spPr>
              <a:xfrm>
                <a:off x="5003575" y="2152673"/>
                <a:ext cx="5116144" cy="460639"/>
              </a:xfrm>
              <a:prstGeom prst="rect">
                <a:avLst/>
              </a:prstGeom>
              <a:blipFill>
                <a:blip r:embed="rId10"/>
                <a:stretch>
                  <a:fillRect l="-744" b="-1081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103C9D84-EB78-4DDB-C84E-397D8A448F57}"/>
                  </a:ext>
                </a:extLst>
              </p:cNvPr>
              <p:cNvSpPr txBox="1"/>
              <p:nvPr/>
            </p:nvSpPr>
            <p:spPr>
              <a:xfrm>
                <a:off x="839081" y="5806623"/>
                <a:ext cx="3277221" cy="925125"/>
              </a:xfrm>
              <a:prstGeom prst="rect">
                <a:avLst/>
              </a:prstGeom>
              <a:noFill/>
              <a:ln>
                <a:solidFill>
                  <a:schemeClr val="bg2">
                    <a:lumMod val="25000"/>
                  </a:schemeClr>
                </a:solidFill>
              </a:ln>
            </p:spPr>
            <p:txBody>
              <a:bodyPr wrap="square">
                <a:spAutoFit/>
              </a:bodyPr>
              <a:lstStyle/>
              <a:p>
                <a:r>
                  <a:rPr lang="en-US" sz="2000">
                    <a:latin typeface="Cambria Math" panose="02040503050406030204" pitchFamily="18" charset="0"/>
                  </a:rPr>
                  <a:t>Sigmoid Activation Function</a:t>
                </a:r>
              </a:p>
              <a:p>
                <a:pPr/>
                <a14:m>
                  <m:oMathPara xmlns:m="http://schemas.openxmlformats.org/officeDocument/2006/math">
                    <m:oMath>
                      <m:r>
                        <a:rPr lang="en-US" b="0" i="1" smtClean="0">
                          <a:latin typeface="Cambria Math" panose="02040503050406030204" pitchFamily="18" charset="0"/>
                        </a:rPr>
                        <m:t>𝜎</m:t>
                      </m:r>
                      <m:r>
                        <a:rPr lang="en-US" b="0" i="1" smtClean="0">
                          <a:latin typeface="Cambria Math" panose="02040503050406030204" pitchFamily="18" charset="0"/>
                        </a:rPr>
                        <m:t>(</m:t>
                      </m:r>
                      <m:r>
                        <a:rPr lang="en-US" b="0" i="1" smtClean="0">
                          <a:latin typeface="Cambria Math" panose="02040503050406030204" pitchFamily="18" charset="0"/>
                        </a:rPr>
                        <m:t>𝑡</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1+</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𝑒</m:t>
                              </m:r>
                            </m:e>
                            <m:sup>
                              <m:r>
                                <a:rPr lang="en-US" b="0" i="1" smtClean="0">
                                  <a:latin typeface="Cambria Math" panose="02040503050406030204" pitchFamily="18" charset="0"/>
                                </a:rPr>
                                <m:t>−</m:t>
                              </m:r>
                              <m:r>
                                <a:rPr lang="en-US" b="0" i="1" smtClean="0">
                                  <a:latin typeface="Cambria Math" panose="02040503050406030204" pitchFamily="18" charset="0"/>
                                </a:rPr>
                                <m:t>𝑡</m:t>
                              </m:r>
                            </m:sup>
                          </m:sSup>
                        </m:den>
                      </m:f>
                    </m:oMath>
                  </m:oMathPara>
                </a14:m>
                <a:endParaRPr lang="en-US" sz="2400"/>
              </a:p>
            </p:txBody>
          </p:sp>
        </mc:Choice>
        <mc:Fallback>
          <p:sp>
            <p:nvSpPr>
              <p:cNvPr id="60" name="TextBox 59">
                <a:extLst>
                  <a:ext uri="{FF2B5EF4-FFF2-40B4-BE49-F238E27FC236}">
                    <a16:creationId xmlns:a16="http://schemas.microsoft.com/office/drawing/2014/main" id="{103C9D84-EB78-4DDB-C84E-397D8A448F57}"/>
                  </a:ext>
                </a:extLst>
              </p:cNvPr>
              <p:cNvSpPr txBox="1">
                <a:spLocks noRot="1" noChangeAspect="1" noMove="1" noResize="1" noEditPoints="1" noAdjustHandles="1" noChangeArrowheads="1" noChangeShapeType="1" noTextEdit="1"/>
              </p:cNvSpPr>
              <p:nvPr/>
            </p:nvSpPr>
            <p:spPr>
              <a:xfrm>
                <a:off x="839081" y="5806623"/>
                <a:ext cx="3277221" cy="925125"/>
              </a:xfrm>
              <a:prstGeom prst="rect">
                <a:avLst/>
              </a:prstGeom>
              <a:blipFill>
                <a:blip r:embed="rId11"/>
                <a:stretch>
                  <a:fillRect l="-1923" t="-2667" r="-385"/>
                </a:stretch>
              </a:blipFill>
              <a:ln>
                <a:solidFill>
                  <a:schemeClr val="bg2">
                    <a:lumMod val="25000"/>
                  </a:schemeClr>
                </a:solidFill>
              </a:ln>
            </p:spPr>
            <p:txBody>
              <a:bodyPr/>
              <a:lstStyle/>
              <a:p>
                <a:r>
                  <a:rPr lang="en-US">
                    <a:noFill/>
                  </a:rPr>
                  <a:t> </a:t>
                </a:r>
              </a:p>
            </p:txBody>
          </p:sp>
        </mc:Fallback>
      </mc:AlternateContent>
      <p:sp>
        <p:nvSpPr>
          <p:cNvPr id="64" name="TextBox 63">
            <a:extLst>
              <a:ext uri="{FF2B5EF4-FFF2-40B4-BE49-F238E27FC236}">
                <a16:creationId xmlns:a16="http://schemas.microsoft.com/office/drawing/2014/main" id="{F3274375-A72A-A379-D4C3-DF8DCE5CF407}"/>
              </a:ext>
            </a:extLst>
          </p:cNvPr>
          <p:cNvSpPr txBox="1"/>
          <p:nvPr/>
        </p:nvSpPr>
        <p:spPr>
          <a:xfrm>
            <a:off x="559523" y="2969367"/>
            <a:ext cx="971741" cy="369332"/>
          </a:xfrm>
          <a:prstGeom prst="rect">
            <a:avLst/>
          </a:prstGeom>
          <a:noFill/>
        </p:spPr>
        <p:txBody>
          <a:bodyPr wrap="none" rtlCol="0">
            <a:spAutoFit/>
          </a:bodyPr>
          <a:lstStyle/>
          <a:p>
            <a:r>
              <a:rPr lang="en-US" b="1">
                <a:solidFill>
                  <a:schemeClr val="accent4"/>
                </a:solidFill>
              </a:rPr>
              <a:t>Inputs</a:t>
            </a:r>
          </a:p>
        </p:txBody>
      </p:sp>
      <p:sp>
        <p:nvSpPr>
          <p:cNvPr id="65" name="TextBox 64">
            <a:extLst>
              <a:ext uri="{FF2B5EF4-FFF2-40B4-BE49-F238E27FC236}">
                <a16:creationId xmlns:a16="http://schemas.microsoft.com/office/drawing/2014/main" id="{299F235D-5DA0-3213-E5A7-1E234D31B58B}"/>
              </a:ext>
            </a:extLst>
          </p:cNvPr>
          <p:cNvSpPr txBox="1"/>
          <p:nvPr/>
        </p:nvSpPr>
        <p:spPr>
          <a:xfrm>
            <a:off x="2008723" y="2260096"/>
            <a:ext cx="1069524" cy="646331"/>
          </a:xfrm>
          <a:prstGeom prst="rect">
            <a:avLst/>
          </a:prstGeom>
          <a:noFill/>
        </p:spPr>
        <p:txBody>
          <a:bodyPr wrap="none" rtlCol="0">
            <a:spAutoFit/>
          </a:bodyPr>
          <a:lstStyle/>
          <a:p>
            <a:pPr algn="ctr"/>
            <a:r>
              <a:rPr lang="en-US" b="1">
                <a:solidFill>
                  <a:schemeClr val="accent2">
                    <a:lumMod val="75000"/>
                  </a:schemeClr>
                </a:solidFill>
              </a:rPr>
              <a:t>Hidden</a:t>
            </a:r>
            <a:br>
              <a:rPr lang="en-US" b="1">
                <a:solidFill>
                  <a:schemeClr val="accent2">
                    <a:lumMod val="75000"/>
                  </a:schemeClr>
                </a:solidFill>
              </a:rPr>
            </a:br>
            <a:r>
              <a:rPr lang="en-US" b="1">
                <a:solidFill>
                  <a:schemeClr val="accent2">
                    <a:lumMod val="75000"/>
                  </a:schemeClr>
                </a:solidFill>
              </a:rPr>
              <a:t>Layer</a:t>
            </a:r>
          </a:p>
        </p:txBody>
      </p:sp>
      <p:sp>
        <p:nvSpPr>
          <p:cNvPr id="66" name="TextBox 65">
            <a:extLst>
              <a:ext uri="{FF2B5EF4-FFF2-40B4-BE49-F238E27FC236}">
                <a16:creationId xmlns:a16="http://schemas.microsoft.com/office/drawing/2014/main" id="{2983AD08-2D5E-6924-D094-173558D643D0}"/>
              </a:ext>
            </a:extLst>
          </p:cNvPr>
          <p:cNvSpPr txBox="1"/>
          <p:nvPr/>
        </p:nvSpPr>
        <p:spPr>
          <a:xfrm>
            <a:off x="3635446" y="3500633"/>
            <a:ext cx="1043876" cy="369332"/>
          </a:xfrm>
          <a:prstGeom prst="rect">
            <a:avLst/>
          </a:prstGeom>
          <a:noFill/>
        </p:spPr>
        <p:txBody>
          <a:bodyPr wrap="none" rtlCol="0">
            <a:spAutoFit/>
          </a:bodyPr>
          <a:lstStyle/>
          <a:p>
            <a:pPr algn="ctr"/>
            <a:r>
              <a:rPr lang="en-US" b="1">
                <a:solidFill>
                  <a:schemeClr val="accent3"/>
                </a:solidFill>
              </a:rPr>
              <a:t>Output</a:t>
            </a:r>
          </a:p>
        </p:txBody>
      </p:sp>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1E2863AF-6992-F10E-01DF-01F387773602}"/>
                  </a:ext>
                </a:extLst>
              </p:cNvPr>
              <p:cNvSpPr txBox="1"/>
              <p:nvPr/>
            </p:nvSpPr>
            <p:spPr>
              <a:xfrm>
                <a:off x="5007458" y="4454447"/>
                <a:ext cx="6384568" cy="865493"/>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𝐸</m:t>
                      </m:r>
                      <m:d>
                        <m:dPr>
                          <m:ctrlPr>
                            <a:rPr lang="en-US" sz="2000" b="0" i="0" smtClean="0">
                              <a:solidFill>
                                <a:schemeClr val="accent5"/>
                              </a:solidFill>
                              <a:latin typeface="Cambria Math" panose="02040503050406030204" pitchFamily="18" charset="0"/>
                            </a:rPr>
                          </m:ctrlPr>
                        </m:dPr>
                        <m:e>
                          <m:r>
                            <m:rPr>
                              <m:sty m:val="p"/>
                            </m:rPr>
                            <a:rPr lang="en-US" sz="2000" b="0" i="0" smtClean="0">
                              <a:solidFill>
                                <a:schemeClr val="accent5"/>
                              </a:solidFill>
                              <a:latin typeface="Cambria Math" panose="02040503050406030204" pitchFamily="18" charset="0"/>
                            </a:rPr>
                            <m:t>w</m:t>
                          </m:r>
                          <m:r>
                            <a:rPr lang="en-US" sz="2000" b="0" i="1" smtClean="0">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𝒟</m:t>
                          </m:r>
                        </m:e>
                      </m:d>
                      <m:r>
                        <a:rPr lang="en-US" sz="2000" b="0" i="1" smtClean="0">
                          <a:solidFill>
                            <a:schemeClr val="tx1"/>
                          </a:solidFill>
                          <a:latin typeface="Cambria Math" panose="02040503050406030204" pitchFamily="18" charset="0"/>
                        </a:rPr>
                        <m:t>=−</m:t>
                      </m:r>
                      <m:nary>
                        <m:naryPr>
                          <m:chr m:val="∑"/>
                          <m:ctrlPr>
                            <a:rPr lang="en-US" sz="2000" b="0" i="1" smtClean="0">
                              <a:solidFill>
                                <a:schemeClr val="tx1"/>
                              </a:solidFill>
                              <a:latin typeface="Cambria Math" panose="02040503050406030204" pitchFamily="18" charset="0"/>
                            </a:rPr>
                          </m:ctrlPr>
                        </m:naryPr>
                        <m:sub>
                          <m:r>
                            <m:rPr>
                              <m:brk m:alnAt="23"/>
                            </m:rPr>
                            <a:rPr lang="en-US" sz="2000" b="0" i="1" smtClean="0">
                              <a:solidFill>
                                <a:schemeClr val="tx1"/>
                              </a:solidFill>
                              <a:latin typeface="Cambria Math" panose="02040503050406030204" pitchFamily="18" charset="0"/>
                            </a:rPr>
                            <m:t>𝑛</m:t>
                          </m:r>
                          <m:r>
                            <a:rPr lang="en-US" sz="2000" b="0" i="1" smtClean="0">
                              <a:solidFill>
                                <a:schemeClr val="tx1"/>
                              </a:solidFill>
                              <a:latin typeface="Cambria Math" panose="02040503050406030204" pitchFamily="18" charset="0"/>
                            </a:rPr>
                            <m:t>=1</m:t>
                          </m:r>
                        </m:sub>
                        <m:sup>
                          <m:r>
                            <a:rPr lang="en-US" sz="2000" b="0" i="1" smtClean="0">
                              <a:solidFill>
                                <a:schemeClr val="tx1"/>
                              </a:solidFill>
                              <a:latin typeface="Cambria Math" panose="02040503050406030204" pitchFamily="18" charset="0"/>
                            </a:rPr>
                            <m:t>𝑁</m:t>
                          </m:r>
                        </m:sup>
                        <m:e>
                          <m:d>
                            <m:dPr>
                              <m:begChr m:val="["/>
                              <m:endChr m:val="]"/>
                              <m:ctrlPr>
                                <a:rPr lang="en-US" sz="2000" b="0" i="1" smtClean="0">
                                  <a:latin typeface="Cambria Math" panose="02040503050406030204" pitchFamily="18" charset="0"/>
                                </a:rPr>
                              </m:ctrlPr>
                            </m:dPr>
                            <m:e>
                              <m:func>
                                <m:funcPr>
                                  <m:ctrlPr>
                                    <a:rPr lang="en-US" sz="2000" b="0" i="1" smtClean="0">
                                      <a:latin typeface="Cambria Math" panose="02040503050406030204" pitchFamily="18" charset="0"/>
                                    </a:rPr>
                                  </m:ctrlPr>
                                </m:funcPr>
                                <m:fName>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r>
                                    <a:rPr lang="en-US" sz="2000" b="0" i="0" smtClean="0">
                                      <a:latin typeface="Cambria Math" panose="02040503050406030204" pitchFamily="18" charset="0"/>
                                    </a:rPr>
                                    <m:t> </m:t>
                                  </m:r>
                                  <m:r>
                                    <m:rPr>
                                      <m:sty m:val="p"/>
                                    </m:rPr>
                                    <a:rPr lang="en-US" sz="2000" b="0" i="0" smtClean="0">
                                      <a:latin typeface="Cambria Math" panose="02040503050406030204" pitchFamily="18" charset="0"/>
                                    </a:rPr>
                                    <m:t>ln</m:t>
                                  </m:r>
                                </m:fName>
                                <m:e>
                                  <m:d>
                                    <m:dPr>
                                      <m:ctrlPr>
                                        <a:rPr lang="en-US" sz="2000" i="1">
                                          <a:solidFill>
                                            <a:schemeClr val="accent3"/>
                                          </a:solidFill>
                                          <a:latin typeface="Cambria Math" panose="02040503050406030204" pitchFamily="18" charset="0"/>
                                        </a:rPr>
                                      </m:ctrlPr>
                                    </m:dPr>
                                    <m:e>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e>
                                  </m:d>
                                  <m:r>
                                    <a:rPr lang="en-US" sz="2000" b="0" i="1" smtClean="0">
                                      <a:latin typeface="Cambria Math" panose="02040503050406030204" pitchFamily="18" charset="0"/>
                                    </a:rPr>
                                    <m:t>+</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e>
                                  </m:d>
                                  <m:func>
                                    <m:funcPr>
                                      <m:ctrlPr>
                                        <a:rPr lang="en-US" sz="2000" b="0" i="0" smtClean="0">
                                          <a:latin typeface="Cambria Math" panose="02040503050406030204" pitchFamily="18" charset="0"/>
                                        </a:rPr>
                                      </m:ctrlPr>
                                    </m:funcPr>
                                    <m:fName>
                                      <m:r>
                                        <m:rPr>
                                          <m:sty m:val="p"/>
                                        </m:rPr>
                                        <a:rPr lang="en-US" sz="2000" b="0" i="0" smtClean="0">
                                          <a:latin typeface="Cambria Math" panose="02040503050406030204" pitchFamily="18" charset="0"/>
                                        </a:rPr>
                                        <m:t>ln</m:t>
                                      </m:r>
                                    </m:fName>
                                    <m:e>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e>
                                      </m:d>
                                    </m:e>
                                  </m:func>
                                  <m:r>
                                    <a:rPr lang="en-US" sz="2000" b="0" i="1" smtClean="0">
                                      <a:latin typeface="Cambria Math" panose="02040503050406030204" pitchFamily="18" charset="0"/>
                                    </a:rPr>
                                    <m:t> </m:t>
                                  </m:r>
                                </m:e>
                              </m:func>
                            </m:e>
                          </m:d>
                        </m:e>
                      </m:nary>
                    </m:oMath>
                  </m:oMathPara>
                </a14:m>
                <a:endParaRPr lang="en-US" sz="2000"/>
              </a:p>
            </p:txBody>
          </p:sp>
        </mc:Choice>
        <mc:Fallback>
          <p:sp>
            <p:nvSpPr>
              <p:cNvPr id="10" name="TextBox 9">
                <a:extLst>
                  <a:ext uri="{FF2B5EF4-FFF2-40B4-BE49-F238E27FC236}">
                    <a16:creationId xmlns:a16="http://schemas.microsoft.com/office/drawing/2014/main" id="{1E2863AF-6992-F10E-01DF-01F387773602}"/>
                  </a:ext>
                </a:extLst>
              </p:cNvPr>
              <p:cNvSpPr txBox="1">
                <a:spLocks noRot="1" noChangeAspect="1" noMove="1" noResize="1" noEditPoints="1" noAdjustHandles="1" noChangeArrowheads="1" noChangeShapeType="1" noTextEdit="1"/>
              </p:cNvSpPr>
              <p:nvPr/>
            </p:nvSpPr>
            <p:spPr>
              <a:xfrm>
                <a:off x="5007458" y="4454447"/>
                <a:ext cx="6384568" cy="865493"/>
              </a:xfrm>
              <a:prstGeom prst="rect">
                <a:avLst/>
              </a:prstGeom>
              <a:blipFill>
                <a:blip r:embed="rId12"/>
                <a:stretch>
                  <a:fillRect l="-1389" t="-111429" r="-4960" b="-171429"/>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2E414021-26DE-6039-8F0D-D5F7D6D3EE02}"/>
                  </a:ext>
                </a:extLst>
              </p:cNvPr>
              <p:cNvSpPr txBox="1"/>
              <p:nvPr/>
            </p:nvSpPr>
            <p:spPr>
              <a:xfrm>
                <a:off x="5007458" y="2957670"/>
                <a:ext cx="5938549" cy="865493"/>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𝐸</m:t>
                      </m:r>
                      <m:d>
                        <m:dPr>
                          <m:ctrlPr>
                            <a:rPr lang="en-US" sz="2000" b="0" i="0" smtClean="0">
                              <a:solidFill>
                                <a:schemeClr val="accent5"/>
                              </a:solidFill>
                              <a:latin typeface="Cambria Math" panose="02040503050406030204" pitchFamily="18" charset="0"/>
                            </a:rPr>
                          </m:ctrlPr>
                        </m:dPr>
                        <m:e>
                          <m:r>
                            <m:rPr>
                              <m:sty m:val="p"/>
                            </m:rPr>
                            <a:rPr lang="en-US" sz="2000" b="0" i="0" smtClean="0">
                              <a:solidFill>
                                <a:schemeClr val="accent5"/>
                              </a:solidFill>
                              <a:latin typeface="Cambria Math" panose="02040503050406030204" pitchFamily="18" charset="0"/>
                            </a:rPr>
                            <m:t>w</m:t>
                          </m:r>
                          <m:r>
                            <a:rPr lang="en-US" sz="2000" b="0" i="1" smtClean="0">
                              <a:solidFill>
                                <a:schemeClr val="tx1"/>
                              </a:solidFill>
                              <a:latin typeface="Cambria Math" panose="02040503050406030204" pitchFamily="18" charset="0"/>
                            </a:rPr>
                            <m:t>;</m:t>
                          </m:r>
                          <m:r>
                            <a:rPr lang="en-US" sz="2000" b="0" i="1" smtClean="0">
                              <a:solidFill>
                                <a:schemeClr val="accent4"/>
                              </a:solidFill>
                              <a:latin typeface="Cambria Math" panose="02040503050406030204" pitchFamily="18" charset="0"/>
                            </a:rPr>
                            <m:t>𝒟</m:t>
                          </m:r>
                        </m:e>
                      </m:d>
                      <m:r>
                        <a:rPr lang="en-US" sz="2000" b="0" i="1" smtClean="0">
                          <a:solidFill>
                            <a:schemeClr val="tx1"/>
                          </a:solidFill>
                          <a:latin typeface="Cambria Math" panose="02040503050406030204" pitchFamily="18" charset="0"/>
                        </a:rPr>
                        <m:t>=−</m:t>
                      </m:r>
                      <m:r>
                        <m:rPr>
                          <m:sty m:val="p"/>
                        </m:rPr>
                        <a:rPr lang="en-US" sz="2000" b="0" i="0" smtClean="0">
                          <a:solidFill>
                            <a:schemeClr val="tx1"/>
                          </a:solidFill>
                          <a:latin typeface="Cambria Math" panose="02040503050406030204" pitchFamily="18" charset="0"/>
                        </a:rPr>
                        <m:t>ln</m:t>
                      </m:r>
                      <m:d>
                        <m:dPr>
                          <m:ctrlPr>
                            <a:rPr lang="en-US" sz="2000" i="1">
                              <a:latin typeface="Cambria Math" panose="02040503050406030204" pitchFamily="18" charset="0"/>
                            </a:rPr>
                          </m:ctrlPr>
                        </m:dPr>
                        <m:e>
                          <m:nary>
                            <m:naryPr>
                              <m:chr m:val="∏"/>
                              <m:ctrlPr>
                                <a:rPr lang="en-US" sz="2000" i="1">
                                  <a:latin typeface="Cambria Math" panose="02040503050406030204" pitchFamily="18" charset="0"/>
                                </a:rPr>
                              </m:ctrlPr>
                            </m:naryPr>
                            <m:sub>
                              <m:r>
                                <m:rPr>
                                  <m:brk m:alnAt="23"/>
                                </m:rPr>
                                <a:rPr lang="en-US" sz="2000" i="1">
                                  <a:latin typeface="Cambria Math" panose="02040503050406030204" pitchFamily="18" charset="0"/>
                                </a:rPr>
                                <m:t>𝑛</m:t>
                              </m:r>
                              <m:r>
                                <a:rPr lang="en-US" sz="2000" i="1">
                                  <a:latin typeface="Cambria Math" panose="02040503050406030204" pitchFamily="18" charset="0"/>
                                </a:rPr>
                                <m:t>=1</m:t>
                              </m:r>
                            </m:sub>
                            <m:sup>
                              <m:r>
                                <a:rPr lang="en-US" sz="2000" i="1">
                                  <a:latin typeface="Cambria Math" panose="02040503050406030204" pitchFamily="18" charset="0"/>
                                </a:rPr>
                                <m:t>𝑁</m:t>
                              </m:r>
                            </m:sup>
                            <m:e>
                              <m:r>
                                <a:rPr lang="en-US" sz="2000" i="1" smtClean="0">
                                  <a:solidFill>
                                    <a:schemeClr val="accent3"/>
                                  </a:solidFill>
                                  <a:latin typeface="Cambria Math" panose="02040503050406030204" pitchFamily="18" charset="0"/>
                                </a:rPr>
                                <m:t>𝑦</m:t>
                              </m:r>
                              <m:sSup>
                                <m:sSupPr>
                                  <m:ctrlPr>
                                    <a:rPr lang="en-US" sz="2000" i="1" smtClean="0">
                                      <a:solidFill>
                                        <a:schemeClr val="accent4"/>
                                      </a:solidFill>
                                      <a:latin typeface="Cambria Math" panose="02040503050406030204" pitchFamily="18" charset="0"/>
                                    </a:rPr>
                                  </m:ctrlPr>
                                </m:sSupPr>
                                <m:e>
                                  <m:d>
                                    <m:dPr>
                                      <m:ctrlPr>
                                        <a:rPr lang="en-US" sz="2000" i="1" smtClean="0">
                                          <a:solidFill>
                                            <a:schemeClr val="accent4"/>
                                          </a:solidFill>
                                          <a:latin typeface="Cambria Math" panose="02040503050406030204" pitchFamily="18" charset="0"/>
                                        </a:rPr>
                                      </m:ctrlPr>
                                    </m:dPr>
                                    <m:e>
                                      <m:sSub>
                                        <m:sSubPr>
                                          <m:ctrlPr>
                                            <a:rPr lang="en-US" sz="2000" smtClean="0">
                                              <a:solidFill>
                                                <a:schemeClr val="accent4"/>
                                              </a:solidFill>
                                              <a:latin typeface="Cambria Math" panose="02040503050406030204" pitchFamily="18" charset="0"/>
                                            </a:rPr>
                                          </m:ctrlPr>
                                        </m:sSubPr>
                                        <m:e>
                                          <m:r>
                                            <m:rPr>
                                              <m:sty m:val="p"/>
                                            </m:rPr>
                                            <a:rPr lang="en-US" sz="2000" smtClean="0">
                                              <a:solidFill>
                                                <a:schemeClr val="accent4"/>
                                              </a:solidFill>
                                              <a:latin typeface="Cambria Math" panose="02040503050406030204" pitchFamily="18" charset="0"/>
                                            </a:rPr>
                                            <m:t>x</m:t>
                                          </m:r>
                                        </m:e>
                                        <m:sub>
                                          <m:r>
                                            <a:rPr lang="en-US" sz="2000" b="0" i="1" smtClean="0">
                                              <a:solidFill>
                                                <a:schemeClr val="accent4"/>
                                              </a:solidFill>
                                              <a:latin typeface="Cambria Math" panose="02040503050406030204" pitchFamily="18" charset="0"/>
                                            </a:rPr>
                                            <m:t>𝑛</m:t>
                                          </m:r>
                                        </m:sub>
                                      </m:sSub>
                                      <m:r>
                                        <a:rPr lang="en-US" sz="2000" i="1">
                                          <a:solidFill>
                                            <a:schemeClr val="tx1"/>
                                          </a:solidFill>
                                          <a:latin typeface="Cambria Math" panose="02040503050406030204" pitchFamily="18" charset="0"/>
                                        </a:rPr>
                                        <m:t>,</m:t>
                                      </m:r>
                                      <m:r>
                                        <m:rPr>
                                          <m:sty m:val="p"/>
                                        </m:rPr>
                                        <a:rPr lang="en-US" sz="2000" smtClean="0">
                                          <a:solidFill>
                                            <a:schemeClr val="accent5"/>
                                          </a:solidFill>
                                          <a:latin typeface="Cambria Math" panose="02040503050406030204" pitchFamily="18" charset="0"/>
                                        </a:rPr>
                                        <m:t>w</m:t>
                                      </m:r>
                                    </m:e>
                                  </m:d>
                                </m:e>
                                <m:sup>
                                  <m:sSub>
                                    <m:sSubPr>
                                      <m:ctrlPr>
                                        <a:rPr lang="en-US" sz="2000" b="0" i="1" smtClean="0">
                                          <a:solidFill>
                                            <a:schemeClr val="accent4"/>
                                          </a:solidFill>
                                          <a:latin typeface="Cambria Math" panose="02040503050406030204" pitchFamily="18" charset="0"/>
                                        </a:rPr>
                                      </m:ctrlPr>
                                    </m:sSubPr>
                                    <m:e>
                                      <m:r>
                                        <a:rPr lang="en-US" sz="2000" b="0" i="1" smtClean="0">
                                          <a:solidFill>
                                            <a:schemeClr val="accent4"/>
                                          </a:solidFill>
                                          <a:latin typeface="Cambria Math" panose="02040503050406030204" pitchFamily="18" charset="0"/>
                                        </a:rPr>
                                        <m:t>𝑡</m:t>
                                      </m:r>
                                    </m:e>
                                    <m:sub>
                                      <m:r>
                                        <a:rPr lang="en-US" sz="2000" b="0" i="1" smtClean="0">
                                          <a:solidFill>
                                            <a:schemeClr val="accent4"/>
                                          </a:solidFill>
                                          <a:latin typeface="Cambria Math" panose="02040503050406030204" pitchFamily="18" charset="0"/>
                                        </a:rPr>
                                        <m:t>𝑛</m:t>
                                      </m:r>
                                    </m:sub>
                                  </m:sSub>
                                </m:sup>
                              </m:sSup>
                              <m:sSup>
                                <m:sSupPr>
                                  <m:ctrlPr>
                                    <a:rPr lang="en-US" sz="2000" b="0" i="1" smtClean="0">
                                      <a:solidFill>
                                        <a:schemeClr val="tx1"/>
                                      </a:solidFill>
                                      <a:latin typeface="Cambria Math" panose="02040503050406030204" pitchFamily="18" charset="0"/>
                                    </a:rPr>
                                  </m:ctrlPr>
                                </m:sSupPr>
                                <m:e>
                                  <m:d>
                                    <m:dPr>
                                      <m:ctrlPr>
                                        <a:rPr lang="en-US" sz="2000" b="0" i="1" smtClean="0">
                                          <a:solidFill>
                                            <a:schemeClr val="tx1"/>
                                          </a:solidFill>
                                          <a:latin typeface="Cambria Math" panose="02040503050406030204" pitchFamily="18" charset="0"/>
                                        </a:rPr>
                                      </m:ctrlPr>
                                    </m:dPr>
                                    <m:e>
                                      <m:r>
                                        <a:rPr lang="en-US" sz="2000" b="0" i="1" smtClean="0">
                                          <a:solidFill>
                                            <a:schemeClr val="tx1"/>
                                          </a:solidFill>
                                          <a:latin typeface="Cambria Math" panose="02040503050406030204" pitchFamily="18" charset="0"/>
                                        </a:rPr>
                                        <m:t>1−</m:t>
                                      </m:r>
                                      <m:r>
                                        <a:rPr lang="en-US" sz="2000" i="1" smtClean="0">
                                          <a:solidFill>
                                            <a:schemeClr val="accent3"/>
                                          </a:solidFill>
                                          <a:latin typeface="Cambria Math" panose="02040503050406030204" pitchFamily="18" charset="0"/>
                                        </a:rPr>
                                        <m:t>𝑦</m:t>
                                      </m:r>
                                      <m:d>
                                        <m:dPr>
                                          <m:ctrlPr>
                                            <a:rPr lang="en-US" sz="2000" b="0" i="1" smtClean="0">
                                              <a:solidFill>
                                                <a:schemeClr val="accent4"/>
                                              </a:solidFill>
                                              <a:latin typeface="Cambria Math" panose="02040503050406030204" pitchFamily="18" charset="0"/>
                                            </a:rPr>
                                          </m:ctrlPr>
                                        </m:dPr>
                                        <m:e>
                                          <m:sSub>
                                            <m:sSubPr>
                                              <m:ctrlPr>
                                                <a:rPr lang="en-US" sz="2000" b="0" i="1" smtClean="0">
                                                  <a:solidFill>
                                                    <a:schemeClr val="accent4"/>
                                                  </a:solidFill>
                                                  <a:latin typeface="Cambria Math" panose="02040503050406030204" pitchFamily="18" charset="0"/>
                                                </a:rPr>
                                              </m:ctrlPr>
                                            </m:sSubPr>
                                            <m:e>
                                              <m:r>
                                                <a:rPr lang="en-US" sz="2000" b="0" i="1" smtClean="0">
                                                  <a:solidFill>
                                                    <a:schemeClr val="accent4"/>
                                                  </a:solidFill>
                                                  <a:latin typeface="Cambria Math" panose="02040503050406030204" pitchFamily="18" charset="0"/>
                                                </a:rPr>
                                                <m:t>𝑥</m:t>
                                              </m:r>
                                            </m:e>
                                            <m:sub>
                                              <m:r>
                                                <a:rPr lang="en-US" sz="2000" b="0" i="1" smtClean="0">
                                                  <a:solidFill>
                                                    <a:schemeClr val="accent4"/>
                                                  </a:solidFill>
                                                  <a:latin typeface="Cambria Math" panose="02040503050406030204" pitchFamily="18" charset="0"/>
                                                </a:rPr>
                                                <m:t>𝑛</m:t>
                                              </m:r>
                                            </m:sub>
                                          </m:sSub>
                                          <m:r>
                                            <a:rPr lang="en-US" sz="2000" b="0" i="1" smtClean="0">
                                              <a:latin typeface="Cambria Math" panose="02040503050406030204" pitchFamily="18" charset="0"/>
                                            </a:rPr>
                                            <m:t>,</m:t>
                                          </m:r>
                                          <m:r>
                                            <a:rPr lang="en-US" sz="2000" b="0" i="1" smtClean="0">
                                              <a:solidFill>
                                                <a:schemeClr val="accent5"/>
                                              </a:solidFill>
                                              <a:latin typeface="Cambria Math" panose="02040503050406030204" pitchFamily="18" charset="0"/>
                                            </a:rPr>
                                            <m:t>𝑤</m:t>
                                          </m:r>
                                        </m:e>
                                      </m:d>
                                    </m:e>
                                  </m:d>
                                </m:e>
                                <m:sup>
                                  <m:d>
                                    <m:dPr>
                                      <m:ctrlPr>
                                        <a:rPr lang="en-US" sz="2000" b="0" i="1" smtClean="0">
                                          <a:solidFill>
                                            <a:schemeClr val="tx1"/>
                                          </a:solidFill>
                                          <a:latin typeface="Cambria Math" panose="02040503050406030204" pitchFamily="18" charset="0"/>
                                        </a:rPr>
                                      </m:ctrlPr>
                                    </m:dPr>
                                    <m:e>
                                      <m:r>
                                        <a:rPr lang="en-US" sz="2000" b="0" i="1" smtClean="0">
                                          <a:solidFill>
                                            <a:schemeClr val="tx1"/>
                                          </a:solidFill>
                                          <a:latin typeface="Cambria Math" panose="02040503050406030204" pitchFamily="18" charset="0"/>
                                        </a:rPr>
                                        <m:t>1−</m:t>
                                      </m:r>
                                      <m:sSub>
                                        <m:sSubPr>
                                          <m:ctrlPr>
                                            <a:rPr lang="en-US" sz="2000" b="0" i="1" smtClean="0">
                                              <a:solidFill>
                                                <a:schemeClr val="accent4"/>
                                              </a:solidFill>
                                              <a:latin typeface="Cambria Math" panose="02040503050406030204" pitchFamily="18" charset="0"/>
                                            </a:rPr>
                                          </m:ctrlPr>
                                        </m:sSubPr>
                                        <m:e>
                                          <m:r>
                                            <a:rPr lang="en-US" sz="2000" b="0" i="1" smtClean="0">
                                              <a:solidFill>
                                                <a:schemeClr val="accent4"/>
                                              </a:solidFill>
                                              <a:latin typeface="Cambria Math" panose="02040503050406030204" pitchFamily="18" charset="0"/>
                                            </a:rPr>
                                            <m:t>𝑡</m:t>
                                          </m:r>
                                        </m:e>
                                        <m:sub>
                                          <m:r>
                                            <a:rPr lang="en-US" sz="2000" b="0" i="1" smtClean="0">
                                              <a:solidFill>
                                                <a:schemeClr val="accent4"/>
                                              </a:solidFill>
                                              <a:latin typeface="Cambria Math" panose="02040503050406030204" pitchFamily="18" charset="0"/>
                                            </a:rPr>
                                            <m:t>𝑛</m:t>
                                          </m:r>
                                        </m:sub>
                                      </m:sSub>
                                    </m:e>
                                  </m:d>
                                </m:sup>
                              </m:sSup>
                            </m:e>
                          </m:nary>
                        </m:e>
                      </m:d>
                    </m:oMath>
                  </m:oMathPara>
                </a14:m>
                <a:endParaRPr lang="en-US" sz="2000"/>
              </a:p>
            </p:txBody>
          </p:sp>
        </mc:Choice>
        <mc:Fallback>
          <p:sp>
            <p:nvSpPr>
              <p:cNvPr id="11" name="TextBox 10">
                <a:extLst>
                  <a:ext uri="{FF2B5EF4-FFF2-40B4-BE49-F238E27FC236}">
                    <a16:creationId xmlns:a16="http://schemas.microsoft.com/office/drawing/2014/main" id="{2E414021-26DE-6039-8F0D-D5F7D6D3EE02}"/>
                  </a:ext>
                </a:extLst>
              </p:cNvPr>
              <p:cNvSpPr txBox="1">
                <a:spLocks noRot="1" noChangeAspect="1" noMove="1" noResize="1" noEditPoints="1" noAdjustHandles="1" noChangeArrowheads="1" noChangeShapeType="1" noTextEdit="1"/>
              </p:cNvSpPr>
              <p:nvPr/>
            </p:nvSpPr>
            <p:spPr>
              <a:xfrm>
                <a:off x="5007458" y="2957670"/>
                <a:ext cx="5938549" cy="865493"/>
              </a:xfrm>
              <a:prstGeom prst="rect">
                <a:avLst/>
              </a:prstGeom>
              <a:blipFill>
                <a:blip r:embed="rId13"/>
                <a:stretch>
                  <a:fillRect t="-113043" b="-173913"/>
                </a:stretch>
              </a:blipFill>
            </p:spPr>
            <p:txBody>
              <a:bodyPr/>
              <a:lstStyle/>
              <a:p>
                <a:r>
                  <a:rPr lang="en-US">
                    <a:noFill/>
                  </a:rPr>
                  <a:t> </a:t>
                </a:r>
              </a:p>
            </p:txBody>
          </p:sp>
        </mc:Fallback>
      </mc:AlternateContent>
      <p:grpSp>
        <p:nvGrpSpPr>
          <p:cNvPr id="27" name="Group 26">
            <a:extLst>
              <a:ext uri="{FF2B5EF4-FFF2-40B4-BE49-F238E27FC236}">
                <a16:creationId xmlns:a16="http://schemas.microsoft.com/office/drawing/2014/main" id="{8C103785-556B-5BDB-103D-CCF4ADA236DC}"/>
              </a:ext>
            </a:extLst>
          </p:cNvPr>
          <p:cNvGrpSpPr/>
          <p:nvPr/>
        </p:nvGrpSpPr>
        <p:grpSpPr>
          <a:xfrm>
            <a:off x="6984846" y="3994386"/>
            <a:ext cx="3499575" cy="390166"/>
            <a:chOff x="8653954" y="4196457"/>
            <a:chExt cx="3499575" cy="390166"/>
          </a:xfrm>
        </p:grpSpPr>
        <p:sp>
          <p:nvSpPr>
            <p:cNvPr id="29" name="TextBox 28">
              <a:extLst>
                <a:ext uri="{FF2B5EF4-FFF2-40B4-BE49-F238E27FC236}">
                  <a16:creationId xmlns:a16="http://schemas.microsoft.com/office/drawing/2014/main" id="{17AD9E3B-479B-62C4-D68B-ADF7B828A117}"/>
                </a:ext>
              </a:extLst>
            </p:cNvPr>
            <p:cNvSpPr txBox="1"/>
            <p:nvPr/>
          </p:nvSpPr>
          <p:spPr>
            <a:xfrm>
              <a:off x="9411595" y="4278846"/>
              <a:ext cx="2048959" cy="307777"/>
            </a:xfrm>
            <a:prstGeom prst="rect">
              <a:avLst/>
            </a:prstGeom>
            <a:noFill/>
          </p:spPr>
          <p:txBody>
            <a:bodyPr wrap="none" rtlCol="0">
              <a:spAutoFit/>
            </a:bodyPr>
            <a:lstStyle/>
            <a:p>
              <a:pPr algn="ctr"/>
              <a:r>
                <a:rPr lang="en-US" sz="1400">
                  <a:solidFill>
                    <a:schemeClr val="accent6"/>
                  </a:solidFill>
                </a:rPr>
                <a:t>Likelihood of the data.</a:t>
              </a:r>
              <a:endParaRPr lang="en-US" sz="1400"/>
            </a:p>
          </p:txBody>
        </p:sp>
        <p:sp>
          <p:nvSpPr>
            <p:cNvPr id="30" name="Right Brace 29">
              <a:extLst>
                <a:ext uri="{FF2B5EF4-FFF2-40B4-BE49-F238E27FC236}">
                  <a16:creationId xmlns:a16="http://schemas.microsoft.com/office/drawing/2014/main" id="{52442EE0-B9D0-3400-2A01-7AB9A2ECE9F6}"/>
                </a:ext>
              </a:extLst>
            </p:cNvPr>
            <p:cNvSpPr/>
            <p:nvPr/>
          </p:nvSpPr>
          <p:spPr>
            <a:xfrm rot="5400000">
              <a:off x="10342782" y="2507629"/>
              <a:ext cx="121920" cy="3499575"/>
            </a:xfrm>
            <a:prstGeom prst="rightBrace">
              <a:avLst/>
            </a:prstGeom>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a:solidFill>
                  <a:schemeClr val="accent6"/>
                </a:solidFill>
              </a:endParaRPr>
            </a:p>
          </p:txBody>
        </p:sp>
      </p:grpSp>
      <p:grpSp>
        <p:nvGrpSpPr>
          <p:cNvPr id="32" name="Group 31">
            <a:extLst>
              <a:ext uri="{FF2B5EF4-FFF2-40B4-BE49-F238E27FC236}">
                <a16:creationId xmlns:a16="http://schemas.microsoft.com/office/drawing/2014/main" id="{FFCE7428-19B7-82E9-B384-DD15DFF4D14B}"/>
              </a:ext>
            </a:extLst>
          </p:cNvPr>
          <p:cNvGrpSpPr/>
          <p:nvPr/>
        </p:nvGrpSpPr>
        <p:grpSpPr>
          <a:xfrm>
            <a:off x="6349553" y="5389835"/>
            <a:ext cx="5123729" cy="390166"/>
            <a:chOff x="7841877" y="4196457"/>
            <a:chExt cx="5123729" cy="390166"/>
          </a:xfrm>
        </p:grpSpPr>
        <p:sp>
          <p:nvSpPr>
            <p:cNvPr id="33" name="TextBox 32">
              <a:extLst>
                <a:ext uri="{FF2B5EF4-FFF2-40B4-BE49-F238E27FC236}">
                  <a16:creationId xmlns:a16="http://schemas.microsoft.com/office/drawing/2014/main" id="{FDD2D94F-DF01-F6E0-EAA0-26C52A4FC0D6}"/>
                </a:ext>
              </a:extLst>
            </p:cNvPr>
            <p:cNvSpPr txBox="1"/>
            <p:nvPr/>
          </p:nvSpPr>
          <p:spPr>
            <a:xfrm>
              <a:off x="9991883" y="4278846"/>
              <a:ext cx="888385" cy="307777"/>
            </a:xfrm>
            <a:prstGeom prst="rect">
              <a:avLst/>
            </a:prstGeom>
            <a:noFill/>
          </p:spPr>
          <p:txBody>
            <a:bodyPr wrap="none" rtlCol="0">
              <a:spAutoFit/>
            </a:bodyPr>
            <a:lstStyle/>
            <a:p>
              <a:pPr algn="ctr"/>
              <a:r>
                <a:rPr lang="en-US" sz="1400">
                  <a:solidFill>
                    <a:schemeClr val="accent6"/>
                  </a:solidFill>
                </a:rPr>
                <a:t>Algebra!</a:t>
              </a:r>
              <a:endParaRPr lang="en-US" sz="1400"/>
            </a:p>
          </p:txBody>
        </p:sp>
        <p:sp>
          <p:nvSpPr>
            <p:cNvPr id="35" name="Right Brace 34">
              <a:extLst>
                <a:ext uri="{FF2B5EF4-FFF2-40B4-BE49-F238E27FC236}">
                  <a16:creationId xmlns:a16="http://schemas.microsoft.com/office/drawing/2014/main" id="{950C1B75-7FB3-1698-A48A-C1CEBC27CA07}"/>
                </a:ext>
              </a:extLst>
            </p:cNvPr>
            <p:cNvSpPr/>
            <p:nvPr/>
          </p:nvSpPr>
          <p:spPr>
            <a:xfrm rot="5400000">
              <a:off x="10342782" y="1695552"/>
              <a:ext cx="121920" cy="5123729"/>
            </a:xfrm>
            <a:prstGeom prst="rightBrace">
              <a:avLst/>
            </a:prstGeom>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a:solidFill>
                  <a:schemeClr val="accent6"/>
                </a:solidFill>
              </a:endParaRPr>
            </a:p>
          </p:txBody>
        </p:sp>
      </p:grpSp>
    </p:spTree>
    <p:extLst>
      <p:ext uri="{BB962C8B-B14F-4D97-AF65-F5344CB8AC3E}">
        <p14:creationId xmlns:p14="http://schemas.microsoft.com/office/powerpoint/2010/main" val="412979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0EFF4-1B09-28DF-8A8D-E9D6087138CA}"/>
            </a:ext>
          </a:extLst>
        </p:cNvPr>
        <p:cNvGrpSpPr/>
        <p:nvPr/>
      </p:nvGrpSpPr>
      <p:grpSpPr>
        <a:xfrm>
          <a:off x="0" y="0"/>
          <a:ext cx="0" cy="0"/>
          <a:chOff x="0" y="0"/>
          <a:chExt cx="0" cy="0"/>
        </a:xfrm>
      </p:grpSpPr>
      <p:sp>
        <p:nvSpPr>
          <p:cNvPr id="38" name="Rectangle 37">
            <a:extLst>
              <a:ext uri="{FF2B5EF4-FFF2-40B4-BE49-F238E27FC236}">
                <a16:creationId xmlns:a16="http://schemas.microsoft.com/office/drawing/2014/main" id="{2DA925F4-4B7A-45E0-7CD6-E2050280BAC6}"/>
              </a:ext>
            </a:extLst>
          </p:cNvPr>
          <p:cNvSpPr/>
          <p:nvPr/>
        </p:nvSpPr>
        <p:spPr>
          <a:xfrm>
            <a:off x="4913376" y="3633710"/>
            <a:ext cx="6608063" cy="227941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 name="Title 1">
            <a:extLst>
              <a:ext uri="{FF2B5EF4-FFF2-40B4-BE49-F238E27FC236}">
                <a16:creationId xmlns:a16="http://schemas.microsoft.com/office/drawing/2014/main" id="{F904AE5B-D56E-E616-7126-591B6431F0A1}"/>
              </a:ext>
            </a:extLst>
          </p:cNvPr>
          <p:cNvSpPr>
            <a:spLocks noGrp="1"/>
          </p:cNvSpPr>
          <p:nvPr>
            <p:ph type="title"/>
          </p:nvPr>
        </p:nvSpPr>
        <p:spPr/>
        <p:txBody>
          <a:bodyPr>
            <a:normAutofit/>
          </a:bodyPr>
          <a:lstStyle/>
          <a:p>
            <a:r>
              <a:rPr lang="en-US"/>
              <a:t>Computing the Gradient</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DD61248F-725E-BC9E-8FD8-E5E9CCA6622A}"/>
                  </a:ext>
                </a:extLst>
              </p:cNvPr>
              <p:cNvSpPr>
                <a:spLocks noGrp="1"/>
              </p:cNvSpPr>
              <p:nvPr>
                <p:ph idx="1"/>
              </p:nvPr>
            </p:nvSpPr>
            <p:spPr>
              <a:xfrm>
                <a:off x="312421" y="1424540"/>
                <a:ext cx="11567160" cy="770020"/>
              </a:xfrm>
            </p:spPr>
            <p:txBody>
              <a:bodyPr>
                <a:normAutofit/>
              </a:bodyPr>
              <a:lstStyle/>
              <a:p>
                <a:pPr marL="0" indent="0">
                  <a:buNone/>
                </a:pPr>
                <a:r>
                  <a:rPr lang="en-US" sz="2400"/>
                  <a:t>Computing the gradient </a:t>
                </a:r>
                <a14:m>
                  <m:oMath xmlns:m="http://schemas.openxmlformats.org/officeDocument/2006/math">
                    <m:sSub>
                      <m:sSubPr>
                        <m:ctrlPr>
                          <a:rPr lang="en-US" sz="2400" b="0" i="0" smtClean="0">
                            <a:solidFill>
                              <a:schemeClr val="accent5"/>
                            </a:solidFill>
                            <a:latin typeface="Cambria Math" panose="02040503050406030204" pitchFamily="18" charset="0"/>
                          </a:rPr>
                        </m:ctrlPr>
                      </m:sSubPr>
                      <m:e>
                        <m:r>
                          <m:rPr>
                            <m:sty m:val="p"/>
                          </m:rPr>
                          <a:rPr lang="en-US" sz="2400" b="0" i="0" smtClean="0">
                            <a:solidFill>
                              <a:schemeClr val="accent5"/>
                            </a:solidFill>
                            <a:latin typeface="Cambria Math" panose="02040503050406030204" pitchFamily="18" charset="0"/>
                          </a:rPr>
                          <m:t>∇</m:t>
                        </m:r>
                      </m:e>
                      <m:sub>
                        <m:r>
                          <a:rPr lang="en-US" sz="2400" b="0" i="1" smtClean="0">
                            <a:solidFill>
                              <a:schemeClr val="accent5"/>
                            </a:solidFill>
                            <a:latin typeface="Cambria Math" panose="02040503050406030204" pitchFamily="18" charset="0"/>
                          </a:rPr>
                          <m:t>𝑤</m:t>
                        </m:r>
                      </m:sub>
                    </m:sSub>
                  </m:oMath>
                </a14:m>
                <a:r>
                  <a:rPr lang="en-US" sz="2400"/>
                  <a:t> of the negative log likelihood with respect to </a:t>
                </a:r>
                <a14:m>
                  <m:oMath xmlns:m="http://schemas.openxmlformats.org/officeDocument/2006/math">
                    <m:r>
                      <m:rPr>
                        <m:sty m:val="p"/>
                      </m:rPr>
                      <a:rPr lang="en-US" sz="2400">
                        <a:solidFill>
                          <a:schemeClr val="accent5"/>
                        </a:solidFill>
                        <a:latin typeface="Cambria Math" panose="02040503050406030204" pitchFamily="18" charset="0"/>
                      </a:rPr>
                      <m:t>w</m:t>
                    </m:r>
                  </m:oMath>
                </a14:m>
                <a:r>
                  <a:rPr lang="en-US" sz="2400"/>
                  <a:t>:</a:t>
                </a:r>
              </a:p>
            </p:txBody>
          </p:sp>
        </mc:Choice>
        <mc:Fallback>
          <p:sp>
            <p:nvSpPr>
              <p:cNvPr id="3" name="Content Placeholder 2">
                <a:extLst>
                  <a:ext uri="{FF2B5EF4-FFF2-40B4-BE49-F238E27FC236}">
                    <a16:creationId xmlns:a16="http://schemas.microsoft.com/office/drawing/2014/main" id="{DD61248F-725E-BC9E-8FD8-E5E9CCA6622A}"/>
                  </a:ext>
                </a:extLst>
              </p:cNvPr>
              <p:cNvSpPr>
                <a:spLocks noGrp="1" noRot="1" noChangeAspect="1" noMove="1" noResize="1" noEditPoints="1" noAdjustHandles="1" noChangeArrowheads="1" noChangeShapeType="1" noTextEdit="1"/>
              </p:cNvSpPr>
              <p:nvPr>
                <p:ph idx="1"/>
              </p:nvPr>
            </p:nvSpPr>
            <p:spPr>
              <a:xfrm>
                <a:off x="312421" y="1424540"/>
                <a:ext cx="11567160" cy="770020"/>
              </a:xfrm>
              <a:blipFill>
                <a:blip r:embed="rId3"/>
                <a:stretch>
                  <a:fillRect l="-768" t="-11475"/>
                </a:stretch>
              </a:blipFill>
            </p:spPr>
            <p:txBody>
              <a:bodyPr/>
              <a:lstStyle/>
              <a:p>
                <a:r>
                  <a:rPr lang="en-US">
                    <a:noFill/>
                  </a:rPr>
                  <a:t> </a:t>
                </a:r>
              </a:p>
            </p:txBody>
          </p:sp>
        </mc:Fallback>
      </mc:AlternateContent>
      <p:grpSp>
        <p:nvGrpSpPr>
          <p:cNvPr id="63" name="Group 62">
            <a:extLst>
              <a:ext uri="{FF2B5EF4-FFF2-40B4-BE49-F238E27FC236}">
                <a16:creationId xmlns:a16="http://schemas.microsoft.com/office/drawing/2014/main" id="{4970EB9A-4B73-EEBF-3A01-A23A4E650EF5}"/>
              </a:ext>
            </a:extLst>
          </p:cNvPr>
          <p:cNvGrpSpPr/>
          <p:nvPr/>
        </p:nvGrpSpPr>
        <p:grpSpPr>
          <a:xfrm>
            <a:off x="793933" y="2944863"/>
            <a:ext cx="3688080" cy="2706625"/>
            <a:chOff x="768096" y="2308224"/>
            <a:chExt cx="3688080" cy="2706625"/>
          </a:xfrm>
        </p:grpSpPr>
        <p:grpSp>
          <p:nvGrpSpPr>
            <p:cNvPr id="15" name="Group 14">
              <a:extLst>
                <a:ext uri="{FF2B5EF4-FFF2-40B4-BE49-F238E27FC236}">
                  <a16:creationId xmlns:a16="http://schemas.microsoft.com/office/drawing/2014/main" id="{15BA185C-A653-3975-E3EC-42E37FD43471}"/>
                </a:ext>
              </a:extLst>
            </p:cNvPr>
            <p:cNvGrpSpPr/>
            <p:nvPr/>
          </p:nvGrpSpPr>
          <p:grpSpPr>
            <a:xfrm>
              <a:off x="768096" y="2796666"/>
              <a:ext cx="499872" cy="1729740"/>
              <a:chOff x="2974848" y="2871218"/>
              <a:chExt cx="499872" cy="1729740"/>
            </a:xfrm>
          </p:grpSpPr>
          <mc:AlternateContent xmlns:mc="http://schemas.openxmlformats.org/markup-compatibility/2006">
            <mc:Choice xmlns:a14="http://schemas.microsoft.com/office/drawing/2010/main" Requires="a14">
              <p:sp>
                <p:nvSpPr>
                  <p:cNvPr id="4" name="Oval 3">
                    <a:extLst>
                      <a:ext uri="{FF2B5EF4-FFF2-40B4-BE49-F238E27FC236}">
                        <a16:creationId xmlns:a16="http://schemas.microsoft.com/office/drawing/2014/main" id="{51CFCCB6-BB72-1415-F311-6A8B42390C10}"/>
                      </a:ext>
                    </a:extLst>
                  </p:cNvPr>
                  <p:cNvSpPr/>
                  <p:nvPr/>
                </p:nvSpPr>
                <p:spPr>
                  <a:xfrm>
                    <a:off x="2974848" y="2871218"/>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1</m:t>
                              </m:r>
                            </m:sub>
                          </m:sSub>
                        </m:oMath>
                      </m:oMathPara>
                    </a14:m>
                    <a:endParaRPr lang="en-US" sz="2400"/>
                  </a:p>
                </p:txBody>
              </p:sp>
            </mc:Choice>
            <mc:Fallback>
              <p:sp>
                <p:nvSpPr>
                  <p:cNvPr id="4" name="Oval 3">
                    <a:extLst>
                      <a:ext uri="{FF2B5EF4-FFF2-40B4-BE49-F238E27FC236}">
                        <a16:creationId xmlns:a16="http://schemas.microsoft.com/office/drawing/2014/main" id="{51CFCCB6-BB72-1415-F311-6A8B42390C10}"/>
                      </a:ext>
                    </a:extLst>
                  </p:cNvPr>
                  <p:cNvSpPr>
                    <a:spLocks noRot="1" noChangeAspect="1" noMove="1" noResize="1" noEditPoints="1" noAdjustHandles="1" noChangeArrowheads="1" noChangeShapeType="1" noTextEdit="1"/>
                  </p:cNvSpPr>
                  <p:nvPr/>
                </p:nvSpPr>
                <p:spPr>
                  <a:xfrm>
                    <a:off x="2974848" y="2871218"/>
                    <a:ext cx="499872" cy="499872"/>
                  </a:xfrm>
                  <a:prstGeom prst="ellipse">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Oval 4">
                    <a:extLst>
                      <a:ext uri="{FF2B5EF4-FFF2-40B4-BE49-F238E27FC236}">
                        <a16:creationId xmlns:a16="http://schemas.microsoft.com/office/drawing/2014/main" id="{771703A4-FBE8-4E5C-DEAF-DBD710A67F08}"/>
                      </a:ext>
                    </a:extLst>
                  </p:cNvPr>
                  <p:cNvSpPr/>
                  <p:nvPr/>
                </p:nvSpPr>
                <p:spPr>
                  <a:xfrm>
                    <a:off x="2974848" y="4101086"/>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2</m:t>
                              </m:r>
                            </m:sub>
                          </m:sSub>
                        </m:oMath>
                      </m:oMathPara>
                    </a14:m>
                    <a:endParaRPr lang="en-US" sz="2400"/>
                  </a:p>
                </p:txBody>
              </p:sp>
            </mc:Choice>
            <mc:Fallback>
              <p:sp>
                <p:nvSpPr>
                  <p:cNvPr id="5" name="Oval 4">
                    <a:extLst>
                      <a:ext uri="{FF2B5EF4-FFF2-40B4-BE49-F238E27FC236}">
                        <a16:creationId xmlns:a16="http://schemas.microsoft.com/office/drawing/2014/main" id="{771703A4-FBE8-4E5C-DEAF-DBD710A67F08}"/>
                      </a:ext>
                    </a:extLst>
                  </p:cNvPr>
                  <p:cNvSpPr>
                    <a:spLocks noRot="1" noChangeAspect="1" noMove="1" noResize="1" noEditPoints="1" noAdjustHandles="1" noChangeArrowheads="1" noChangeShapeType="1" noTextEdit="1"/>
                  </p:cNvSpPr>
                  <p:nvPr/>
                </p:nvSpPr>
                <p:spPr>
                  <a:xfrm>
                    <a:off x="2974848" y="4101086"/>
                    <a:ext cx="499872" cy="499872"/>
                  </a:xfrm>
                  <a:prstGeom prst="ellipse">
                    <a:avLst/>
                  </a:prstGeom>
                  <a:blipFill>
                    <a:blip r:embed="rId5"/>
                    <a:stretch>
                      <a:fillRect/>
                    </a:stretch>
                  </a:blipFill>
                </p:spPr>
                <p:txBody>
                  <a:bodyPr/>
                  <a:lstStyle/>
                  <a:p>
                    <a:r>
                      <a:rPr lang="en-US">
                        <a:noFill/>
                      </a:rPr>
                      <a:t> </a:t>
                    </a:r>
                  </a:p>
                </p:txBody>
              </p:sp>
            </mc:Fallback>
          </mc:AlternateContent>
        </p:grpSp>
        <p:grpSp>
          <p:nvGrpSpPr>
            <p:cNvPr id="16" name="Group 15">
              <a:extLst>
                <a:ext uri="{FF2B5EF4-FFF2-40B4-BE49-F238E27FC236}">
                  <a16:creationId xmlns:a16="http://schemas.microsoft.com/office/drawing/2014/main" id="{62330B80-D058-60DE-7B0C-59F82923B61F}"/>
                </a:ext>
              </a:extLst>
            </p:cNvPr>
            <p:cNvGrpSpPr/>
            <p:nvPr/>
          </p:nvGrpSpPr>
          <p:grpSpPr>
            <a:xfrm>
              <a:off x="2173224" y="2308224"/>
              <a:ext cx="688848" cy="2706625"/>
              <a:chOff x="4379976" y="2328673"/>
              <a:chExt cx="688848" cy="2706625"/>
            </a:xfrm>
          </p:grpSpPr>
          <mc:AlternateContent xmlns:mc="http://schemas.openxmlformats.org/markup-compatibility/2006">
            <mc:Choice xmlns:a14="http://schemas.microsoft.com/office/drawing/2010/main" Requires="a14">
              <p:sp>
                <p:nvSpPr>
                  <p:cNvPr id="6" name="Oval 5">
                    <a:extLst>
                      <a:ext uri="{FF2B5EF4-FFF2-40B4-BE49-F238E27FC236}">
                        <a16:creationId xmlns:a16="http://schemas.microsoft.com/office/drawing/2014/main" id="{B58A57FA-5EAF-7E7A-05C3-875098616D83}"/>
                      </a:ext>
                    </a:extLst>
                  </p:cNvPr>
                  <p:cNvSpPr/>
                  <p:nvPr/>
                </p:nvSpPr>
                <p:spPr>
                  <a:xfrm>
                    <a:off x="4379976" y="2328673"/>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1</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6" name="Oval 5">
                    <a:extLst>
                      <a:ext uri="{FF2B5EF4-FFF2-40B4-BE49-F238E27FC236}">
                        <a16:creationId xmlns:a16="http://schemas.microsoft.com/office/drawing/2014/main" id="{B58A57FA-5EAF-7E7A-05C3-875098616D83}"/>
                      </a:ext>
                    </a:extLst>
                  </p:cNvPr>
                  <p:cNvSpPr>
                    <a:spLocks noRot="1" noChangeAspect="1" noMove="1" noResize="1" noEditPoints="1" noAdjustHandles="1" noChangeArrowheads="1" noChangeShapeType="1" noTextEdit="1"/>
                  </p:cNvSpPr>
                  <p:nvPr/>
                </p:nvSpPr>
                <p:spPr>
                  <a:xfrm>
                    <a:off x="4379976" y="2328673"/>
                    <a:ext cx="688848" cy="688848"/>
                  </a:xfrm>
                  <a:prstGeom prst="ellipse">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Oval 6">
                    <a:extLst>
                      <a:ext uri="{FF2B5EF4-FFF2-40B4-BE49-F238E27FC236}">
                        <a16:creationId xmlns:a16="http://schemas.microsoft.com/office/drawing/2014/main" id="{F1326F8A-F939-3D4F-8FF2-40AA07163F83}"/>
                      </a:ext>
                    </a:extLst>
                  </p:cNvPr>
                  <p:cNvSpPr/>
                  <p:nvPr/>
                </p:nvSpPr>
                <p:spPr>
                  <a:xfrm>
                    <a:off x="4379976" y="3337562"/>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2</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7" name="Oval 6">
                    <a:extLst>
                      <a:ext uri="{FF2B5EF4-FFF2-40B4-BE49-F238E27FC236}">
                        <a16:creationId xmlns:a16="http://schemas.microsoft.com/office/drawing/2014/main" id="{F1326F8A-F939-3D4F-8FF2-40AA07163F83}"/>
                      </a:ext>
                    </a:extLst>
                  </p:cNvPr>
                  <p:cNvSpPr>
                    <a:spLocks noRot="1" noChangeAspect="1" noMove="1" noResize="1" noEditPoints="1" noAdjustHandles="1" noChangeArrowheads="1" noChangeShapeType="1" noTextEdit="1"/>
                  </p:cNvSpPr>
                  <p:nvPr/>
                </p:nvSpPr>
                <p:spPr>
                  <a:xfrm>
                    <a:off x="4379976" y="3337562"/>
                    <a:ext cx="688848" cy="688848"/>
                  </a:xfrm>
                  <a:prstGeom prst="ellipse">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Oval 7">
                    <a:extLst>
                      <a:ext uri="{FF2B5EF4-FFF2-40B4-BE49-F238E27FC236}">
                        <a16:creationId xmlns:a16="http://schemas.microsoft.com/office/drawing/2014/main" id="{E822C422-CF49-C8C7-6703-8D1C9233C4D9}"/>
                      </a:ext>
                    </a:extLst>
                  </p:cNvPr>
                  <p:cNvSpPr/>
                  <p:nvPr/>
                </p:nvSpPr>
                <p:spPr>
                  <a:xfrm>
                    <a:off x="4379976" y="4346450"/>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3</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8" name="Oval 7">
                    <a:extLst>
                      <a:ext uri="{FF2B5EF4-FFF2-40B4-BE49-F238E27FC236}">
                        <a16:creationId xmlns:a16="http://schemas.microsoft.com/office/drawing/2014/main" id="{E822C422-CF49-C8C7-6703-8D1C9233C4D9}"/>
                      </a:ext>
                    </a:extLst>
                  </p:cNvPr>
                  <p:cNvSpPr>
                    <a:spLocks noRot="1" noChangeAspect="1" noMove="1" noResize="1" noEditPoints="1" noAdjustHandles="1" noChangeArrowheads="1" noChangeShapeType="1" noTextEdit="1"/>
                  </p:cNvSpPr>
                  <p:nvPr/>
                </p:nvSpPr>
                <p:spPr>
                  <a:xfrm>
                    <a:off x="4379976" y="4346450"/>
                    <a:ext cx="688848" cy="688848"/>
                  </a:xfrm>
                  <a:prstGeom prst="ellipse">
                    <a:avLst/>
                  </a:prstGeom>
                  <a:blipFill>
                    <a:blip r:embed="rId8"/>
                    <a:stretch>
                      <a:fillRect/>
                    </a:stretch>
                  </a:blipFill>
                </p:spPr>
                <p:txBody>
                  <a:bodyPr/>
                  <a:lstStyle/>
                  <a:p>
                    <a:r>
                      <a:rPr lang="en-US">
                        <a:noFill/>
                      </a:rPr>
                      <a:t> </a:t>
                    </a:r>
                  </a:p>
                </p:txBody>
              </p:sp>
            </mc:Fallback>
          </mc:AlternateContent>
        </p:grpSp>
        <mc:AlternateContent xmlns:mc="http://schemas.openxmlformats.org/markup-compatibility/2006">
          <mc:Choice xmlns:a14="http://schemas.microsoft.com/office/drawing/2010/main" Requires="a14">
            <p:sp>
              <p:nvSpPr>
                <p:cNvPr id="9" name="Oval 8">
                  <a:extLst>
                    <a:ext uri="{FF2B5EF4-FFF2-40B4-BE49-F238E27FC236}">
                      <a16:creationId xmlns:a16="http://schemas.microsoft.com/office/drawing/2014/main" id="{B405F9E0-DCEB-822F-ACA0-8EF5DE14F269}"/>
                    </a:ext>
                  </a:extLst>
                </p:cNvPr>
                <p:cNvSpPr/>
                <p:nvPr/>
              </p:nvSpPr>
              <p:spPr>
                <a:xfrm>
                  <a:off x="3767328" y="3327612"/>
                  <a:ext cx="688848" cy="688848"/>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lIns="91440" tIns="0" rIns="0" bIns="91440" rtlCol="0" anchor="ctr"/>
                <a:lstStyle/>
                <a:p>
                  <a:pPr algn="ctr"/>
                  <a14:m>
                    <m:oMathPara xmlns:m="http://schemas.openxmlformats.org/officeDocument/2006/math">
                      <m:oMathParaPr>
                        <m:jc m:val="center"/>
                      </m:oMathParaPr>
                      <m:oMath>
                        <m:r>
                          <a:rPr lang="en-US" sz="2400" b="0" i="1" smtClean="0">
                            <a:solidFill>
                              <a:schemeClr val="bg1"/>
                            </a:solidFill>
                            <a:latin typeface="Cambria Math" panose="02040503050406030204" pitchFamily="18" charset="0"/>
                          </a:rPr>
                          <m:t>𝑦</m:t>
                        </m:r>
                      </m:oMath>
                    </m:oMathPara>
                  </a14:m>
                  <a:endParaRPr lang="en-US" sz="2400">
                    <a:solidFill>
                      <a:schemeClr val="bg1"/>
                    </a:solidFill>
                  </a:endParaRPr>
                </a:p>
              </p:txBody>
            </p:sp>
          </mc:Choice>
          <mc:Fallback>
            <p:sp>
              <p:nvSpPr>
                <p:cNvPr id="9" name="Oval 8">
                  <a:extLst>
                    <a:ext uri="{FF2B5EF4-FFF2-40B4-BE49-F238E27FC236}">
                      <a16:creationId xmlns:a16="http://schemas.microsoft.com/office/drawing/2014/main" id="{B405F9E0-DCEB-822F-ACA0-8EF5DE14F269}"/>
                    </a:ext>
                  </a:extLst>
                </p:cNvPr>
                <p:cNvSpPr>
                  <a:spLocks noRot="1" noChangeAspect="1" noMove="1" noResize="1" noEditPoints="1" noAdjustHandles="1" noChangeArrowheads="1" noChangeShapeType="1" noTextEdit="1"/>
                </p:cNvSpPr>
                <p:nvPr/>
              </p:nvSpPr>
              <p:spPr>
                <a:xfrm>
                  <a:off x="3767328" y="3327612"/>
                  <a:ext cx="688848" cy="688848"/>
                </a:xfrm>
                <a:prstGeom prst="ellipse">
                  <a:avLst/>
                </a:prstGeom>
                <a:blipFill>
                  <a:blip r:embed="rId9"/>
                  <a:stretch>
                    <a:fillRect/>
                  </a:stretch>
                </a:blipFill>
              </p:spPr>
              <p:txBody>
                <a:bodyPr/>
                <a:lstStyle/>
                <a:p>
                  <a:r>
                    <a:rPr lang="en-US">
                      <a:noFill/>
                    </a:rPr>
                    <a:t> </a:t>
                  </a:r>
                </a:p>
              </p:txBody>
            </p:sp>
          </mc:Fallback>
        </mc:AlternateContent>
        <p:cxnSp>
          <p:nvCxnSpPr>
            <p:cNvPr id="18" name="Straight Arrow Connector 17">
              <a:extLst>
                <a:ext uri="{FF2B5EF4-FFF2-40B4-BE49-F238E27FC236}">
                  <a16:creationId xmlns:a16="http://schemas.microsoft.com/office/drawing/2014/main" id="{F8D4C8BD-1EAB-95A1-B565-204B266D103C}"/>
                </a:ext>
              </a:extLst>
            </p:cNvPr>
            <p:cNvCxnSpPr>
              <a:stCxn id="4" idx="6"/>
              <a:endCxn id="6" idx="2"/>
            </p:cNvCxnSpPr>
            <p:nvPr/>
          </p:nvCxnSpPr>
          <p:spPr>
            <a:xfrm flipV="1">
              <a:off x="1267968" y="2652648"/>
              <a:ext cx="905256" cy="39395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19" name="Straight Arrow Connector 18">
              <a:extLst>
                <a:ext uri="{FF2B5EF4-FFF2-40B4-BE49-F238E27FC236}">
                  <a16:creationId xmlns:a16="http://schemas.microsoft.com/office/drawing/2014/main" id="{C429CE03-620C-F9D8-8105-E1D8E6AAF52A}"/>
                </a:ext>
              </a:extLst>
            </p:cNvPr>
            <p:cNvCxnSpPr>
              <a:cxnSpLocks/>
              <a:stCxn id="4" idx="6"/>
              <a:endCxn id="7" idx="2"/>
            </p:cNvCxnSpPr>
            <p:nvPr/>
          </p:nvCxnSpPr>
          <p:spPr>
            <a:xfrm>
              <a:off x="1267968" y="3046602"/>
              <a:ext cx="905256" cy="61493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2" name="Straight Arrow Connector 21">
              <a:extLst>
                <a:ext uri="{FF2B5EF4-FFF2-40B4-BE49-F238E27FC236}">
                  <a16:creationId xmlns:a16="http://schemas.microsoft.com/office/drawing/2014/main" id="{4238216C-0563-5EE5-F498-171972FABA40}"/>
                </a:ext>
              </a:extLst>
            </p:cNvPr>
            <p:cNvCxnSpPr>
              <a:cxnSpLocks/>
              <a:stCxn id="4" idx="6"/>
              <a:endCxn id="8" idx="1"/>
            </p:cNvCxnSpPr>
            <p:nvPr/>
          </p:nvCxnSpPr>
          <p:spPr>
            <a:xfrm>
              <a:off x="1267968" y="3046602"/>
              <a:ext cx="1006135" cy="138027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5" name="Straight Arrow Connector 24">
              <a:extLst>
                <a:ext uri="{FF2B5EF4-FFF2-40B4-BE49-F238E27FC236}">
                  <a16:creationId xmlns:a16="http://schemas.microsoft.com/office/drawing/2014/main" id="{8A430B35-A12F-FDA9-18CE-B21FDF348BCF}"/>
                </a:ext>
              </a:extLst>
            </p:cNvPr>
            <p:cNvCxnSpPr>
              <a:cxnSpLocks/>
              <a:stCxn id="8" idx="6"/>
              <a:endCxn id="9" idx="3"/>
            </p:cNvCxnSpPr>
            <p:nvPr/>
          </p:nvCxnSpPr>
          <p:spPr>
            <a:xfrm flipV="1">
              <a:off x="2862072" y="3915581"/>
              <a:ext cx="1006135" cy="75484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8" name="Straight Arrow Connector 27">
              <a:extLst>
                <a:ext uri="{FF2B5EF4-FFF2-40B4-BE49-F238E27FC236}">
                  <a16:creationId xmlns:a16="http://schemas.microsoft.com/office/drawing/2014/main" id="{88B375AE-9903-E6AD-F1C4-BBA8A0FB32C5}"/>
                </a:ext>
              </a:extLst>
            </p:cNvPr>
            <p:cNvCxnSpPr>
              <a:cxnSpLocks/>
              <a:stCxn id="7" idx="6"/>
              <a:endCxn id="9" idx="2"/>
            </p:cNvCxnSpPr>
            <p:nvPr/>
          </p:nvCxnSpPr>
          <p:spPr>
            <a:xfrm>
              <a:off x="2862072" y="3661537"/>
              <a:ext cx="905256" cy="10499"/>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1" name="Straight Arrow Connector 30">
              <a:extLst>
                <a:ext uri="{FF2B5EF4-FFF2-40B4-BE49-F238E27FC236}">
                  <a16:creationId xmlns:a16="http://schemas.microsoft.com/office/drawing/2014/main" id="{A5824744-7294-FD89-C5B2-D2D6D5007CE2}"/>
                </a:ext>
              </a:extLst>
            </p:cNvPr>
            <p:cNvCxnSpPr>
              <a:cxnSpLocks/>
              <a:stCxn id="6" idx="6"/>
              <a:endCxn id="9" idx="1"/>
            </p:cNvCxnSpPr>
            <p:nvPr/>
          </p:nvCxnSpPr>
          <p:spPr>
            <a:xfrm>
              <a:off x="2862072" y="2652648"/>
              <a:ext cx="1006135" cy="775843"/>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4" name="Straight Arrow Connector 33">
              <a:extLst>
                <a:ext uri="{FF2B5EF4-FFF2-40B4-BE49-F238E27FC236}">
                  <a16:creationId xmlns:a16="http://schemas.microsoft.com/office/drawing/2014/main" id="{42983436-6AFD-D902-0E64-00A25869889F}"/>
                </a:ext>
              </a:extLst>
            </p:cNvPr>
            <p:cNvCxnSpPr>
              <a:cxnSpLocks/>
              <a:stCxn id="5" idx="6"/>
              <a:endCxn id="6" idx="3"/>
            </p:cNvCxnSpPr>
            <p:nvPr/>
          </p:nvCxnSpPr>
          <p:spPr>
            <a:xfrm flipV="1">
              <a:off x="1267968" y="2896193"/>
              <a:ext cx="1006135" cy="1380277"/>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7" name="Straight Arrow Connector 36">
              <a:extLst>
                <a:ext uri="{FF2B5EF4-FFF2-40B4-BE49-F238E27FC236}">
                  <a16:creationId xmlns:a16="http://schemas.microsoft.com/office/drawing/2014/main" id="{6A7D1079-1557-00D0-BFE4-B6E474D63F0C}"/>
                </a:ext>
              </a:extLst>
            </p:cNvPr>
            <p:cNvCxnSpPr>
              <a:cxnSpLocks/>
              <a:stCxn id="5" idx="6"/>
              <a:endCxn id="7" idx="3"/>
            </p:cNvCxnSpPr>
            <p:nvPr/>
          </p:nvCxnSpPr>
          <p:spPr>
            <a:xfrm flipV="1">
              <a:off x="1267968" y="3905082"/>
              <a:ext cx="1006135" cy="37138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40" name="Straight Arrow Connector 39">
              <a:extLst>
                <a:ext uri="{FF2B5EF4-FFF2-40B4-BE49-F238E27FC236}">
                  <a16:creationId xmlns:a16="http://schemas.microsoft.com/office/drawing/2014/main" id="{449ABB33-B4FF-E925-4AE1-B157BCC2E16A}"/>
                </a:ext>
              </a:extLst>
            </p:cNvPr>
            <p:cNvCxnSpPr>
              <a:cxnSpLocks/>
              <a:stCxn id="5" idx="6"/>
              <a:endCxn id="8" idx="2"/>
            </p:cNvCxnSpPr>
            <p:nvPr/>
          </p:nvCxnSpPr>
          <p:spPr>
            <a:xfrm>
              <a:off x="1267968" y="4276470"/>
              <a:ext cx="905256" cy="39395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grpSp>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A0583A12-AE45-BB23-C8BA-C5261B321AF3}"/>
                  </a:ext>
                </a:extLst>
              </p:cNvPr>
              <p:cNvSpPr txBox="1"/>
              <p:nvPr/>
            </p:nvSpPr>
            <p:spPr>
              <a:xfrm>
                <a:off x="5003575" y="2152673"/>
                <a:ext cx="5116144" cy="460639"/>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𝑝</m:t>
                      </m:r>
                      <m:d>
                        <m:dPr>
                          <m:ctrlPr>
                            <a:rPr lang="en-US" sz="2000" b="0" i="1" smtClean="0">
                              <a:solidFill>
                                <a:schemeClr val="tx1"/>
                              </a:solidFill>
                              <a:latin typeface="Cambria Math" panose="02040503050406030204" pitchFamily="18" charset="0"/>
                            </a:rPr>
                          </m:ctrlPr>
                        </m:dPr>
                        <m:e>
                          <m:r>
                            <a:rPr lang="en-US" sz="2000" b="0" i="1" smtClean="0">
                              <a:solidFill>
                                <a:schemeClr val="tx1"/>
                              </a:solidFill>
                              <a:latin typeface="Cambria Math" panose="02040503050406030204" pitchFamily="18" charset="0"/>
                            </a:rPr>
                            <m:t>𝑡</m:t>
                          </m:r>
                          <m:r>
                            <a:rPr lang="en-US" sz="2000" b="0" i="1" smtClean="0">
                              <a:solidFill>
                                <a:schemeClr val="tx1"/>
                              </a:solidFill>
                              <a:latin typeface="Cambria Math" panose="02040503050406030204" pitchFamily="18" charset="0"/>
                            </a:rPr>
                            <m:t>=1 | </m:t>
                          </m:r>
                          <m:r>
                            <a:rPr lang="en-US" sz="2000" b="0" i="1" smtClean="0">
                              <a:solidFill>
                                <a:schemeClr val="accent4"/>
                              </a:solidFill>
                              <a:latin typeface="Cambria Math" panose="02040503050406030204" pitchFamily="18" charset="0"/>
                            </a:rPr>
                            <m:t>𝑥</m:t>
                          </m:r>
                          <m:r>
                            <a:rPr lang="en-US" sz="2000" b="0" i="1" smtClean="0">
                              <a:solidFill>
                                <a:schemeClr val="tx1"/>
                              </a:solidFill>
                              <a:latin typeface="Cambria Math" panose="02040503050406030204" pitchFamily="18" charset="0"/>
                            </a:rPr>
                            <m:t>,</m:t>
                          </m:r>
                          <m:r>
                            <a:rPr lang="en-US" sz="2000" b="0" i="1" smtClean="0">
                              <a:solidFill>
                                <a:schemeClr val="accent5"/>
                              </a:solidFill>
                              <a:latin typeface="Cambria Math" panose="02040503050406030204" pitchFamily="18" charset="0"/>
                            </a:rPr>
                            <m:t>𝑤</m:t>
                          </m:r>
                        </m:e>
                      </m:d>
                      <m:r>
                        <a:rPr lang="en-US" sz="2000" b="0" i="1" smtClean="0">
                          <a:solidFill>
                            <a:schemeClr val="tx1"/>
                          </a:solidFill>
                          <a:latin typeface="Cambria Math" panose="02040503050406030204" pitchFamily="18" charset="0"/>
                        </a:rPr>
                        <m:t>=</m:t>
                      </m:r>
                      <m:r>
                        <a:rPr lang="en-US" sz="2000" i="1" smtClean="0">
                          <a:solidFill>
                            <a:schemeClr val="accent3"/>
                          </a:solidFill>
                          <a:latin typeface="Cambria Math" panose="02040503050406030204" pitchFamily="18" charset="0"/>
                        </a:rPr>
                        <m:t>𝑦</m:t>
                      </m:r>
                      <m:r>
                        <a:rPr lang="en-US" sz="2000" i="1">
                          <a:latin typeface="Cambria Math" panose="02040503050406030204" pitchFamily="18" charset="0"/>
                        </a:rPr>
                        <m:t>(</m:t>
                      </m:r>
                      <m:r>
                        <m:rPr>
                          <m:sty m:val="p"/>
                        </m:rPr>
                        <a:rPr lang="en-US" sz="2000">
                          <a:solidFill>
                            <a:schemeClr val="accent4"/>
                          </a:solidFill>
                          <a:latin typeface="Cambria Math" panose="02040503050406030204" pitchFamily="18" charset="0"/>
                        </a:rPr>
                        <m:t>x</m:t>
                      </m:r>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r>
                        <a:rPr lang="en-US" sz="2000" b="0" i="1" smtClean="0">
                          <a:latin typeface="Cambria Math" panose="02040503050406030204" pitchFamily="18" charset="0"/>
                        </a:rPr>
                        <m:t>=</m:t>
                      </m:r>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2</m:t>
                                  </m:r>
                                </m:e>
                              </m:d>
                            </m:sup>
                          </m:sSup>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1</m:t>
                                      </m:r>
                                    </m:e>
                                  </m:d>
                                </m:sup>
                              </m:sSup>
                              <m:r>
                                <a:rPr lang="en-US" sz="2000" b="0" i="1" smtClean="0">
                                  <a:solidFill>
                                    <a:schemeClr val="accent4"/>
                                  </a:solidFill>
                                  <a:latin typeface="Cambria Math" panose="02040503050406030204" pitchFamily="18" charset="0"/>
                                </a:rPr>
                                <m:t>𝑥</m:t>
                              </m:r>
                            </m:e>
                          </m:d>
                        </m:e>
                      </m:d>
                    </m:oMath>
                  </m:oMathPara>
                </a14:m>
                <a:endParaRPr lang="en-US" sz="2000"/>
              </a:p>
            </p:txBody>
          </p:sp>
        </mc:Choice>
        <mc:Fallback>
          <p:sp>
            <p:nvSpPr>
              <p:cNvPr id="58" name="TextBox 57">
                <a:extLst>
                  <a:ext uri="{FF2B5EF4-FFF2-40B4-BE49-F238E27FC236}">
                    <a16:creationId xmlns:a16="http://schemas.microsoft.com/office/drawing/2014/main" id="{A0583A12-AE45-BB23-C8BA-C5261B321AF3}"/>
                  </a:ext>
                </a:extLst>
              </p:cNvPr>
              <p:cNvSpPr txBox="1">
                <a:spLocks noRot="1" noChangeAspect="1" noMove="1" noResize="1" noEditPoints="1" noAdjustHandles="1" noChangeArrowheads="1" noChangeShapeType="1" noTextEdit="1"/>
              </p:cNvSpPr>
              <p:nvPr/>
            </p:nvSpPr>
            <p:spPr>
              <a:xfrm>
                <a:off x="5003575" y="2152673"/>
                <a:ext cx="5116144" cy="460639"/>
              </a:xfrm>
              <a:prstGeom prst="rect">
                <a:avLst/>
              </a:prstGeom>
              <a:blipFill>
                <a:blip r:embed="rId10"/>
                <a:stretch>
                  <a:fillRect l="-744" b="-1081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AA34493A-A007-244C-BDCB-D852CB23D12C}"/>
                  </a:ext>
                </a:extLst>
              </p:cNvPr>
              <p:cNvSpPr txBox="1"/>
              <p:nvPr/>
            </p:nvSpPr>
            <p:spPr>
              <a:xfrm>
                <a:off x="839081" y="5806623"/>
                <a:ext cx="3277221" cy="925125"/>
              </a:xfrm>
              <a:prstGeom prst="rect">
                <a:avLst/>
              </a:prstGeom>
              <a:noFill/>
              <a:ln>
                <a:solidFill>
                  <a:schemeClr val="bg2">
                    <a:lumMod val="25000"/>
                  </a:schemeClr>
                </a:solidFill>
              </a:ln>
            </p:spPr>
            <p:txBody>
              <a:bodyPr wrap="square">
                <a:spAutoFit/>
              </a:bodyPr>
              <a:lstStyle/>
              <a:p>
                <a:r>
                  <a:rPr lang="en-US" sz="2000">
                    <a:latin typeface="Cambria Math" panose="02040503050406030204" pitchFamily="18" charset="0"/>
                  </a:rPr>
                  <a:t>Sigmoid Activation Function</a:t>
                </a:r>
              </a:p>
              <a:p>
                <a:pPr/>
                <a14:m>
                  <m:oMathPara xmlns:m="http://schemas.openxmlformats.org/officeDocument/2006/math">
                    <m:oMath>
                      <m:r>
                        <a:rPr lang="en-US" b="0" i="1" smtClean="0">
                          <a:latin typeface="Cambria Math" panose="02040503050406030204" pitchFamily="18" charset="0"/>
                        </a:rPr>
                        <m:t>𝜎</m:t>
                      </m:r>
                      <m:r>
                        <a:rPr lang="en-US" b="0" i="1" smtClean="0">
                          <a:latin typeface="Cambria Math" panose="02040503050406030204" pitchFamily="18" charset="0"/>
                        </a:rPr>
                        <m:t>(</m:t>
                      </m:r>
                      <m:r>
                        <a:rPr lang="en-US" b="0" i="1" smtClean="0">
                          <a:latin typeface="Cambria Math" panose="02040503050406030204" pitchFamily="18" charset="0"/>
                        </a:rPr>
                        <m:t>𝑡</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1+</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𝑒</m:t>
                              </m:r>
                            </m:e>
                            <m:sup>
                              <m:r>
                                <a:rPr lang="en-US" b="0" i="1" smtClean="0">
                                  <a:latin typeface="Cambria Math" panose="02040503050406030204" pitchFamily="18" charset="0"/>
                                </a:rPr>
                                <m:t>−</m:t>
                              </m:r>
                              <m:r>
                                <a:rPr lang="en-US" b="0" i="1" smtClean="0">
                                  <a:latin typeface="Cambria Math" panose="02040503050406030204" pitchFamily="18" charset="0"/>
                                </a:rPr>
                                <m:t>𝑡</m:t>
                              </m:r>
                            </m:sup>
                          </m:sSup>
                        </m:den>
                      </m:f>
                    </m:oMath>
                  </m:oMathPara>
                </a14:m>
                <a:endParaRPr lang="en-US" sz="2400"/>
              </a:p>
            </p:txBody>
          </p:sp>
        </mc:Choice>
        <mc:Fallback>
          <p:sp>
            <p:nvSpPr>
              <p:cNvPr id="60" name="TextBox 59">
                <a:extLst>
                  <a:ext uri="{FF2B5EF4-FFF2-40B4-BE49-F238E27FC236}">
                    <a16:creationId xmlns:a16="http://schemas.microsoft.com/office/drawing/2014/main" id="{AA34493A-A007-244C-BDCB-D852CB23D12C}"/>
                  </a:ext>
                </a:extLst>
              </p:cNvPr>
              <p:cNvSpPr txBox="1">
                <a:spLocks noRot="1" noChangeAspect="1" noMove="1" noResize="1" noEditPoints="1" noAdjustHandles="1" noChangeArrowheads="1" noChangeShapeType="1" noTextEdit="1"/>
              </p:cNvSpPr>
              <p:nvPr/>
            </p:nvSpPr>
            <p:spPr>
              <a:xfrm>
                <a:off x="839081" y="5806623"/>
                <a:ext cx="3277221" cy="925125"/>
              </a:xfrm>
              <a:prstGeom prst="rect">
                <a:avLst/>
              </a:prstGeom>
              <a:blipFill>
                <a:blip r:embed="rId11"/>
                <a:stretch>
                  <a:fillRect l="-1923" t="-2667" r="-385"/>
                </a:stretch>
              </a:blipFill>
              <a:ln>
                <a:solidFill>
                  <a:schemeClr val="bg2">
                    <a:lumMod val="25000"/>
                  </a:schemeClr>
                </a:solidFill>
              </a:ln>
            </p:spPr>
            <p:txBody>
              <a:bodyPr/>
              <a:lstStyle/>
              <a:p>
                <a:r>
                  <a:rPr lang="en-US">
                    <a:noFill/>
                  </a:rPr>
                  <a:t> </a:t>
                </a:r>
              </a:p>
            </p:txBody>
          </p:sp>
        </mc:Fallback>
      </mc:AlternateContent>
      <p:sp>
        <p:nvSpPr>
          <p:cNvPr id="64" name="TextBox 63">
            <a:extLst>
              <a:ext uri="{FF2B5EF4-FFF2-40B4-BE49-F238E27FC236}">
                <a16:creationId xmlns:a16="http://schemas.microsoft.com/office/drawing/2014/main" id="{04E3CF56-C6E7-6C62-6172-CCA41BF7238B}"/>
              </a:ext>
            </a:extLst>
          </p:cNvPr>
          <p:cNvSpPr txBox="1"/>
          <p:nvPr/>
        </p:nvSpPr>
        <p:spPr>
          <a:xfrm>
            <a:off x="559523" y="2969367"/>
            <a:ext cx="971741" cy="369332"/>
          </a:xfrm>
          <a:prstGeom prst="rect">
            <a:avLst/>
          </a:prstGeom>
          <a:noFill/>
        </p:spPr>
        <p:txBody>
          <a:bodyPr wrap="none" rtlCol="0">
            <a:spAutoFit/>
          </a:bodyPr>
          <a:lstStyle/>
          <a:p>
            <a:r>
              <a:rPr lang="en-US" b="1">
                <a:solidFill>
                  <a:schemeClr val="accent4"/>
                </a:solidFill>
              </a:rPr>
              <a:t>Inputs</a:t>
            </a:r>
          </a:p>
        </p:txBody>
      </p:sp>
      <p:sp>
        <p:nvSpPr>
          <p:cNvPr id="65" name="TextBox 64">
            <a:extLst>
              <a:ext uri="{FF2B5EF4-FFF2-40B4-BE49-F238E27FC236}">
                <a16:creationId xmlns:a16="http://schemas.microsoft.com/office/drawing/2014/main" id="{E24CE0F0-FAD5-2399-651A-0DBD72AA2E89}"/>
              </a:ext>
            </a:extLst>
          </p:cNvPr>
          <p:cNvSpPr txBox="1"/>
          <p:nvPr/>
        </p:nvSpPr>
        <p:spPr>
          <a:xfrm>
            <a:off x="2008723" y="2260096"/>
            <a:ext cx="1069524" cy="646331"/>
          </a:xfrm>
          <a:prstGeom prst="rect">
            <a:avLst/>
          </a:prstGeom>
          <a:noFill/>
        </p:spPr>
        <p:txBody>
          <a:bodyPr wrap="none" rtlCol="0">
            <a:spAutoFit/>
          </a:bodyPr>
          <a:lstStyle/>
          <a:p>
            <a:pPr algn="ctr"/>
            <a:r>
              <a:rPr lang="en-US" b="1">
                <a:solidFill>
                  <a:schemeClr val="accent2">
                    <a:lumMod val="75000"/>
                  </a:schemeClr>
                </a:solidFill>
              </a:rPr>
              <a:t>Hidden</a:t>
            </a:r>
            <a:br>
              <a:rPr lang="en-US" b="1">
                <a:solidFill>
                  <a:schemeClr val="accent2">
                    <a:lumMod val="75000"/>
                  </a:schemeClr>
                </a:solidFill>
              </a:rPr>
            </a:br>
            <a:r>
              <a:rPr lang="en-US" b="1">
                <a:solidFill>
                  <a:schemeClr val="accent2">
                    <a:lumMod val="75000"/>
                  </a:schemeClr>
                </a:solidFill>
              </a:rPr>
              <a:t>Layer</a:t>
            </a:r>
          </a:p>
        </p:txBody>
      </p:sp>
      <p:sp>
        <p:nvSpPr>
          <p:cNvPr id="66" name="TextBox 65">
            <a:extLst>
              <a:ext uri="{FF2B5EF4-FFF2-40B4-BE49-F238E27FC236}">
                <a16:creationId xmlns:a16="http://schemas.microsoft.com/office/drawing/2014/main" id="{012D5055-F3DF-C7C4-77FD-FD4A949AEEDB}"/>
              </a:ext>
            </a:extLst>
          </p:cNvPr>
          <p:cNvSpPr txBox="1"/>
          <p:nvPr/>
        </p:nvSpPr>
        <p:spPr>
          <a:xfrm>
            <a:off x="3635446" y="3500633"/>
            <a:ext cx="1043876" cy="369332"/>
          </a:xfrm>
          <a:prstGeom prst="rect">
            <a:avLst/>
          </a:prstGeom>
          <a:noFill/>
        </p:spPr>
        <p:txBody>
          <a:bodyPr wrap="none" rtlCol="0">
            <a:spAutoFit/>
          </a:bodyPr>
          <a:lstStyle/>
          <a:p>
            <a:pPr algn="ctr"/>
            <a:r>
              <a:rPr lang="en-US" b="1">
                <a:solidFill>
                  <a:schemeClr val="accent3"/>
                </a:solidFill>
              </a:rPr>
              <a:t>Output</a:t>
            </a:r>
          </a:p>
        </p:txBody>
      </p:sp>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E849734A-F16F-1B96-8DD1-1B2B454E27D5}"/>
                  </a:ext>
                </a:extLst>
              </p:cNvPr>
              <p:cNvSpPr txBox="1"/>
              <p:nvPr/>
            </p:nvSpPr>
            <p:spPr>
              <a:xfrm>
                <a:off x="5007458" y="2563507"/>
                <a:ext cx="6384568" cy="865493"/>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𝐸</m:t>
                      </m:r>
                      <m:d>
                        <m:dPr>
                          <m:ctrlPr>
                            <a:rPr lang="en-US" sz="2000" b="0" i="0" smtClean="0">
                              <a:solidFill>
                                <a:schemeClr val="accent5"/>
                              </a:solidFill>
                              <a:latin typeface="Cambria Math" panose="02040503050406030204" pitchFamily="18" charset="0"/>
                            </a:rPr>
                          </m:ctrlPr>
                        </m:dPr>
                        <m:e>
                          <m:r>
                            <m:rPr>
                              <m:sty m:val="p"/>
                            </m:rPr>
                            <a:rPr lang="en-US" sz="2000" b="0" i="0" smtClean="0">
                              <a:solidFill>
                                <a:schemeClr val="accent5"/>
                              </a:solidFill>
                              <a:latin typeface="Cambria Math" panose="02040503050406030204" pitchFamily="18" charset="0"/>
                            </a:rPr>
                            <m:t>w</m:t>
                          </m:r>
                          <m:r>
                            <a:rPr lang="en-US" sz="2000" b="0" i="1" smtClean="0">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𝒟</m:t>
                          </m:r>
                        </m:e>
                      </m:d>
                      <m:r>
                        <a:rPr lang="en-US" sz="2000" b="0" i="1" smtClean="0">
                          <a:solidFill>
                            <a:schemeClr val="tx1"/>
                          </a:solidFill>
                          <a:latin typeface="Cambria Math" panose="02040503050406030204" pitchFamily="18" charset="0"/>
                        </a:rPr>
                        <m:t>=−</m:t>
                      </m:r>
                      <m:nary>
                        <m:naryPr>
                          <m:chr m:val="∑"/>
                          <m:ctrlPr>
                            <a:rPr lang="en-US" sz="2000" b="0" i="1" smtClean="0">
                              <a:solidFill>
                                <a:schemeClr val="tx1"/>
                              </a:solidFill>
                              <a:latin typeface="Cambria Math" panose="02040503050406030204" pitchFamily="18" charset="0"/>
                            </a:rPr>
                          </m:ctrlPr>
                        </m:naryPr>
                        <m:sub>
                          <m:r>
                            <m:rPr>
                              <m:brk m:alnAt="23"/>
                            </m:rPr>
                            <a:rPr lang="en-US" sz="2000" b="0" i="1" smtClean="0">
                              <a:solidFill>
                                <a:schemeClr val="tx1"/>
                              </a:solidFill>
                              <a:latin typeface="Cambria Math" panose="02040503050406030204" pitchFamily="18" charset="0"/>
                            </a:rPr>
                            <m:t>𝑛</m:t>
                          </m:r>
                          <m:r>
                            <a:rPr lang="en-US" sz="2000" b="0" i="1" smtClean="0">
                              <a:solidFill>
                                <a:schemeClr val="tx1"/>
                              </a:solidFill>
                              <a:latin typeface="Cambria Math" panose="02040503050406030204" pitchFamily="18" charset="0"/>
                            </a:rPr>
                            <m:t>=1</m:t>
                          </m:r>
                        </m:sub>
                        <m:sup>
                          <m:r>
                            <a:rPr lang="en-US" sz="2000" b="0" i="1" smtClean="0">
                              <a:solidFill>
                                <a:schemeClr val="tx1"/>
                              </a:solidFill>
                              <a:latin typeface="Cambria Math" panose="02040503050406030204" pitchFamily="18" charset="0"/>
                            </a:rPr>
                            <m:t>𝑁</m:t>
                          </m:r>
                        </m:sup>
                        <m:e>
                          <m:d>
                            <m:dPr>
                              <m:begChr m:val="["/>
                              <m:endChr m:val="]"/>
                              <m:ctrlPr>
                                <a:rPr lang="en-US" sz="2000" b="0" i="1" smtClean="0">
                                  <a:latin typeface="Cambria Math" panose="02040503050406030204" pitchFamily="18" charset="0"/>
                                </a:rPr>
                              </m:ctrlPr>
                            </m:dPr>
                            <m:e>
                              <m:func>
                                <m:funcPr>
                                  <m:ctrlPr>
                                    <a:rPr lang="en-US" sz="2000" b="0" i="1" smtClean="0">
                                      <a:latin typeface="Cambria Math" panose="02040503050406030204" pitchFamily="18" charset="0"/>
                                    </a:rPr>
                                  </m:ctrlPr>
                                </m:funcPr>
                                <m:fName>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r>
                                    <a:rPr lang="en-US" sz="2000" b="0" i="0" smtClean="0">
                                      <a:latin typeface="Cambria Math" panose="02040503050406030204" pitchFamily="18" charset="0"/>
                                    </a:rPr>
                                    <m:t> </m:t>
                                  </m:r>
                                  <m:r>
                                    <m:rPr>
                                      <m:sty m:val="p"/>
                                    </m:rPr>
                                    <a:rPr lang="en-US" sz="2000" b="0" i="0" smtClean="0">
                                      <a:latin typeface="Cambria Math" panose="02040503050406030204" pitchFamily="18" charset="0"/>
                                    </a:rPr>
                                    <m:t>ln</m:t>
                                  </m:r>
                                </m:fName>
                                <m:e>
                                  <m:d>
                                    <m:dPr>
                                      <m:ctrlPr>
                                        <a:rPr lang="en-US" sz="2000" i="1">
                                          <a:solidFill>
                                            <a:schemeClr val="accent3"/>
                                          </a:solidFill>
                                          <a:latin typeface="Cambria Math" panose="02040503050406030204" pitchFamily="18" charset="0"/>
                                        </a:rPr>
                                      </m:ctrlPr>
                                    </m:dPr>
                                    <m:e>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e>
                                  </m:d>
                                  <m:r>
                                    <a:rPr lang="en-US" sz="2000" b="0" i="1" smtClean="0">
                                      <a:latin typeface="Cambria Math" panose="02040503050406030204" pitchFamily="18" charset="0"/>
                                    </a:rPr>
                                    <m:t>+</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e>
                                  </m:d>
                                  <m:func>
                                    <m:funcPr>
                                      <m:ctrlPr>
                                        <a:rPr lang="en-US" sz="2000" b="0" i="0" smtClean="0">
                                          <a:latin typeface="Cambria Math" panose="02040503050406030204" pitchFamily="18" charset="0"/>
                                        </a:rPr>
                                      </m:ctrlPr>
                                    </m:funcPr>
                                    <m:fName>
                                      <m:r>
                                        <m:rPr>
                                          <m:sty m:val="p"/>
                                        </m:rPr>
                                        <a:rPr lang="en-US" sz="2000" b="0" i="0" smtClean="0">
                                          <a:latin typeface="Cambria Math" panose="02040503050406030204" pitchFamily="18" charset="0"/>
                                        </a:rPr>
                                        <m:t>ln</m:t>
                                      </m:r>
                                    </m:fName>
                                    <m:e>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e>
                                      </m:d>
                                    </m:e>
                                  </m:func>
                                  <m:r>
                                    <a:rPr lang="en-US" sz="2000" b="0" i="1" smtClean="0">
                                      <a:latin typeface="Cambria Math" panose="02040503050406030204" pitchFamily="18" charset="0"/>
                                    </a:rPr>
                                    <m:t> </m:t>
                                  </m:r>
                                </m:e>
                              </m:func>
                            </m:e>
                          </m:d>
                        </m:e>
                      </m:nary>
                    </m:oMath>
                  </m:oMathPara>
                </a14:m>
                <a:endParaRPr lang="en-US" sz="2000"/>
              </a:p>
            </p:txBody>
          </p:sp>
        </mc:Choice>
        <mc:Fallback>
          <p:sp>
            <p:nvSpPr>
              <p:cNvPr id="10" name="TextBox 9">
                <a:extLst>
                  <a:ext uri="{FF2B5EF4-FFF2-40B4-BE49-F238E27FC236}">
                    <a16:creationId xmlns:a16="http://schemas.microsoft.com/office/drawing/2014/main" id="{E849734A-F16F-1B96-8DD1-1B2B454E27D5}"/>
                  </a:ext>
                </a:extLst>
              </p:cNvPr>
              <p:cNvSpPr txBox="1">
                <a:spLocks noRot="1" noChangeAspect="1" noMove="1" noResize="1" noEditPoints="1" noAdjustHandles="1" noChangeArrowheads="1" noChangeShapeType="1" noTextEdit="1"/>
              </p:cNvSpPr>
              <p:nvPr/>
            </p:nvSpPr>
            <p:spPr>
              <a:xfrm>
                <a:off x="5007458" y="2563507"/>
                <a:ext cx="6384568" cy="865493"/>
              </a:xfrm>
              <a:prstGeom prst="rect">
                <a:avLst/>
              </a:prstGeom>
              <a:blipFill>
                <a:blip r:embed="rId12"/>
                <a:stretch>
                  <a:fillRect l="-1389" t="-114493" r="-4960" b="-17391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C5D33B9E-8584-52F0-D8D8-A68B3BB12943}"/>
                  </a:ext>
                </a:extLst>
              </p:cNvPr>
              <p:cNvSpPr txBox="1"/>
              <p:nvPr/>
            </p:nvSpPr>
            <p:spPr>
              <a:xfrm>
                <a:off x="5003574" y="3708120"/>
                <a:ext cx="6517865" cy="957634"/>
              </a:xfrm>
              <a:prstGeom prst="rect">
                <a:avLst/>
              </a:prstGeom>
              <a:noFill/>
            </p:spPr>
            <p:txBody>
              <a:bodyPr wrap="square" rtlCol="0">
                <a:spAutoFit/>
              </a:bodyPr>
              <a:lstStyle/>
              <a:p>
                <a:r>
                  <a:rPr lang="en-US"/>
                  <a:t>What is the shape of the gradient?</a:t>
                </a:r>
              </a:p>
              <a:p>
                <a:r>
                  <a:rPr lang="en-US"/>
                  <a:t>Recall </a:t>
                </a:r>
                <a14:m>
                  <m:oMath xmlns:m="http://schemas.openxmlformats.org/officeDocument/2006/math">
                    <m:r>
                      <m:rPr>
                        <m:sty m:val="p"/>
                      </m:rPr>
                      <a:rPr lang="en-US">
                        <a:solidFill>
                          <a:schemeClr val="accent5"/>
                        </a:solidFill>
                        <a:latin typeface="Cambria Math" panose="02040503050406030204" pitchFamily="18" charset="0"/>
                      </a:rPr>
                      <m:t>w</m:t>
                    </m:r>
                    <m:r>
                      <a:rPr lang="en-US" b="0" i="0" smtClean="0">
                        <a:solidFill>
                          <a:schemeClr val="accent5"/>
                        </a:solidFill>
                        <a:latin typeface="Cambria Math" panose="02040503050406030204" pitchFamily="18" charset="0"/>
                      </a:rPr>
                      <m:t>=</m:t>
                    </m:r>
                    <m:d>
                      <m:dPr>
                        <m:begChr m:val="{"/>
                        <m:endChr m:val="}"/>
                        <m:ctrlPr>
                          <a:rPr lang="en-US" b="0" i="1" smtClean="0">
                            <a:solidFill>
                              <a:schemeClr val="accent5"/>
                            </a:solidFill>
                            <a:latin typeface="Cambria Math" panose="02040503050406030204" pitchFamily="18" charset="0"/>
                          </a:rPr>
                        </m:ctrlPr>
                      </m:dPr>
                      <m:e>
                        <m:sSup>
                          <m:sSupPr>
                            <m:ctrlPr>
                              <a:rPr lang="en-US" b="0" i="0" smtClean="0">
                                <a:solidFill>
                                  <a:schemeClr val="accent5"/>
                                </a:solidFill>
                                <a:latin typeface="Cambria Math" panose="02040503050406030204" pitchFamily="18" charset="0"/>
                              </a:rPr>
                            </m:ctrlPr>
                          </m:sSupPr>
                          <m:e>
                            <m:r>
                              <m:rPr>
                                <m:sty m:val="p"/>
                              </m:rPr>
                              <a:rPr lang="en-US" b="0" i="0" smtClean="0">
                                <a:solidFill>
                                  <a:schemeClr val="accent5"/>
                                </a:solidFill>
                                <a:latin typeface="Cambria Math" panose="02040503050406030204" pitchFamily="18" charset="0"/>
                              </a:rPr>
                              <m:t>W</m:t>
                            </m:r>
                          </m:e>
                          <m:sup>
                            <m:r>
                              <a:rPr lang="en-US" b="0" i="0" smtClean="0">
                                <a:solidFill>
                                  <a:schemeClr val="accent5"/>
                                </a:solidFill>
                                <a:latin typeface="Cambria Math" panose="02040503050406030204" pitchFamily="18" charset="0"/>
                              </a:rPr>
                              <m:t>(1)</m:t>
                            </m:r>
                          </m:sup>
                        </m:sSup>
                        <m:r>
                          <a:rPr lang="en-US" b="0" i="1" smtClean="0">
                            <a:solidFill>
                              <a:schemeClr val="accent5"/>
                            </a:solidFill>
                            <a:latin typeface="Cambria Math" panose="02040503050406030204" pitchFamily="18" charset="0"/>
                          </a:rPr>
                          <m:t>,</m:t>
                        </m:r>
                        <m:sSup>
                          <m:sSupPr>
                            <m:ctrlPr>
                              <a:rPr lang="en-US">
                                <a:solidFill>
                                  <a:schemeClr val="accent5"/>
                                </a:solidFill>
                                <a:latin typeface="Cambria Math" panose="02040503050406030204" pitchFamily="18" charset="0"/>
                              </a:rPr>
                            </m:ctrlPr>
                          </m:sSupPr>
                          <m:e>
                            <m:r>
                              <m:rPr>
                                <m:sty m:val="p"/>
                              </m:rPr>
                              <a:rPr lang="en-US">
                                <a:solidFill>
                                  <a:schemeClr val="accent5"/>
                                </a:solidFill>
                                <a:latin typeface="Cambria Math" panose="02040503050406030204" pitchFamily="18" charset="0"/>
                              </a:rPr>
                              <m:t>W</m:t>
                            </m:r>
                          </m:e>
                          <m:sup>
                            <m:r>
                              <a:rPr lang="en-US">
                                <a:solidFill>
                                  <a:schemeClr val="accent5"/>
                                </a:solidFill>
                                <a:latin typeface="Cambria Math" panose="02040503050406030204" pitchFamily="18" charset="0"/>
                              </a:rPr>
                              <m:t>(</m:t>
                            </m:r>
                            <m:r>
                              <a:rPr lang="en-US" b="0" i="0" smtClean="0">
                                <a:solidFill>
                                  <a:schemeClr val="accent5"/>
                                </a:solidFill>
                                <a:latin typeface="Cambria Math" panose="02040503050406030204" pitchFamily="18" charset="0"/>
                              </a:rPr>
                              <m:t>2</m:t>
                            </m:r>
                            <m:r>
                              <a:rPr lang="en-US">
                                <a:solidFill>
                                  <a:schemeClr val="accent5"/>
                                </a:solidFill>
                                <a:latin typeface="Cambria Math" panose="02040503050406030204" pitchFamily="18" charset="0"/>
                              </a:rPr>
                              <m:t>)</m:t>
                            </m:r>
                          </m:sup>
                        </m:sSup>
                      </m:e>
                    </m:d>
                  </m:oMath>
                </a14:m>
                <a:endParaRPr lang="en-US"/>
              </a:p>
              <a:p>
                <a:endParaRPr lang="en-US"/>
              </a:p>
            </p:txBody>
          </p:sp>
        </mc:Choice>
        <mc:Fallback>
          <p:sp>
            <p:nvSpPr>
              <p:cNvPr id="12" name="TextBox 11">
                <a:extLst>
                  <a:ext uri="{FF2B5EF4-FFF2-40B4-BE49-F238E27FC236}">
                    <a16:creationId xmlns:a16="http://schemas.microsoft.com/office/drawing/2014/main" id="{C5D33B9E-8584-52F0-D8D8-A68B3BB12943}"/>
                  </a:ext>
                </a:extLst>
              </p:cNvPr>
              <p:cNvSpPr txBox="1">
                <a:spLocks noRot="1" noChangeAspect="1" noMove="1" noResize="1" noEditPoints="1" noAdjustHandles="1" noChangeArrowheads="1" noChangeShapeType="1" noTextEdit="1"/>
              </p:cNvSpPr>
              <p:nvPr/>
            </p:nvSpPr>
            <p:spPr>
              <a:xfrm>
                <a:off x="5003574" y="3708120"/>
                <a:ext cx="6517865" cy="957634"/>
              </a:xfrm>
              <a:prstGeom prst="rect">
                <a:avLst/>
              </a:prstGeom>
              <a:blipFill>
                <a:blip r:embed="rId13"/>
                <a:stretch>
                  <a:fillRect l="-973" t="-2597"/>
                </a:stretch>
              </a:blipFill>
            </p:spPr>
            <p:txBody>
              <a:bodyPr/>
              <a:lstStyle/>
              <a:p>
                <a:r>
                  <a:rPr lang="en-US">
                    <a:noFill/>
                  </a:rPr>
                  <a:t> </a:t>
                </a:r>
              </a:p>
            </p:txBody>
          </p:sp>
        </mc:Fallback>
      </mc:AlternateContent>
      <p:grpSp>
        <p:nvGrpSpPr>
          <p:cNvPr id="36" name="Group 35">
            <a:extLst>
              <a:ext uri="{FF2B5EF4-FFF2-40B4-BE49-F238E27FC236}">
                <a16:creationId xmlns:a16="http://schemas.microsoft.com/office/drawing/2014/main" id="{DEA22C7B-F7F3-430B-F6BF-89E7961A278F}"/>
              </a:ext>
            </a:extLst>
          </p:cNvPr>
          <p:cNvGrpSpPr/>
          <p:nvPr/>
        </p:nvGrpSpPr>
        <p:grpSpPr>
          <a:xfrm>
            <a:off x="9073523" y="3752774"/>
            <a:ext cx="2092391" cy="1310745"/>
            <a:chOff x="8247332" y="4114075"/>
            <a:chExt cx="1525923" cy="955890"/>
          </a:xfrm>
        </p:grpSpPr>
        <p:grpSp>
          <p:nvGrpSpPr>
            <p:cNvPr id="24" name="Group 23">
              <a:extLst>
                <a:ext uri="{FF2B5EF4-FFF2-40B4-BE49-F238E27FC236}">
                  <a16:creationId xmlns:a16="http://schemas.microsoft.com/office/drawing/2014/main" id="{66BDF3C7-E8C7-C77A-C903-997508C64D5D}"/>
                </a:ext>
              </a:extLst>
            </p:cNvPr>
            <p:cNvGrpSpPr/>
            <p:nvPr/>
          </p:nvGrpSpPr>
          <p:grpSpPr>
            <a:xfrm>
              <a:off x="8247332" y="4116016"/>
              <a:ext cx="668299" cy="953949"/>
              <a:chOff x="9215094" y="4053238"/>
              <a:chExt cx="668299" cy="953949"/>
            </a:xfrm>
          </p:grpSpPr>
          <mc:AlternateContent xmlns:mc="http://schemas.openxmlformats.org/markup-compatibility/2006">
            <mc:Choice xmlns:a14="http://schemas.microsoft.com/office/drawing/2010/main" Requires="a14">
              <p:sp>
                <p:nvSpPr>
                  <p:cNvPr id="13" name="Rectangle 12">
                    <a:extLst>
                      <a:ext uri="{FF2B5EF4-FFF2-40B4-BE49-F238E27FC236}">
                        <a16:creationId xmlns:a16="http://schemas.microsoft.com/office/drawing/2014/main" id="{C8F8AB00-4F0A-71E8-90DA-A2DD35752EE9}"/>
                      </a:ext>
                    </a:extLst>
                  </p:cNvPr>
                  <p:cNvSpPr>
                    <a:spLocks noChangeAspect="1"/>
                  </p:cNvSpPr>
                  <p:nvPr/>
                </p:nvSpPr>
                <p:spPr>
                  <a:xfrm>
                    <a:off x="9440823" y="4053238"/>
                    <a:ext cx="442570" cy="663854"/>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none" lIns="0" tIns="0" rIns="0" bIns="0" rtlCol="0" anchor="ctr"/>
                  <a:lstStyle/>
                  <a:p>
                    <a:pPr algn="ctr"/>
                    <a14:m>
                      <m:oMathPara xmlns:m="http://schemas.openxmlformats.org/officeDocument/2006/math">
                        <m:oMath>
                          <m:sSup>
                            <m:sSupPr>
                              <m:ctrlPr>
                                <a:rPr lang="en-US">
                                  <a:solidFill>
                                    <a:schemeClr val="bg1"/>
                                  </a:solidFill>
                                  <a:latin typeface="Cambria Math" panose="02040503050406030204" pitchFamily="18" charset="0"/>
                                </a:rPr>
                              </m:ctrlPr>
                            </m:sSupPr>
                            <m:e>
                              <m:r>
                                <m:rPr>
                                  <m:sty m:val="p"/>
                                </m:rPr>
                                <a:rPr lang="en-US">
                                  <a:solidFill>
                                    <a:schemeClr val="bg1"/>
                                  </a:solidFill>
                                  <a:latin typeface="Cambria Math" panose="02040503050406030204" pitchFamily="18" charset="0"/>
                                </a:rPr>
                                <m:t>W</m:t>
                              </m:r>
                            </m:e>
                            <m:sup>
                              <m:d>
                                <m:dPr>
                                  <m:ctrlPr>
                                    <a:rPr lang="en-US" i="1">
                                      <a:solidFill>
                                        <a:schemeClr val="bg1"/>
                                      </a:solidFill>
                                      <a:latin typeface="Cambria Math" panose="02040503050406030204" pitchFamily="18" charset="0"/>
                                    </a:rPr>
                                  </m:ctrlPr>
                                </m:dPr>
                                <m:e>
                                  <m:r>
                                    <a:rPr lang="en-US" i="1">
                                      <a:solidFill>
                                        <a:schemeClr val="bg1"/>
                                      </a:solidFill>
                                      <a:latin typeface="Cambria Math" panose="02040503050406030204" pitchFamily="18" charset="0"/>
                                    </a:rPr>
                                    <m:t>1</m:t>
                                  </m:r>
                                </m:e>
                              </m:d>
                            </m:sup>
                          </m:sSup>
                        </m:oMath>
                      </m:oMathPara>
                    </a14:m>
                    <a:endParaRPr lang="en-US">
                      <a:solidFill>
                        <a:schemeClr val="bg1"/>
                      </a:solidFill>
                    </a:endParaRPr>
                  </a:p>
                </p:txBody>
              </p:sp>
            </mc:Choice>
            <mc:Fallback>
              <p:sp>
                <p:nvSpPr>
                  <p:cNvPr id="13" name="Rectangle 12">
                    <a:extLst>
                      <a:ext uri="{FF2B5EF4-FFF2-40B4-BE49-F238E27FC236}">
                        <a16:creationId xmlns:a16="http://schemas.microsoft.com/office/drawing/2014/main" id="{C8F8AB00-4F0A-71E8-90DA-A2DD35752EE9}"/>
                      </a:ext>
                    </a:extLst>
                  </p:cNvPr>
                  <p:cNvSpPr>
                    <a:spLocks noRot="1" noChangeAspect="1" noMove="1" noResize="1" noEditPoints="1" noAdjustHandles="1" noChangeArrowheads="1" noChangeShapeType="1" noTextEdit="1"/>
                  </p:cNvSpPr>
                  <p:nvPr/>
                </p:nvSpPr>
                <p:spPr>
                  <a:xfrm>
                    <a:off x="9440823" y="4053238"/>
                    <a:ext cx="442570" cy="663854"/>
                  </a:xfrm>
                  <a:prstGeom prst="rect">
                    <a:avLst/>
                  </a:prstGeom>
                  <a:blipFill>
                    <a:blip r:embed="rId14"/>
                    <a:stretch>
                      <a:fillRect l="-6000"/>
                    </a:stretch>
                  </a:blipFill>
                </p:spPr>
                <p:txBody>
                  <a:bodyPr/>
                  <a:lstStyle/>
                  <a:p>
                    <a:r>
                      <a:rPr lang="en-US">
                        <a:noFill/>
                      </a:rPr>
                      <a:t> </a:t>
                    </a:r>
                  </a:p>
                </p:txBody>
              </p:sp>
            </mc:Fallback>
          </mc:AlternateContent>
          <p:sp>
            <p:nvSpPr>
              <p:cNvPr id="17" name="TextBox 16">
                <a:extLst>
                  <a:ext uri="{FF2B5EF4-FFF2-40B4-BE49-F238E27FC236}">
                    <a16:creationId xmlns:a16="http://schemas.microsoft.com/office/drawing/2014/main" id="{BED07C62-AEDB-28EE-CDBC-BDD16D151419}"/>
                  </a:ext>
                </a:extLst>
              </p:cNvPr>
              <p:cNvSpPr txBox="1"/>
              <p:nvPr/>
            </p:nvSpPr>
            <p:spPr>
              <a:xfrm>
                <a:off x="9215094" y="4242991"/>
                <a:ext cx="298480" cy="338554"/>
              </a:xfrm>
              <a:prstGeom prst="rect">
                <a:avLst/>
              </a:prstGeom>
              <a:noFill/>
            </p:spPr>
            <p:txBody>
              <a:bodyPr wrap="none" rtlCol="0">
                <a:spAutoFit/>
              </a:bodyPr>
              <a:lstStyle/>
              <a:p>
                <a:r>
                  <a:rPr lang="en-US" sz="1600">
                    <a:solidFill>
                      <a:schemeClr val="accent6"/>
                    </a:solidFill>
                  </a:rPr>
                  <a:t>3</a:t>
                </a:r>
              </a:p>
            </p:txBody>
          </p:sp>
          <p:sp>
            <p:nvSpPr>
              <p:cNvPr id="20" name="TextBox 19">
                <a:extLst>
                  <a:ext uri="{FF2B5EF4-FFF2-40B4-BE49-F238E27FC236}">
                    <a16:creationId xmlns:a16="http://schemas.microsoft.com/office/drawing/2014/main" id="{A10AFC55-58F0-CF7B-D638-163AA4E88E93}"/>
                  </a:ext>
                </a:extLst>
              </p:cNvPr>
              <p:cNvSpPr txBox="1"/>
              <p:nvPr/>
            </p:nvSpPr>
            <p:spPr>
              <a:xfrm>
                <a:off x="9515804" y="4668633"/>
                <a:ext cx="298480" cy="338554"/>
              </a:xfrm>
              <a:prstGeom prst="rect">
                <a:avLst/>
              </a:prstGeom>
              <a:noFill/>
            </p:spPr>
            <p:txBody>
              <a:bodyPr wrap="none" rtlCol="0">
                <a:spAutoFit/>
              </a:bodyPr>
              <a:lstStyle/>
              <a:p>
                <a:r>
                  <a:rPr lang="en-US" sz="1600">
                    <a:solidFill>
                      <a:schemeClr val="accent6"/>
                    </a:solidFill>
                  </a:rPr>
                  <a:t>2</a:t>
                </a:r>
              </a:p>
            </p:txBody>
          </p:sp>
        </p:grpSp>
        <p:grpSp>
          <p:nvGrpSpPr>
            <p:cNvPr id="26" name="Group 25">
              <a:extLst>
                <a:ext uri="{FF2B5EF4-FFF2-40B4-BE49-F238E27FC236}">
                  <a16:creationId xmlns:a16="http://schemas.microsoft.com/office/drawing/2014/main" id="{467F2FB7-8D4D-7F08-AAD2-E7686B8034FD}"/>
                </a:ext>
              </a:extLst>
            </p:cNvPr>
            <p:cNvGrpSpPr/>
            <p:nvPr/>
          </p:nvGrpSpPr>
          <p:grpSpPr>
            <a:xfrm>
              <a:off x="8948994" y="4114075"/>
              <a:ext cx="824261" cy="555420"/>
              <a:chOff x="10048659" y="4045730"/>
              <a:chExt cx="824261" cy="555420"/>
            </a:xfrm>
          </p:grpSpPr>
          <mc:AlternateContent xmlns:mc="http://schemas.openxmlformats.org/markup-compatibility/2006">
            <mc:Choice xmlns:a14="http://schemas.microsoft.com/office/drawing/2010/main" Requires="a14">
              <p:sp>
                <p:nvSpPr>
                  <p:cNvPr id="14" name="Rectangle 13">
                    <a:extLst>
                      <a:ext uri="{FF2B5EF4-FFF2-40B4-BE49-F238E27FC236}">
                        <a16:creationId xmlns:a16="http://schemas.microsoft.com/office/drawing/2014/main" id="{4E6F08A5-886C-E914-FAF3-71ABD9EE28E2}"/>
                      </a:ext>
                    </a:extLst>
                  </p:cNvPr>
                  <p:cNvSpPr>
                    <a:spLocks noChangeAspect="1"/>
                  </p:cNvSpPr>
                  <p:nvPr/>
                </p:nvSpPr>
                <p:spPr>
                  <a:xfrm>
                    <a:off x="10269416" y="4079715"/>
                    <a:ext cx="603504" cy="201168"/>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none" lIns="0" tIns="0" rIns="0" bIns="0" rtlCol="0" anchor="ctr"/>
                  <a:lstStyle/>
                  <a:p>
                    <a:pPr algn="ctr"/>
                    <a14:m>
                      <m:oMathPara xmlns:m="http://schemas.openxmlformats.org/officeDocument/2006/math">
                        <m:oMath>
                          <m:sSup>
                            <m:sSupPr>
                              <m:ctrlPr>
                                <a:rPr lang="en-US">
                                  <a:solidFill>
                                    <a:schemeClr val="bg1"/>
                                  </a:solidFill>
                                  <a:latin typeface="Cambria Math" panose="02040503050406030204" pitchFamily="18" charset="0"/>
                                </a:rPr>
                              </m:ctrlPr>
                            </m:sSupPr>
                            <m:e>
                              <m:r>
                                <m:rPr>
                                  <m:sty m:val="p"/>
                                </m:rPr>
                                <a:rPr lang="en-US">
                                  <a:solidFill>
                                    <a:schemeClr val="bg1"/>
                                  </a:solidFill>
                                  <a:latin typeface="Cambria Math" panose="02040503050406030204" pitchFamily="18" charset="0"/>
                                </a:rPr>
                                <m:t>W</m:t>
                              </m:r>
                            </m:e>
                            <m:sup>
                              <m:d>
                                <m:dPr>
                                  <m:ctrlPr>
                                    <a:rPr lang="en-US" b="0" i="1" smtClean="0">
                                      <a:solidFill>
                                        <a:schemeClr val="bg1"/>
                                      </a:solidFill>
                                      <a:latin typeface="Cambria Math" panose="02040503050406030204" pitchFamily="18" charset="0"/>
                                    </a:rPr>
                                  </m:ctrlPr>
                                </m:dPr>
                                <m:e>
                                  <m:r>
                                    <a:rPr lang="en-US" b="0" i="1" smtClean="0">
                                      <a:solidFill>
                                        <a:schemeClr val="bg1"/>
                                      </a:solidFill>
                                      <a:latin typeface="Cambria Math" panose="02040503050406030204" pitchFamily="18" charset="0"/>
                                    </a:rPr>
                                    <m:t>2</m:t>
                                  </m:r>
                                </m:e>
                              </m:d>
                            </m:sup>
                          </m:sSup>
                        </m:oMath>
                      </m:oMathPara>
                    </a14:m>
                    <a:endParaRPr lang="en-US">
                      <a:solidFill>
                        <a:schemeClr val="bg1"/>
                      </a:solidFill>
                    </a:endParaRPr>
                  </a:p>
                </p:txBody>
              </p:sp>
            </mc:Choice>
            <mc:Fallback>
              <p:sp>
                <p:nvSpPr>
                  <p:cNvPr id="14" name="Rectangle 13">
                    <a:extLst>
                      <a:ext uri="{FF2B5EF4-FFF2-40B4-BE49-F238E27FC236}">
                        <a16:creationId xmlns:a16="http://schemas.microsoft.com/office/drawing/2014/main" id="{4E6F08A5-886C-E914-FAF3-71ABD9EE28E2}"/>
                      </a:ext>
                    </a:extLst>
                  </p:cNvPr>
                  <p:cNvSpPr>
                    <a:spLocks noRot="1" noChangeAspect="1" noMove="1" noResize="1" noEditPoints="1" noAdjustHandles="1" noChangeArrowheads="1" noChangeShapeType="1" noTextEdit="1"/>
                  </p:cNvSpPr>
                  <p:nvPr/>
                </p:nvSpPr>
                <p:spPr>
                  <a:xfrm>
                    <a:off x="10269416" y="4079715"/>
                    <a:ext cx="603504" cy="201168"/>
                  </a:xfrm>
                  <a:prstGeom prst="rect">
                    <a:avLst/>
                  </a:prstGeom>
                  <a:blipFill>
                    <a:blip r:embed="rId15"/>
                    <a:stretch>
                      <a:fillRect b="-4000"/>
                    </a:stretch>
                  </a:blipFill>
                </p:spPr>
                <p:txBody>
                  <a:bodyPr/>
                  <a:lstStyle/>
                  <a:p>
                    <a:r>
                      <a:rPr lang="en-US">
                        <a:noFill/>
                      </a:rPr>
                      <a:t> </a:t>
                    </a:r>
                  </a:p>
                </p:txBody>
              </p:sp>
            </mc:Fallback>
          </mc:AlternateContent>
          <p:sp>
            <p:nvSpPr>
              <p:cNvPr id="21" name="TextBox 20">
                <a:extLst>
                  <a:ext uri="{FF2B5EF4-FFF2-40B4-BE49-F238E27FC236}">
                    <a16:creationId xmlns:a16="http://schemas.microsoft.com/office/drawing/2014/main" id="{A1AED588-B6D2-B41B-9C17-1946FC878A4A}"/>
                  </a:ext>
                </a:extLst>
              </p:cNvPr>
              <p:cNvSpPr txBox="1"/>
              <p:nvPr/>
            </p:nvSpPr>
            <p:spPr>
              <a:xfrm>
                <a:off x="10424864" y="4262596"/>
                <a:ext cx="298480" cy="338554"/>
              </a:xfrm>
              <a:prstGeom prst="rect">
                <a:avLst/>
              </a:prstGeom>
              <a:noFill/>
            </p:spPr>
            <p:txBody>
              <a:bodyPr wrap="none" rtlCol="0">
                <a:spAutoFit/>
              </a:bodyPr>
              <a:lstStyle/>
              <a:p>
                <a:r>
                  <a:rPr lang="en-US" sz="1600">
                    <a:solidFill>
                      <a:schemeClr val="accent6"/>
                    </a:solidFill>
                  </a:rPr>
                  <a:t>3</a:t>
                </a:r>
              </a:p>
            </p:txBody>
          </p:sp>
          <p:sp>
            <p:nvSpPr>
              <p:cNvPr id="23" name="TextBox 22">
                <a:extLst>
                  <a:ext uri="{FF2B5EF4-FFF2-40B4-BE49-F238E27FC236}">
                    <a16:creationId xmlns:a16="http://schemas.microsoft.com/office/drawing/2014/main" id="{352E0EC1-B571-4CC3-174B-3455BDCA16D1}"/>
                  </a:ext>
                </a:extLst>
              </p:cNvPr>
              <p:cNvSpPr txBox="1"/>
              <p:nvPr/>
            </p:nvSpPr>
            <p:spPr>
              <a:xfrm>
                <a:off x="10048659" y="4045730"/>
                <a:ext cx="298480" cy="338554"/>
              </a:xfrm>
              <a:prstGeom prst="rect">
                <a:avLst/>
              </a:prstGeom>
              <a:noFill/>
            </p:spPr>
            <p:txBody>
              <a:bodyPr wrap="none" rtlCol="0">
                <a:spAutoFit/>
              </a:bodyPr>
              <a:lstStyle/>
              <a:p>
                <a:r>
                  <a:rPr lang="en-US" sz="1600">
                    <a:solidFill>
                      <a:schemeClr val="accent6"/>
                    </a:solidFill>
                  </a:rPr>
                  <a:t>1</a:t>
                </a:r>
              </a:p>
            </p:txBody>
          </p:sp>
        </p:grpSp>
      </p:grpSp>
    </p:spTree>
    <p:extLst>
      <p:ext uri="{BB962C8B-B14F-4D97-AF65-F5344CB8AC3E}">
        <p14:creationId xmlns:p14="http://schemas.microsoft.com/office/powerpoint/2010/main" val="954254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0D751A-58FA-3A89-0F2A-BA8703A98B00}"/>
              </a:ext>
            </a:extLst>
          </p:cNvPr>
          <p:cNvSpPr/>
          <p:nvPr>
            <p:custDataLst>
              <p:tags r:id="rId2"/>
            </p:custDataLst>
          </p:nvPr>
        </p:nvSpPr>
        <p:spPr>
          <a:xfrm>
            <a:off x="444693" y="1742703"/>
            <a:ext cx="2371696" cy="2371696"/>
          </a:xfrm>
          <a:prstGeom prst="rect">
            <a:avLst/>
          </a:prstGeom>
          <a:blipFill>
            <a:blip>
              <a:extLst>
                <a:ext uri="{96DAC541-7B7A-43D3-8B79-37D633B846F1}">
                  <asvg:svgBlip xmlns:asvg="http://schemas.microsoft.com/office/drawing/2016/SVG/main" r:embed="rId6"/>
                </a:ext>
              </a:extLst>
            </a:blip>
            <a:stretch>
              <a:fillRect/>
            </a:stretch>
          </a:blip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CFC40A75-39CC-AE3E-614A-1E031532FACC}"/>
              </a:ext>
            </a:extLst>
          </p:cNvPr>
          <p:cNvSpPr/>
          <p:nvPr>
            <p:custDataLst>
              <p:tags r:id="rId3"/>
            </p:custDataLst>
          </p:nvPr>
        </p:nvSpPr>
        <p:spPr>
          <a:xfrm>
            <a:off x="3112851" y="1000897"/>
            <a:ext cx="8486226" cy="3855308"/>
          </a:xfrm>
          <a:prstGeom prst="rect">
            <a:avLst/>
          </a:prstGeom>
          <a:noFill/>
          <a:ln w="19050" cap="flat" cmpd="sng" algn="ctr">
            <a:solidFill>
              <a:srgbClr val="FFFFFF"/>
            </a:solidFill>
            <a:prstDash val="solid"/>
            <a:miter lim="800000"/>
          </a:ln>
          <a:effectLst/>
          <a:extLst>
            <a:ext uri="{909E8E84-426E-40DD-AFC4-6F175D3DCCD1}">
              <a14:hiddenFill xmlns:a14="http://schemas.microsoft.com/office/drawing/2010/main">
                <a:solidFill>
                  <a:schemeClr val="accent1"/>
                </a:solidFill>
              </a14:hiddenFill>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4000" b="1">
                <a:solidFill>
                  <a:srgbClr val="000000"/>
                </a:solidFill>
              </a:rPr>
              <a:t>What is the shape of the gradient?</a:t>
            </a:r>
          </a:p>
        </p:txBody>
      </p:sp>
      <p:sp>
        <p:nvSpPr>
          <p:cNvPr id="4" name="Rectangle 3">
            <a:extLst>
              <a:ext uri="{FF2B5EF4-FFF2-40B4-BE49-F238E27FC236}">
                <a16:creationId xmlns:a16="http://schemas.microsoft.com/office/drawing/2014/main" id="{8A786CB7-B129-9E17-9D03-E0BE87CA4A5E}"/>
              </a:ext>
            </a:extLst>
          </p:cNvPr>
          <p:cNvSpPr/>
          <p:nvPr/>
        </p:nvSpPr>
        <p:spPr>
          <a:xfrm>
            <a:off x="0" y="5820032"/>
            <a:ext cx="12192001" cy="1037968"/>
          </a:xfrm>
          <a:prstGeom prst="rect">
            <a:avLst/>
          </a:prstGeom>
          <a:solidFill>
            <a:srgbClr val="198038"/>
          </a:solidFill>
          <a:ln w="19050" cap="flat" cmpd="sng" algn="ctr">
            <a:noFill/>
            <a:prstDash val="solid"/>
            <a:miter lim="800000"/>
          </a:ln>
          <a:effectLst/>
          <a:extLst>
            <a:ext uri="{91240B29-F687-4F45-9708-019B960494DF}">
              <a14:hiddenLine xmlns:a14="http://schemas.microsoft.com/office/drawing/2010/main" w="1905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lIns="741155" tIns="259492" rIns="1852888" bIns="203886" rtlCol="0" anchor="ctr">
            <a:normAutofit fontScale="85000" lnSpcReduction="10000"/>
          </a:bodyPr>
          <a:lstStyle/>
          <a:p>
            <a:r>
              <a:rPr lang="en-US" sz="2600">
                <a:solidFill>
                  <a:srgbClr val="FFFFFF"/>
                </a:solidFill>
              </a:rPr>
              <a:t>The </a:t>
            </a:r>
            <a:r>
              <a:rPr lang="en-US" sz="2600">
                <a:solidFill>
                  <a:srgbClr val="FFFFFF"/>
                </a:solidFill>
                <a:hlinkClick r:id="rId7">
                  <a:extLst>
                    <a:ext uri="{A12FA001-AC4F-418D-AE19-62706E023703}">
                      <ahyp:hlinkClr xmlns:ahyp="http://schemas.microsoft.com/office/drawing/2018/hyperlinkcolor" val="tx"/>
                    </a:ext>
                  </a:extLst>
                </a:hlinkClick>
              </a:rPr>
              <a:t>Slido app</a:t>
            </a:r>
            <a:r>
              <a:rPr lang="en-US" sz="2600">
                <a:solidFill>
                  <a:srgbClr val="FFFFFF"/>
                </a:solidFill>
              </a:rPr>
              <a:t> must be installed on every computer you’re presenting from</a:t>
            </a:r>
          </a:p>
        </p:txBody>
      </p:sp>
      <p:pic>
        <p:nvPicPr>
          <p:cNvPr id="6" name="Graphic 5">
            <a:extLst>
              <a:ext uri="{FF2B5EF4-FFF2-40B4-BE49-F238E27FC236}">
                <a16:creationId xmlns:a16="http://schemas.microsoft.com/office/drawing/2014/main" id="{EC181F5D-A2F5-E33A-06F8-33AB84C3CBB3}"/>
              </a:ext>
            </a:extLst>
          </p:cNvPr>
          <p:cNvPicPr>
            <a:picLocks/>
          </p:cNvPicPr>
          <p:nvPr/>
        </p:nvPicPr>
        <p:blipFill>
          <a:blip>
            <a:extLst>
              <a:ext uri="{96DAC541-7B7A-43D3-8B79-37D633B846F1}">
                <asvg:svgBlip xmlns:asvg="http://schemas.microsoft.com/office/drawing/2016/SVG/main" r:embed="rId8"/>
              </a:ext>
            </a:extLst>
          </a:blip>
          <a:stretch>
            <a:fillRect/>
          </a:stretch>
        </p:blipFill>
        <p:spPr>
          <a:xfrm>
            <a:off x="296462" y="6190785"/>
            <a:ext cx="296462" cy="296462"/>
          </a:xfrm>
          <a:prstGeom prst="rect">
            <a:avLst/>
          </a:prstGeom>
        </p:spPr>
      </p:pic>
      <p:sp>
        <p:nvSpPr>
          <p:cNvPr id="7" name="Trapezoid 6">
            <a:extLst>
              <a:ext uri="{FF2B5EF4-FFF2-40B4-BE49-F238E27FC236}">
                <a16:creationId xmlns:a16="http://schemas.microsoft.com/office/drawing/2014/main" id="{DB5D2FC3-7007-102F-D6D4-43C1C75E501A}"/>
              </a:ext>
            </a:extLst>
          </p:cNvPr>
          <p:cNvSpPr/>
          <p:nvPr/>
        </p:nvSpPr>
        <p:spPr>
          <a:xfrm rot="2700000">
            <a:off x="9620371" y="514924"/>
            <a:ext cx="3335198" cy="778213"/>
          </a:xfrm>
          <a:prstGeom prst="trapezoid">
            <a:avLst>
              <a:gd name="adj" fmla="val 100000"/>
            </a:avLst>
          </a:prstGeom>
          <a:solidFill>
            <a:srgbClr val="EDFAF2"/>
          </a:solidFill>
          <a:ln w="19050" cap="flat" cmpd="sng" algn="ctr">
            <a:noFill/>
            <a:prstDash val="solid"/>
            <a:miter lim="800000"/>
          </a:ln>
          <a:effectLst/>
          <a:extLst>
            <a:ext uri="{91240B29-F687-4F45-9708-019B960494DF}">
              <a14:hiddenLine xmlns:a14="http://schemas.microsoft.com/office/drawing/2010/main" w="1905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tIns="0" bIns="0" rtlCol="0" anchor="t">
            <a:normAutofit fontScale="70000" lnSpcReduction="20000"/>
          </a:bodyPr>
          <a:lstStyle/>
          <a:p>
            <a:pPr algn="ctr"/>
            <a:r>
              <a:rPr lang="en-US" sz="2600" b="1">
                <a:solidFill>
                  <a:srgbClr val="198038"/>
                </a:solidFill>
              </a:rPr>
              <a:t>Do not edit
</a:t>
            </a:r>
            <a:r>
              <a:rPr lang="en-US" sz="2200">
                <a:solidFill>
                  <a:srgbClr val="198038"/>
                </a:solidFill>
                <a:hlinkClick r:id="rId9">
                  <a:extLst>
                    <a:ext uri="{A12FA001-AC4F-418D-AE19-62706E023703}">
                      <ahyp:hlinkClr xmlns:ahyp="http://schemas.microsoft.com/office/drawing/2018/hyperlinkcolor" val="tx"/>
                    </a:ext>
                  </a:extLst>
                </a:hlinkClick>
              </a:rPr>
              <a:t>How to change the design</a:t>
            </a:r>
            <a:endParaRPr lang="en-US" sz="2200">
              <a:solidFill>
                <a:srgbClr val="198038"/>
              </a:solidFill>
            </a:endParaRPr>
          </a:p>
        </p:txBody>
      </p:sp>
      <p:pic>
        <p:nvPicPr>
          <p:cNvPr id="9" name="Graphic 8">
            <a:extLst>
              <a:ext uri="{FF2B5EF4-FFF2-40B4-BE49-F238E27FC236}">
                <a16:creationId xmlns:a16="http://schemas.microsoft.com/office/drawing/2014/main" id="{01DDB41B-732C-3F0A-B9CA-4663DE7970C5}"/>
              </a:ext>
            </a:extLst>
          </p:cNvPr>
          <p:cNvPicPr>
            <a:picLocks/>
          </p:cNvPicPr>
          <p:nvPr/>
        </p:nvPicPr>
        <p:blipFill>
          <a:blip>
            <a:extLst>
              <a:ext uri="{96DAC541-7B7A-43D3-8B79-37D633B846F1}">
                <asvg:svgBlip xmlns:asvg="http://schemas.microsoft.com/office/drawing/2016/SVG/main" r:embed="rId10"/>
              </a:ext>
            </a:extLst>
          </a:blip>
          <a:stretch>
            <a:fillRect/>
          </a:stretch>
        </p:blipFill>
        <p:spPr>
          <a:xfrm>
            <a:off x="10746748" y="6153727"/>
            <a:ext cx="1111733" cy="370578"/>
          </a:xfrm>
          <a:prstGeom prst="rect">
            <a:avLst/>
          </a:prstGeom>
        </p:spPr>
      </p:pic>
    </p:spTree>
    <p:custDataLst>
      <p:tags r:id="rId1"/>
    </p:custDataLst>
    <p:extLst>
      <p:ext uri="{BB962C8B-B14F-4D97-AF65-F5344CB8AC3E}">
        <p14:creationId xmlns:p14="http://schemas.microsoft.com/office/powerpoint/2010/main" val="3231795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 tmFilter="0, 0; .2, .5; .8, .5; 1, 0"/>
                                        <p:tgtEl>
                                          <p:spTgt spid="3"/>
                                        </p:tgtEl>
                                      </p:cBhvr>
                                    </p:animEffect>
                                    <p:animScale>
                                      <p:cBhvr>
                                        <p:cTn id="7" dur="25"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FA764-C20D-DA09-53EC-6BC8F4BFBD46}"/>
            </a:ext>
          </a:extLst>
        </p:cNvPr>
        <p:cNvGrpSpPr/>
        <p:nvPr/>
      </p:nvGrpSpPr>
      <p:grpSpPr>
        <a:xfrm>
          <a:off x="0" y="0"/>
          <a:ext cx="0" cy="0"/>
          <a:chOff x="0" y="0"/>
          <a:chExt cx="0" cy="0"/>
        </a:xfrm>
      </p:grpSpPr>
      <p:sp>
        <p:nvSpPr>
          <p:cNvPr id="38" name="Rectangle 37">
            <a:extLst>
              <a:ext uri="{FF2B5EF4-FFF2-40B4-BE49-F238E27FC236}">
                <a16:creationId xmlns:a16="http://schemas.microsoft.com/office/drawing/2014/main" id="{1F6D18F0-ADBA-3B77-1EAF-ABC321E5CE72}"/>
              </a:ext>
            </a:extLst>
          </p:cNvPr>
          <p:cNvSpPr/>
          <p:nvPr/>
        </p:nvSpPr>
        <p:spPr>
          <a:xfrm>
            <a:off x="4913376" y="3633710"/>
            <a:ext cx="6608063" cy="227941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 name="Title 1">
            <a:extLst>
              <a:ext uri="{FF2B5EF4-FFF2-40B4-BE49-F238E27FC236}">
                <a16:creationId xmlns:a16="http://schemas.microsoft.com/office/drawing/2014/main" id="{01591EF5-61AC-7DB8-8172-39D9E3C91277}"/>
              </a:ext>
            </a:extLst>
          </p:cNvPr>
          <p:cNvSpPr>
            <a:spLocks noGrp="1"/>
          </p:cNvSpPr>
          <p:nvPr>
            <p:ph type="title"/>
          </p:nvPr>
        </p:nvSpPr>
        <p:spPr/>
        <p:txBody>
          <a:bodyPr>
            <a:normAutofit/>
          </a:bodyPr>
          <a:lstStyle/>
          <a:p>
            <a:r>
              <a:rPr lang="en-US"/>
              <a:t>Computing the Gradient</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4FC24A8-2638-5CAA-CFB9-488C83C25850}"/>
                  </a:ext>
                </a:extLst>
              </p:cNvPr>
              <p:cNvSpPr>
                <a:spLocks noGrp="1"/>
              </p:cNvSpPr>
              <p:nvPr>
                <p:ph idx="1"/>
              </p:nvPr>
            </p:nvSpPr>
            <p:spPr>
              <a:xfrm>
                <a:off x="312421" y="1424540"/>
                <a:ext cx="11567160" cy="770020"/>
              </a:xfrm>
            </p:spPr>
            <p:txBody>
              <a:bodyPr>
                <a:normAutofit/>
              </a:bodyPr>
              <a:lstStyle/>
              <a:p>
                <a:pPr marL="0" indent="0">
                  <a:buNone/>
                </a:pPr>
                <a:r>
                  <a:rPr lang="en-US" sz="2400"/>
                  <a:t>Computing the gradient </a:t>
                </a:r>
                <a14:m>
                  <m:oMath xmlns:m="http://schemas.openxmlformats.org/officeDocument/2006/math">
                    <m:sSub>
                      <m:sSubPr>
                        <m:ctrlPr>
                          <a:rPr lang="en-US" sz="2400" b="0" i="0" smtClean="0">
                            <a:solidFill>
                              <a:schemeClr val="accent5"/>
                            </a:solidFill>
                            <a:latin typeface="Cambria Math" panose="02040503050406030204" pitchFamily="18" charset="0"/>
                          </a:rPr>
                        </m:ctrlPr>
                      </m:sSubPr>
                      <m:e>
                        <m:r>
                          <m:rPr>
                            <m:sty m:val="p"/>
                          </m:rPr>
                          <a:rPr lang="en-US" sz="2400" b="0" i="0" smtClean="0">
                            <a:solidFill>
                              <a:schemeClr val="accent5"/>
                            </a:solidFill>
                            <a:latin typeface="Cambria Math" panose="02040503050406030204" pitchFamily="18" charset="0"/>
                          </a:rPr>
                          <m:t>∇</m:t>
                        </m:r>
                      </m:e>
                      <m:sub>
                        <m:r>
                          <a:rPr lang="en-US" sz="2400" b="0" i="1" smtClean="0">
                            <a:solidFill>
                              <a:schemeClr val="accent5"/>
                            </a:solidFill>
                            <a:latin typeface="Cambria Math" panose="02040503050406030204" pitchFamily="18" charset="0"/>
                          </a:rPr>
                          <m:t>𝑤</m:t>
                        </m:r>
                      </m:sub>
                    </m:sSub>
                  </m:oMath>
                </a14:m>
                <a:r>
                  <a:rPr lang="en-US" sz="2400"/>
                  <a:t> of the negative log likelihood with respect to </a:t>
                </a:r>
                <a14:m>
                  <m:oMath xmlns:m="http://schemas.openxmlformats.org/officeDocument/2006/math">
                    <m:r>
                      <m:rPr>
                        <m:sty m:val="p"/>
                      </m:rPr>
                      <a:rPr lang="en-US" sz="2400">
                        <a:solidFill>
                          <a:schemeClr val="accent5"/>
                        </a:solidFill>
                        <a:latin typeface="Cambria Math" panose="02040503050406030204" pitchFamily="18" charset="0"/>
                      </a:rPr>
                      <m:t>w</m:t>
                    </m:r>
                  </m:oMath>
                </a14:m>
                <a:r>
                  <a:rPr lang="en-US" sz="2400"/>
                  <a:t>:</a:t>
                </a:r>
              </a:p>
            </p:txBody>
          </p:sp>
        </mc:Choice>
        <mc:Fallback>
          <p:sp>
            <p:nvSpPr>
              <p:cNvPr id="3" name="Content Placeholder 2">
                <a:extLst>
                  <a:ext uri="{FF2B5EF4-FFF2-40B4-BE49-F238E27FC236}">
                    <a16:creationId xmlns:a16="http://schemas.microsoft.com/office/drawing/2014/main" id="{44FC24A8-2638-5CAA-CFB9-488C83C25850}"/>
                  </a:ext>
                </a:extLst>
              </p:cNvPr>
              <p:cNvSpPr>
                <a:spLocks noGrp="1" noRot="1" noChangeAspect="1" noMove="1" noResize="1" noEditPoints="1" noAdjustHandles="1" noChangeArrowheads="1" noChangeShapeType="1" noTextEdit="1"/>
              </p:cNvSpPr>
              <p:nvPr>
                <p:ph idx="1"/>
              </p:nvPr>
            </p:nvSpPr>
            <p:spPr>
              <a:xfrm>
                <a:off x="312421" y="1424540"/>
                <a:ext cx="11567160" cy="770020"/>
              </a:xfrm>
              <a:blipFill>
                <a:blip r:embed="rId3"/>
                <a:stretch>
                  <a:fillRect l="-768" t="-11475"/>
                </a:stretch>
              </a:blipFill>
            </p:spPr>
            <p:txBody>
              <a:bodyPr/>
              <a:lstStyle/>
              <a:p>
                <a:r>
                  <a:rPr lang="en-US">
                    <a:noFill/>
                  </a:rPr>
                  <a:t> </a:t>
                </a:r>
              </a:p>
            </p:txBody>
          </p:sp>
        </mc:Fallback>
      </mc:AlternateContent>
      <p:grpSp>
        <p:nvGrpSpPr>
          <p:cNvPr id="63" name="Group 62">
            <a:extLst>
              <a:ext uri="{FF2B5EF4-FFF2-40B4-BE49-F238E27FC236}">
                <a16:creationId xmlns:a16="http://schemas.microsoft.com/office/drawing/2014/main" id="{DFF7DABD-BA03-3BEF-1DDC-6C04804F2CB7}"/>
              </a:ext>
            </a:extLst>
          </p:cNvPr>
          <p:cNvGrpSpPr/>
          <p:nvPr/>
        </p:nvGrpSpPr>
        <p:grpSpPr>
          <a:xfrm>
            <a:off x="793933" y="2944863"/>
            <a:ext cx="3688080" cy="2706625"/>
            <a:chOff x="768096" y="2308224"/>
            <a:chExt cx="3688080" cy="2706625"/>
          </a:xfrm>
        </p:grpSpPr>
        <p:grpSp>
          <p:nvGrpSpPr>
            <p:cNvPr id="15" name="Group 14">
              <a:extLst>
                <a:ext uri="{FF2B5EF4-FFF2-40B4-BE49-F238E27FC236}">
                  <a16:creationId xmlns:a16="http://schemas.microsoft.com/office/drawing/2014/main" id="{3D5AA8A3-E923-2DDC-F085-163D04E29C76}"/>
                </a:ext>
              </a:extLst>
            </p:cNvPr>
            <p:cNvGrpSpPr/>
            <p:nvPr/>
          </p:nvGrpSpPr>
          <p:grpSpPr>
            <a:xfrm>
              <a:off x="768096" y="2796666"/>
              <a:ext cx="499872" cy="1729740"/>
              <a:chOff x="2974848" y="2871218"/>
              <a:chExt cx="499872" cy="1729740"/>
            </a:xfrm>
          </p:grpSpPr>
          <mc:AlternateContent xmlns:mc="http://schemas.openxmlformats.org/markup-compatibility/2006">
            <mc:Choice xmlns:a14="http://schemas.microsoft.com/office/drawing/2010/main" Requires="a14">
              <p:sp>
                <p:nvSpPr>
                  <p:cNvPr id="4" name="Oval 3">
                    <a:extLst>
                      <a:ext uri="{FF2B5EF4-FFF2-40B4-BE49-F238E27FC236}">
                        <a16:creationId xmlns:a16="http://schemas.microsoft.com/office/drawing/2014/main" id="{38DFF280-A59F-D3CB-EB34-03A53DD91A97}"/>
                      </a:ext>
                    </a:extLst>
                  </p:cNvPr>
                  <p:cNvSpPr/>
                  <p:nvPr/>
                </p:nvSpPr>
                <p:spPr>
                  <a:xfrm>
                    <a:off x="2974848" y="2871218"/>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1</m:t>
                              </m:r>
                            </m:sub>
                          </m:sSub>
                        </m:oMath>
                      </m:oMathPara>
                    </a14:m>
                    <a:endParaRPr lang="en-US" sz="2400"/>
                  </a:p>
                </p:txBody>
              </p:sp>
            </mc:Choice>
            <mc:Fallback>
              <p:sp>
                <p:nvSpPr>
                  <p:cNvPr id="4" name="Oval 3">
                    <a:extLst>
                      <a:ext uri="{FF2B5EF4-FFF2-40B4-BE49-F238E27FC236}">
                        <a16:creationId xmlns:a16="http://schemas.microsoft.com/office/drawing/2014/main" id="{38DFF280-A59F-D3CB-EB34-03A53DD91A97}"/>
                      </a:ext>
                    </a:extLst>
                  </p:cNvPr>
                  <p:cNvSpPr>
                    <a:spLocks noRot="1" noChangeAspect="1" noMove="1" noResize="1" noEditPoints="1" noAdjustHandles="1" noChangeArrowheads="1" noChangeShapeType="1" noTextEdit="1"/>
                  </p:cNvSpPr>
                  <p:nvPr/>
                </p:nvSpPr>
                <p:spPr>
                  <a:xfrm>
                    <a:off x="2974848" y="2871218"/>
                    <a:ext cx="499872" cy="499872"/>
                  </a:xfrm>
                  <a:prstGeom prst="ellipse">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Oval 4">
                    <a:extLst>
                      <a:ext uri="{FF2B5EF4-FFF2-40B4-BE49-F238E27FC236}">
                        <a16:creationId xmlns:a16="http://schemas.microsoft.com/office/drawing/2014/main" id="{14F895F6-485E-6479-E6AE-F12DDCEA63BD}"/>
                      </a:ext>
                    </a:extLst>
                  </p:cNvPr>
                  <p:cNvSpPr/>
                  <p:nvPr/>
                </p:nvSpPr>
                <p:spPr>
                  <a:xfrm>
                    <a:off x="2974848" y="4101086"/>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2</m:t>
                              </m:r>
                            </m:sub>
                          </m:sSub>
                        </m:oMath>
                      </m:oMathPara>
                    </a14:m>
                    <a:endParaRPr lang="en-US" sz="2400"/>
                  </a:p>
                </p:txBody>
              </p:sp>
            </mc:Choice>
            <mc:Fallback>
              <p:sp>
                <p:nvSpPr>
                  <p:cNvPr id="5" name="Oval 4">
                    <a:extLst>
                      <a:ext uri="{FF2B5EF4-FFF2-40B4-BE49-F238E27FC236}">
                        <a16:creationId xmlns:a16="http://schemas.microsoft.com/office/drawing/2014/main" id="{14F895F6-485E-6479-E6AE-F12DDCEA63BD}"/>
                      </a:ext>
                    </a:extLst>
                  </p:cNvPr>
                  <p:cNvSpPr>
                    <a:spLocks noRot="1" noChangeAspect="1" noMove="1" noResize="1" noEditPoints="1" noAdjustHandles="1" noChangeArrowheads="1" noChangeShapeType="1" noTextEdit="1"/>
                  </p:cNvSpPr>
                  <p:nvPr/>
                </p:nvSpPr>
                <p:spPr>
                  <a:xfrm>
                    <a:off x="2974848" y="4101086"/>
                    <a:ext cx="499872" cy="499872"/>
                  </a:xfrm>
                  <a:prstGeom prst="ellipse">
                    <a:avLst/>
                  </a:prstGeom>
                  <a:blipFill>
                    <a:blip r:embed="rId5"/>
                    <a:stretch>
                      <a:fillRect/>
                    </a:stretch>
                  </a:blipFill>
                </p:spPr>
                <p:txBody>
                  <a:bodyPr/>
                  <a:lstStyle/>
                  <a:p>
                    <a:r>
                      <a:rPr lang="en-US">
                        <a:noFill/>
                      </a:rPr>
                      <a:t> </a:t>
                    </a:r>
                  </a:p>
                </p:txBody>
              </p:sp>
            </mc:Fallback>
          </mc:AlternateContent>
        </p:grpSp>
        <p:grpSp>
          <p:nvGrpSpPr>
            <p:cNvPr id="16" name="Group 15">
              <a:extLst>
                <a:ext uri="{FF2B5EF4-FFF2-40B4-BE49-F238E27FC236}">
                  <a16:creationId xmlns:a16="http://schemas.microsoft.com/office/drawing/2014/main" id="{F554829E-1F4F-40D6-B404-4AA7F788EDA0}"/>
                </a:ext>
              </a:extLst>
            </p:cNvPr>
            <p:cNvGrpSpPr/>
            <p:nvPr/>
          </p:nvGrpSpPr>
          <p:grpSpPr>
            <a:xfrm>
              <a:off x="2173224" y="2308224"/>
              <a:ext cx="688848" cy="2706625"/>
              <a:chOff x="4379976" y="2328673"/>
              <a:chExt cx="688848" cy="2706625"/>
            </a:xfrm>
          </p:grpSpPr>
          <mc:AlternateContent xmlns:mc="http://schemas.openxmlformats.org/markup-compatibility/2006">
            <mc:Choice xmlns:a14="http://schemas.microsoft.com/office/drawing/2010/main" Requires="a14">
              <p:sp>
                <p:nvSpPr>
                  <p:cNvPr id="6" name="Oval 5">
                    <a:extLst>
                      <a:ext uri="{FF2B5EF4-FFF2-40B4-BE49-F238E27FC236}">
                        <a16:creationId xmlns:a16="http://schemas.microsoft.com/office/drawing/2014/main" id="{77713D88-0BC7-EFE8-1D6D-B3550D82B0E5}"/>
                      </a:ext>
                    </a:extLst>
                  </p:cNvPr>
                  <p:cNvSpPr/>
                  <p:nvPr/>
                </p:nvSpPr>
                <p:spPr>
                  <a:xfrm>
                    <a:off x="4379976" y="2328673"/>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1</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6" name="Oval 5">
                    <a:extLst>
                      <a:ext uri="{FF2B5EF4-FFF2-40B4-BE49-F238E27FC236}">
                        <a16:creationId xmlns:a16="http://schemas.microsoft.com/office/drawing/2014/main" id="{77713D88-0BC7-EFE8-1D6D-B3550D82B0E5}"/>
                      </a:ext>
                    </a:extLst>
                  </p:cNvPr>
                  <p:cNvSpPr>
                    <a:spLocks noRot="1" noChangeAspect="1" noMove="1" noResize="1" noEditPoints="1" noAdjustHandles="1" noChangeArrowheads="1" noChangeShapeType="1" noTextEdit="1"/>
                  </p:cNvSpPr>
                  <p:nvPr/>
                </p:nvSpPr>
                <p:spPr>
                  <a:xfrm>
                    <a:off x="4379976" y="2328673"/>
                    <a:ext cx="688848" cy="688848"/>
                  </a:xfrm>
                  <a:prstGeom prst="ellipse">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Oval 6">
                    <a:extLst>
                      <a:ext uri="{FF2B5EF4-FFF2-40B4-BE49-F238E27FC236}">
                        <a16:creationId xmlns:a16="http://schemas.microsoft.com/office/drawing/2014/main" id="{D46960FF-6B4D-FC11-E335-3E66B8F6BAB3}"/>
                      </a:ext>
                    </a:extLst>
                  </p:cNvPr>
                  <p:cNvSpPr/>
                  <p:nvPr/>
                </p:nvSpPr>
                <p:spPr>
                  <a:xfrm>
                    <a:off x="4379976" y="3337562"/>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2</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7" name="Oval 6">
                    <a:extLst>
                      <a:ext uri="{FF2B5EF4-FFF2-40B4-BE49-F238E27FC236}">
                        <a16:creationId xmlns:a16="http://schemas.microsoft.com/office/drawing/2014/main" id="{D46960FF-6B4D-FC11-E335-3E66B8F6BAB3}"/>
                      </a:ext>
                    </a:extLst>
                  </p:cNvPr>
                  <p:cNvSpPr>
                    <a:spLocks noRot="1" noChangeAspect="1" noMove="1" noResize="1" noEditPoints="1" noAdjustHandles="1" noChangeArrowheads="1" noChangeShapeType="1" noTextEdit="1"/>
                  </p:cNvSpPr>
                  <p:nvPr/>
                </p:nvSpPr>
                <p:spPr>
                  <a:xfrm>
                    <a:off x="4379976" y="3337562"/>
                    <a:ext cx="688848" cy="688848"/>
                  </a:xfrm>
                  <a:prstGeom prst="ellipse">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Oval 7">
                    <a:extLst>
                      <a:ext uri="{FF2B5EF4-FFF2-40B4-BE49-F238E27FC236}">
                        <a16:creationId xmlns:a16="http://schemas.microsoft.com/office/drawing/2014/main" id="{C47B337D-4E3A-A98B-B205-F1C3CBEDD52D}"/>
                      </a:ext>
                    </a:extLst>
                  </p:cNvPr>
                  <p:cNvSpPr/>
                  <p:nvPr/>
                </p:nvSpPr>
                <p:spPr>
                  <a:xfrm>
                    <a:off x="4379976" y="4346450"/>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3</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8" name="Oval 7">
                    <a:extLst>
                      <a:ext uri="{FF2B5EF4-FFF2-40B4-BE49-F238E27FC236}">
                        <a16:creationId xmlns:a16="http://schemas.microsoft.com/office/drawing/2014/main" id="{C47B337D-4E3A-A98B-B205-F1C3CBEDD52D}"/>
                      </a:ext>
                    </a:extLst>
                  </p:cNvPr>
                  <p:cNvSpPr>
                    <a:spLocks noRot="1" noChangeAspect="1" noMove="1" noResize="1" noEditPoints="1" noAdjustHandles="1" noChangeArrowheads="1" noChangeShapeType="1" noTextEdit="1"/>
                  </p:cNvSpPr>
                  <p:nvPr/>
                </p:nvSpPr>
                <p:spPr>
                  <a:xfrm>
                    <a:off x="4379976" y="4346450"/>
                    <a:ext cx="688848" cy="688848"/>
                  </a:xfrm>
                  <a:prstGeom prst="ellipse">
                    <a:avLst/>
                  </a:prstGeom>
                  <a:blipFill>
                    <a:blip r:embed="rId8"/>
                    <a:stretch>
                      <a:fillRect/>
                    </a:stretch>
                  </a:blipFill>
                </p:spPr>
                <p:txBody>
                  <a:bodyPr/>
                  <a:lstStyle/>
                  <a:p>
                    <a:r>
                      <a:rPr lang="en-US">
                        <a:noFill/>
                      </a:rPr>
                      <a:t> </a:t>
                    </a:r>
                  </a:p>
                </p:txBody>
              </p:sp>
            </mc:Fallback>
          </mc:AlternateContent>
        </p:grpSp>
        <mc:AlternateContent xmlns:mc="http://schemas.openxmlformats.org/markup-compatibility/2006">
          <mc:Choice xmlns:a14="http://schemas.microsoft.com/office/drawing/2010/main" Requires="a14">
            <p:sp>
              <p:nvSpPr>
                <p:cNvPr id="9" name="Oval 8">
                  <a:extLst>
                    <a:ext uri="{FF2B5EF4-FFF2-40B4-BE49-F238E27FC236}">
                      <a16:creationId xmlns:a16="http://schemas.microsoft.com/office/drawing/2014/main" id="{1299A6AD-7DF5-881B-1340-231D313C529C}"/>
                    </a:ext>
                  </a:extLst>
                </p:cNvPr>
                <p:cNvSpPr/>
                <p:nvPr/>
              </p:nvSpPr>
              <p:spPr>
                <a:xfrm>
                  <a:off x="3767328" y="3327612"/>
                  <a:ext cx="688848" cy="688848"/>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lIns="91440" tIns="0" rIns="0" bIns="91440" rtlCol="0" anchor="ctr"/>
                <a:lstStyle/>
                <a:p>
                  <a:pPr algn="ctr"/>
                  <a14:m>
                    <m:oMathPara xmlns:m="http://schemas.openxmlformats.org/officeDocument/2006/math">
                      <m:oMathParaPr>
                        <m:jc m:val="center"/>
                      </m:oMathParaPr>
                      <m:oMath>
                        <m:r>
                          <a:rPr lang="en-US" sz="2400" b="0" i="1" smtClean="0">
                            <a:solidFill>
                              <a:schemeClr val="bg1"/>
                            </a:solidFill>
                            <a:latin typeface="Cambria Math" panose="02040503050406030204" pitchFamily="18" charset="0"/>
                          </a:rPr>
                          <m:t>𝑦</m:t>
                        </m:r>
                      </m:oMath>
                    </m:oMathPara>
                  </a14:m>
                  <a:endParaRPr lang="en-US" sz="2400">
                    <a:solidFill>
                      <a:schemeClr val="bg1"/>
                    </a:solidFill>
                  </a:endParaRPr>
                </a:p>
              </p:txBody>
            </p:sp>
          </mc:Choice>
          <mc:Fallback>
            <p:sp>
              <p:nvSpPr>
                <p:cNvPr id="9" name="Oval 8">
                  <a:extLst>
                    <a:ext uri="{FF2B5EF4-FFF2-40B4-BE49-F238E27FC236}">
                      <a16:creationId xmlns:a16="http://schemas.microsoft.com/office/drawing/2014/main" id="{1299A6AD-7DF5-881B-1340-231D313C529C}"/>
                    </a:ext>
                  </a:extLst>
                </p:cNvPr>
                <p:cNvSpPr>
                  <a:spLocks noRot="1" noChangeAspect="1" noMove="1" noResize="1" noEditPoints="1" noAdjustHandles="1" noChangeArrowheads="1" noChangeShapeType="1" noTextEdit="1"/>
                </p:cNvSpPr>
                <p:nvPr/>
              </p:nvSpPr>
              <p:spPr>
                <a:xfrm>
                  <a:off x="3767328" y="3327612"/>
                  <a:ext cx="688848" cy="688848"/>
                </a:xfrm>
                <a:prstGeom prst="ellipse">
                  <a:avLst/>
                </a:prstGeom>
                <a:blipFill>
                  <a:blip r:embed="rId9"/>
                  <a:stretch>
                    <a:fillRect/>
                  </a:stretch>
                </a:blipFill>
              </p:spPr>
              <p:txBody>
                <a:bodyPr/>
                <a:lstStyle/>
                <a:p>
                  <a:r>
                    <a:rPr lang="en-US">
                      <a:noFill/>
                    </a:rPr>
                    <a:t> </a:t>
                  </a:r>
                </a:p>
              </p:txBody>
            </p:sp>
          </mc:Fallback>
        </mc:AlternateContent>
        <p:cxnSp>
          <p:nvCxnSpPr>
            <p:cNvPr id="18" name="Straight Arrow Connector 17">
              <a:extLst>
                <a:ext uri="{FF2B5EF4-FFF2-40B4-BE49-F238E27FC236}">
                  <a16:creationId xmlns:a16="http://schemas.microsoft.com/office/drawing/2014/main" id="{45CCAB7A-C691-2D78-DB2D-5F1CA89148FC}"/>
                </a:ext>
              </a:extLst>
            </p:cNvPr>
            <p:cNvCxnSpPr>
              <a:stCxn id="4" idx="6"/>
              <a:endCxn id="6" idx="2"/>
            </p:cNvCxnSpPr>
            <p:nvPr/>
          </p:nvCxnSpPr>
          <p:spPr>
            <a:xfrm flipV="1">
              <a:off x="1267968" y="2652648"/>
              <a:ext cx="905256" cy="39395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19" name="Straight Arrow Connector 18">
              <a:extLst>
                <a:ext uri="{FF2B5EF4-FFF2-40B4-BE49-F238E27FC236}">
                  <a16:creationId xmlns:a16="http://schemas.microsoft.com/office/drawing/2014/main" id="{2752616F-5DC9-C39E-C61D-2BC627D33015}"/>
                </a:ext>
              </a:extLst>
            </p:cNvPr>
            <p:cNvCxnSpPr>
              <a:cxnSpLocks/>
              <a:stCxn id="4" idx="6"/>
              <a:endCxn id="7" idx="2"/>
            </p:cNvCxnSpPr>
            <p:nvPr/>
          </p:nvCxnSpPr>
          <p:spPr>
            <a:xfrm>
              <a:off x="1267968" y="3046602"/>
              <a:ext cx="905256" cy="61493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2" name="Straight Arrow Connector 21">
              <a:extLst>
                <a:ext uri="{FF2B5EF4-FFF2-40B4-BE49-F238E27FC236}">
                  <a16:creationId xmlns:a16="http://schemas.microsoft.com/office/drawing/2014/main" id="{DBECAC80-FCAA-3314-96D2-2B9EC233AAD4}"/>
                </a:ext>
              </a:extLst>
            </p:cNvPr>
            <p:cNvCxnSpPr>
              <a:cxnSpLocks/>
              <a:stCxn id="4" idx="6"/>
              <a:endCxn id="8" idx="1"/>
            </p:cNvCxnSpPr>
            <p:nvPr/>
          </p:nvCxnSpPr>
          <p:spPr>
            <a:xfrm>
              <a:off x="1267968" y="3046602"/>
              <a:ext cx="1006135" cy="138027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5" name="Straight Arrow Connector 24">
              <a:extLst>
                <a:ext uri="{FF2B5EF4-FFF2-40B4-BE49-F238E27FC236}">
                  <a16:creationId xmlns:a16="http://schemas.microsoft.com/office/drawing/2014/main" id="{C22194D9-BB4D-B320-5F64-78554E7159EF}"/>
                </a:ext>
              </a:extLst>
            </p:cNvPr>
            <p:cNvCxnSpPr>
              <a:cxnSpLocks/>
              <a:stCxn id="8" idx="6"/>
              <a:endCxn id="9" idx="3"/>
            </p:cNvCxnSpPr>
            <p:nvPr/>
          </p:nvCxnSpPr>
          <p:spPr>
            <a:xfrm flipV="1">
              <a:off x="2862072" y="3915581"/>
              <a:ext cx="1006135" cy="75484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8" name="Straight Arrow Connector 27">
              <a:extLst>
                <a:ext uri="{FF2B5EF4-FFF2-40B4-BE49-F238E27FC236}">
                  <a16:creationId xmlns:a16="http://schemas.microsoft.com/office/drawing/2014/main" id="{149D5588-8DA2-EE24-D7FE-9A88BB360326}"/>
                </a:ext>
              </a:extLst>
            </p:cNvPr>
            <p:cNvCxnSpPr>
              <a:cxnSpLocks/>
              <a:stCxn id="7" idx="6"/>
              <a:endCxn id="9" idx="2"/>
            </p:cNvCxnSpPr>
            <p:nvPr/>
          </p:nvCxnSpPr>
          <p:spPr>
            <a:xfrm>
              <a:off x="2862072" y="3661537"/>
              <a:ext cx="905256" cy="10499"/>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1" name="Straight Arrow Connector 30">
              <a:extLst>
                <a:ext uri="{FF2B5EF4-FFF2-40B4-BE49-F238E27FC236}">
                  <a16:creationId xmlns:a16="http://schemas.microsoft.com/office/drawing/2014/main" id="{DCAE8620-A9C9-F99D-6C6F-B528FDAEF761}"/>
                </a:ext>
              </a:extLst>
            </p:cNvPr>
            <p:cNvCxnSpPr>
              <a:cxnSpLocks/>
              <a:stCxn id="6" idx="6"/>
              <a:endCxn id="9" idx="1"/>
            </p:cNvCxnSpPr>
            <p:nvPr/>
          </p:nvCxnSpPr>
          <p:spPr>
            <a:xfrm>
              <a:off x="2862072" y="2652648"/>
              <a:ext cx="1006135" cy="775843"/>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4" name="Straight Arrow Connector 33">
              <a:extLst>
                <a:ext uri="{FF2B5EF4-FFF2-40B4-BE49-F238E27FC236}">
                  <a16:creationId xmlns:a16="http://schemas.microsoft.com/office/drawing/2014/main" id="{E0E09AB6-8383-F085-6AA7-2EE3B037BB76}"/>
                </a:ext>
              </a:extLst>
            </p:cNvPr>
            <p:cNvCxnSpPr>
              <a:cxnSpLocks/>
              <a:stCxn id="5" idx="6"/>
              <a:endCxn id="6" idx="3"/>
            </p:cNvCxnSpPr>
            <p:nvPr/>
          </p:nvCxnSpPr>
          <p:spPr>
            <a:xfrm flipV="1">
              <a:off x="1267968" y="2896193"/>
              <a:ext cx="1006135" cy="1380277"/>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7" name="Straight Arrow Connector 36">
              <a:extLst>
                <a:ext uri="{FF2B5EF4-FFF2-40B4-BE49-F238E27FC236}">
                  <a16:creationId xmlns:a16="http://schemas.microsoft.com/office/drawing/2014/main" id="{FC6E0980-3AD5-3E6C-B2B4-EE166C318A1E}"/>
                </a:ext>
              </a:extLst>
            </p:cNvPr>
            <p:cNvCxnSpPr>
              <a:cxnSpLocks/>
              <a:stCxn id="5" idx="6"/>
              <a:endCxn id="7" idx="3"/>
            </p:cNvCxnSpPr>
            <p:nvPr/>
          </p:nvCxnSpPr>
          <p:spPr>
            <a:xfrm flipV="1">
              <a:off x="1267968" y="3905082"/>
              <a:ext cx="1006135" cy="37138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40" name="Straight Arrow Connector 39">
              <a:extLst>
                <a:ext uri="{FF2B5EF4-FFF2-40B4-BE49-F238E27FC236}">
                  <a16:creationId xmlns:a16="http://schemas.microsoft.com/office/drawing/2014/main" id="{A950571A-407E-510D-F234-5B24ACF144E7}"/>
                </a:ext>
              </a:extLst>
            </p:cNvPr>
            <p:cNvCxnSpPr>
              <a:cxnSpLocks/>
              <a:stCxn id="5" idx="6"/>
              <a:endCxn id="8" idx="2"/>
            </p:cNvCxnSpPr>
            <p:nvPr/>
          </p:nvCxnSpPr>
          <p:spPr>
            <a:xfrm>
              <a:off x="1267968" y="4276470"/>
              <a:ext cx="905256" cy="39395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grpSp>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4E2DABD1-8E59-2C1D-EE74-687B26B567A1}"/>
                  </a:ext>
                </a:extLst>
              </p:cNvPr>
              <p:cNvSpPr txBox="1"/>
              <p:nvPr/>
            </p:nvSpPr>
            <p:spPr>
              <a:xfrm>
                <a:off x="5003575" y="2152673"/>
                <a:ext cx="5116144" cy="460639"/>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𝑝</m:t>
                      </m:r>
                      <m:d>
                        <m:dPr>
                          <m:ctrlPr>
                            <a:rPr lang="en-US" sz="2000" b="0" i="1" smtClean="0">
                              <a:solidFill>
                                <a:schemeClr val="tx1"/>
                              </a:solidFill>
                              <a:latin typeface="Cambria Math" panose="02040503050406030204" pitchFamily="18" charset="0"/>
                            </a:rPr>
                          </m:ctrlPr>
                        </m:dPr>
                        <m:e>
                          <m:r>
                            <a:rPr lang="en-US" sz="2000" b="0" i="1" smtClean="0">
                              <a:solidFill>
                                <a:schemeClr val="tx1"/>
                              </a:solidFill>
                              <a:latin typeface="Cambria Math" panose="02040503050406030204" pitchFamily="18" charset="0"/>
                            </a:rPr>
                            <m:t>𝑡</m:t>
                          </m:r>
                          <m:r>
                            <a:rPr lang="en-US" sz="2000" b="0" i="1" smtClean="0">
                              <a:solidFill>
                                <a:schemeClr val="tx1"/>
                              </a:solidFill>
                              <a:latin typeface="Cambria Math" panose="02040503050406030204" pitchFamily="18" charset="0"/>
                            </a:rPr>
                            <m:t>=1 | </m:t>
                          </m:r>
                          <m:r>
                            <a:rPr lang="en-US" sz="2000" b="0" i="1" smtClean="0">
                              <a:solidFill>
                                <a:schemeClr val="accent4"/>
                              </a:solidFill>
                              <a:latin typeface="Cambria Math" panose="02040503050406030204" pitchFamily="18" charset="0"/>
                            </a:rPr>
                            <m:t>𝑥</m:t>
                          </m:r>
                          <m:r>
                            <a:rPr lang="en-US" sz="2000" b="0" i="1" smtClean="0">
                              <a:solidFill>
                                <a:schemeClr val="tx1"/>
                              </a:solidFill>
                              <a:latin typeface="Cambria Math" panose="02040503050406030204" pitchFamily="18" charset="0"/>
                            </a:rPr>
                            <m:t>,</m:t>
                          </m:r>
                          <m:r>
                            <a:rPr lang="en-US" sz="2000" b="0" i="1" smtClean="0">
                              <a:solidFill>
                                <a:schemeClr val="accent5"/>
                              </a:solidFill>
                              <a:latin typeface="Cambria Math" panose="02040503050406030204" pitchFamily="18" charset="0"/>
                            </a:rPr>
                            <m:t>𝑤</m:t>
                          </m:r>
                        </m:e>
                      </m:d>
                      <m:r>
                        <a:rPr lang="en-US" sz="2000" b="0" i="1" smtClean="0">
                          <a:solidFill>
                            <a:schemeClr val="tx1"/>
                          </a:solidFill>
                          <a:latin typeface="Cambria Math" panose="02040503050406030204" pitchFamily="18" charset="0"/>
                        </a:rPr>
                        <m:t>=</m:t>
                      </m:r>
                      <m:r>
                        <a:rPr lang="en-US" sz="2000" i="1" smtClean="0">
                          <a:solidFill>
                            <a:schemeClr val="accent3"/>
                          </a:solidFill>
                          <a:latin typeface="Cambria Math" panose="02040503050406030204" pitchFamily="18" charset="0"/>
                        </a:rPr>
                        <m:t>𝑦</m:t>
                      </m:r>
                      <m:r>
                        <a:rPr lang="en-US" sz="2000" i="1">
                          <a:latin typeface="Cambria Math" panose="02040503050406030204" pitchFamily="18" charset="0"/>
                        </a:rPr>
                        <m:t>(</m:t>
                      </m:r>
                      <m:r>
                        <m:rPr>
                          <m:sty m:val="p"/>
                        </m:rPr>
                        <a:rPr lang="en-US" sz="2000">
                          <a:solidFill>
                            <a:schemeClr val="accent4"/>
                          </a:solidFill>
                          <a:latin typeface="Cambria Math" panose="02040503050406030204" pitchFamily="18" charset="0"/>
                        </a:rPr>
                        <m:t>x</m:t>
                      </m:r>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r>
                        <a:rPr lang="en-US" sz="2000" b="0" i="1" smtClean="0">
                          <a:latin typeface="Cambria Math" panose="02040503050406030204" pitchFamily="18" charset="0"/>
                        </a:rPr>
                        <m:t>=</m:t>
                      </m:r>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2</m:t>
                                  </m:r>
                                </m:e>
                              </m:d>
                            </m:sup>
                          </m:sSup>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1</m:t>
                                      </m:r>
                                    </m:e>
                                  </m:d>
                                </m:sup>
                              </m:sSup>
                              <m:r>
                                <a:rPr lang="en-US" sz="2000" b="0" i="1" smtClean="0">
                                  <a:solidFill>
                                    <a:schemeClr val="accent4"/>
                                  </a:solidFill>
                                  <a:latin typeface="Cambria Math" panose="02040503050406030204" pitchFamily="18" charset="0"/>
                                </a:rPr>
                                <m:t>𝑥</m:t>
                              </m:r>
                            </m:e>
                          </m:d>
                        </m:e>
                      </m:d>
                    </m:oMath>
                  </m:oMathPara>
                </a14:m>
                <a:endParaRPr lang="en-US" sz="2000"/>
              </a:p>
            </p:txBody>
          </p:sp>
        </mc:Choice>
        <mc:Fallback>
          <p:sp>
            <p:nvSpPr>
              <p:cNvPr id="58" name="TextBox 57">
                <a:extLst>
                  <a:ext uri="{FF2B5EF4-FFF2-40B4-BE49-F238E27FC236}">
                    <a16:creationId xmlns:a16="http://schemas.microsoft.com/office/drawing/2014/main" id="{4E2DABD1-8E59-2C1D-EE74-687B26B567A1}"/>
                  </a:ext>
                </a:extLst>
              </p:cNvPr>
              <p:cNvSpPr txBox="1">
                <a:spLocks noRot="1" noChangeAspect="1" noMove="1" noResize="1" noEditPoints="1" noAdjustHandles="1" noChangeArrowheads="1" noChangeShapeType="1" noTextEdit="1"/>
              </p:cNvSpPr>
              <p:nvPr/>
            </p:nvSpPr>
            <p:spPr>
              <a:xfrm>
                <a:off x="5003575" y="2152673"/>
                <a:ext cx="5116144" cy="460639"/>
              </a:xfrm>
              <a:prstGeom prst="rect">
                <a:avLst/>
              </a:prstGeom>
              <a:blipFill>
                <a:blip r:embed="rId10"/>
                <a:stretch>
                  <a:fillRect l="-744" b="-1081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25E8187F-D68E-CAD8-9059-2861DE999398}"/>
                  </a:ext>
                </a:extLst>
              </p:cNvPr>
              <p:cNvSpPr txBox="1"/>
              <p:nvPr/>
            </p:nvSpPr>
            <p:spPr>
              <a:xfrm>
                <a:off x="839081" y="5806623"/>
                <a:ext cx="3277221" cy="925125"/>
              </a:xfrm>
              <a:prstGeom prst="rect">
                <a:avLst/>
              </a:prstGeom>
              <a:noFill/>
              <a:ln>
                <a:solidFill>
                  <a:schemeClr val="bg2">
                    <a:lumMod val="25000"/>
                  </a:schemeClr>
                </a:solidFill>
              </a:ln>
            </p:spPr>
            <p:txBody>
              <a:bodyPr wrap="square">
                <a:spAutoFit/>
              </a:bodyPr>
              <a:lstStyle/>
              <a:p>
                <a:r>
                  <a:rPr lang="en-US" sz="2000">
                    <a:latin typeface="Cambria Math" panose="02040503050406030204" pitchFamily="18" charset="0"/>
                  </a:rPr>
                  <a:t>Sigmoid Activation Function</a:t>
                </a:r>
              </a:p>
              <a:p>
                <a:pPr/>
                <a14:m>
                  <m:oMathPara xmlns:m="http://schemas.openxmlformats.org/officeDocument/2006/math">
                    <m:oMath>
                      <m:r>
                        <a:rPr lang="en-US" b="0" i="1" smtClean="0">
                          <a:latin typeface="Cambria Math" panose="02040503050406030204" pitchFamily="18" charset="0"/>
                        </a:rPr>
                        <m:t>𝜎</m:t>
                      </m:r>
                      <m:r>
                        <a:rPr lang="en-US" b="0" i="1" smtClean="0">
                          <a:latin typeface="Cambria Math" panose="02040503050406030204" pitchFamily="18" charset="0"/>
                        </a:rPr>
                        <m:t>(</m:t>
                      </m:r>
                      <m:r>
                        <a:rPr lang="en-US" b="0" i="1" smtClean="0">
                          <a:latin typeface="Cambria Math" panose="02040503050406030204" pitchFamily="18" charset="0"/>
                        </a:rPr>
                        <m:t>𝑡</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1+</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𝑒</m:t>
                              </m:r>
                            </m:e>
                            <m:sup>
                              <m:r>
                                <a:rPr lang="en-US" b="0" i="1" smtClean="0">
                                  <a:latin typeface="Cambria Math" panose="02040503050406030204" pitchFamily="18" charset="0"/>
                                </a:rPr>
                                <m:t>−</m:t>
                              </m:r>
                              <m:r>
                                <a:rPr lang="en-US" b="0" i="1" smtClean="0">
                                  <a:latin typeface="Cambria Math" panose="02040503050406030204" pitchFamily="18" charset="0"/>
                                </a:rPr>
                                <m:t>𝑡</m:t>
                              </m:r>
                            </m:sup>
                          </m:sSup>
                        </m:den>
                      </m:f>
                    </m:oMath>
                  </m:oMathPara>
                </a14:m>
                <a:endParaRPr lang="en-US" sz="2400"/>
              </a:p>
            </p:txBody>
          </p:sp>
        </mc:Choice>
        <mc:Fallback>
          <p:sp>
            <p:nvSpPr>
              <p:cNvPr id="60" name="TextBox 59">
                <a:extLst>
                  <a:ext uri="{FF2B5EF4-FFF2-40B4-BE49-F238E27FC236}">
                    <a16:creationId xmlns:a16="http://schemas.microsoft.com/office/drawing/2014/main" id="{25E8187F-D68E-CAD8-9059-2861DE999398}"/>
                  </a:ext>
                </a:extLst>
              </p:cNvPr>
              <p:cNvSpPr txBox="1">
                <a:spLocks noRot="1" noChangeAspect="1" noMove="1" noResize="1" noEditPoints="1" noAdjustHandles="1" noChangeArrowheads="1" noChangeShapeType="1" noTextEdit="1"/>
              </p:cNvSpPr>
              <p:nvPr/>
            </p:nvSpPr>
            <p:spPr>
              <a:xfrm>
                <a:off x="839081" y="5806623"/>
                <a:ext cx="3277221" cy="925125"/>
              </a:xfrm>
              <a:prstGeom prst="rect">
                <a:avLst/>
              </a:prstGeom>
              <a:blipFill>
                <a:blip r:embed="rId11"/>
                <a:stretch>
                  <a:fillRect l="-1923" t="-2667" r="-385"/>
                </a:stretch>
              </a:blipFill>
              <a:ln>
                <a:solidFill>
                  <a:schemeClr val="bg2">
                    <a:lumMod val="25000"/>
                  </a:schemeClr>
                </a:solidFill>
              </a:ln>
            </p:spPr>
            <p:txBody>
              <a:bodyPr/>
              <a:lstStyle/>
              <a:p>
                <a:r>
                  <a:rPr lang="en-US">
                    <a:noFill/>
                  </a:rPr>
                  <a:t> </a:t>
                </a:r>
              </a:p>
            </p:txBody>
          </p:sp>
        </mc:Fallback>
      </mc:AlternateContent>
      <p:sp>
        <p:nvSpPr>
          <p:cNvPr id="64" name="TextBox 63">
            <a:extLst>
              <a:ext uri="{FF2B5EF4-FFF2-40B4-BE49-F238E27FC236}">
                <a16:creationId xmlns:a16="http://schemas.microsoft.com/office/drawing/2014/main" id="{F3741241-2D91-4BFA-A40A-8E68C90DC79D}"/>
              </a:ext>
            </a:extLst>
          </p:cNvPr>
          <p:cNvSpPr txBox="1"/>
          <p:nvPr/>
        </p:nvSpPr>
        <p:spPr>
          <a:xfrm>
            <a:off x="559523" y="2969367"/>
            <a:ext cx="971741" cy="369332"/>
          </a:xfrm>
          <a:prstGeom prst="rect">
            <a:avLst/>
          </a:prstGeom>
          <a:noFill/>
        </p:spPr>
        <p:txBody>
          <a:bodyPr wrap="none" rtlCol="0">
            <a:spAutoFit/>
          </a:bodyPr>
          <a:lstStyle/>
          <a:p>
            <a:r>
              <a:rPr lang="en-US" b="1">
                <a:solidFill>
                  <a:schemeClr val="accent4"/>
                </a:solidFill>
              </a:rPr>
              <a:t>Inputs</a:t>
            </a:r>
          </a:p>
        </p:txBody>
      </p:sp>
      <p:sp>
        <p:nvSpPr>
          <p:cNvPr id="65" name="TextBox 64">
            <a:extLst>
              <a:ext uri="{FF2B5EF4-FFF2-40B4-BE49-F238E27FC236}">
                <a16:creationId xmlns:a16="http://schemas.microsoft.com/office/drawing/2014/main" id="{BC6EC59E-52C6-5412-A7CB-F78703AB18F0}"/>
              </a:ext>
            </a:extLst>
          </p:cNvPr>
          <p:cNvSpPr txBox="1"/>
          <p:nvPr/>
        </p:nvSpPr>
        <p:spPr>
          <a:xfrm>
            <a:off x="2008723" y="2260096"/>
            <a:ext cx="1069524" cy="646331"/>
          </a:xfrm>
          <a:prstGeom prst="rect">
            <a:avLst/>
          </a:prstGeom>
          <a:noFill/>
        </p:spPr>
        <p:txBody>
          <a:bodyPr wrap="none" rtlCol="0">
            <a:spAutoFit/>
          </a:bodyPr>
          <a:lstStyle/>
          <a:p>
            <a:pPr algn="ctr"/>
            <a:r>
              <a:rPr lang="en-US" b="1">
                <a:solidFill>
                  <a:schemeClr val="accent2">
                    <a:lumMod val="75000"/>
                  </a:schemeClr>
                </a:solidFill>
              </a:rPr>
              <a:t>Hidden</a:t>
            </a:r>
            <a:br>
              <a:rPr lang="en-US" b="1">
                <a:solidFill>
                  <a:schemeClr val="accent2">
                    <a:lumMod val="75000"/>
                  </a:schemeClr>
                </a:solidFill>
              </a:rPr>
            </a:br>
            <a:r>
              <a:rPr lang="en-US" b="1">
                <a:solidFill>
                  <a:schemeClr val="accent2">
                    <a:lumMod val="75000"/>
                  </a:schemeClr>
                </a:solidFill>
              </a:rPr>
              <a:t>Layer</a:t>
            </a:r>
          </a:p>
        </p:txBody>
      </p:sp>
      <p:sp>
        <p:nvSpPr>
          <p:cNvPr id="66" name="TextBox 65">
            <a:extLst>
              <a:ext uri="{FF2B5EF4-FFF2-40B4-BE49-F238E27FC236}">
                <a16:creationId xmlns:a16="http://schemas.microsoft.com/office/drawing/2014/main" id="{11151BDC-9776-D432-F4B9-98082106CDD4}"/>
              </a:ext>
            </a:extLst>
          </p:cNvPr>
          <p:cNvSpPr txBox="1"/>
          <p:nvPr/>
        </p:nvSpPr>
        <p:spPr>
          <a:xfrm>
            <a:off x="3635446" y="3500633"/>
            <a:ext cx="1043876" cy="369332"/>
          </a:xfrm>
          <a:prstGeom prst="rect">
            <a:avLst/>
          </a:prstGeom>
          <a:noFill/>
        </p:spPr>
        <p:txBody>
          <a:bodyPr wrap="none" rtlCol="0">
            <a:spAutoFit/>
          </a:bodyPr>
          <a:lstStyle/>
          <a:p>
            <a:pPr algn="ctr"/>
            <a:r>
              <a:rPr lang="en-US" b="1">
                <a:solidFill>
                  <a:schemeClr val="accent3"/>
                </a:solidFill>
              </a:rPr>
              <a:t>Output</a:t>
            </a:r>
          </a:p>
        </p:txBody>
      </p:sp>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8CDB1290-04CB-1563-56D7-9018E5E5C37C}"/>
                  </a:ext>
                </a:extLst>
              </p:cNvPr>
              <p:cNvSpPr txBox="1"/>
              <p:nvPr/>
            </p:nvSpPr>
            <p:spPr>
              <a:xfrm>
                <a:off x="5007458" y="2563507"/>
                <a:ext cx="6384568" cy="865493"/>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𝐸</m:t>
                      </m:r>
                      <m:d>
                        <m:dPr>
                          <m:ctrlPr>
                            <a:rPr lang="en-US" sz="2000" b="0" i="0" smtClean="0">
                              <a:solidFill>
                                <a:schemeClr val="accent5"/>
                              </a:solidFill>
                              <a:latin typeface="Cambria Math" panose="02040503050406030204" pitchFamily="18" charset="0"/>
                            </a:rPr>
                          </m:ctrlPr>
                        </m:dPr>
                        <m:e>
                          <m:r>
                            <m:rPr>
                              <m:sty m:val="p"/>
                            </m:rPr>
                            <a:rPr lang="en-US" sz="2000" b="0" i="0" smtClean="0">
                              <a:solidFill>
                                <a:schemeClr val="accent5"/>
                              </a:solidFill>
                              <a:latin typeface="Cambria Math" panose="02040503050406030204" pitchFamily="18" charset="0"/>
                            </a:rPr>
                            <m:t>w</m:t>
                          </m:r>
                          <m:r>
                            <a:rPr lang="en-US" sz="2000" b="0" i="1" smtClean="0">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𝒟</m:t>
                          </m:r>
                        </m:e>
                      </m:d>
                      <m:r>
                        <a:rPr lang="en-US" sz="2000" b="0" i="1" smtClean="0">
                          <a:solidFill>
                            <a:schemeClr val="tx1"/>
                          </a:solidFill>
                          <a:latin typeface="Cambria Math" panose="02040503050406030204" pitchFamily="18" charset="0"/>
                        </a:rPr>
                        <m:t>=−</m:t>
                      </m:r>
                      <m:nary>
                        <m:naryPr>
                          <m:chr m:val="∑"/>
                          <m:ctrlPr>
                            <a:rPr lang="en-US" sz="2000" b="0" i="1" smtClean="0">
                              <a:solidFill>
                                <a:schemeClr val="tx1"/>
                              </a:solidFill>
                              <a:latin typeface="Cambria Math" panose="02040503050406030204" pitchFamily="18" charset="0"/>
                            </a:rPr>
                          </m:ctrlPr>
                        </m:naryPr>
                        <m:sub>
                          <m:r>
                            <m:rPr>
                              <m:brk m:alnAt="23"/>
                            </m:rPr>
                            <a:rPr lang="en-US" sz="2000" b="0" i="1" smtClean="0">
                              <a:solidFill>
                                <a:schemeClr val="tx1"/>
                              </a:solidFill>
                              <a:latin typeface="Cambria Math" panose="02040503050406030204" pitchFamily="18" charset="0"/>
                            </a:rPr>
                            <m:t>𝑛</m:t>
                          </m:r>
                          <m:r>
                            <a:rPr lang="en-US" sz="2000" b="0" i="1" smtClean="0">
                              <a:solidFill>
                                <a:schemeClr val="tx1"/>
                              </a:solidFill>
                              <a:latin typeface="Cambria Math" panose="02040503050406030204" pitchFamily="18" charset="0"/>
                            </a:rPr>
                            <m:t>=1</m:t>
                          </m:r>
                        </m:sub>
                        <m:sup>
                          <m:r>
                            <a:rPr lang="en-US" sz="2000" b="0" i="1" smtClean="0">
                              <a:solidFill>
                                <a:schemeClr val="tx1"/>
                              </a:solidFill>
                              <a:latin typeface="Cambria Math" panose="02040503050406030204" pitchFamily="18" charset="0"/>
                            </a:rPr>
                            <m:t>𝑁</m:t>
                          </m:r>
                        </m:sup>
                        <m:e>
                          <m:d>
                            <m:dPr>
                              <m:begChr m:val="["/>
                              <m:endChr m:val="]"/>
                              <m:ctrlPr>
                                <a:rPr lang="en-US" sz="2000" b="0" i="1" smtClean="0">
                                  <a:latin typeface="Cambria Math" panose="02040503050406030204" pitchFamily="18" charset="0"/>
                                </a:rPr>
                              </m:ctrlPr>
                            </m:dPr>
                            <m:e>
                              <m:func>
                                <m:funcPr>
                                  <m:ctrlPr>
                                    <a:rPr lang="en-US" sz="2000" b="0" i="1" smtClean="0">
                                      <a:latin typeface="Cambria Math" panose="02040503050406030204" pitchFamily="18" charset="0"/>
                                    </a:rPr>
                                  </m:ctrlPr>
                                </m:funcPr>
                                <m:fName>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r>
                                    <a:rPr lang="en-US" sz="2000" b="0" i="0" smtClean="0">
                                      <a:latin typeface="Cambria Math" panose="02040503050406030204" pitchFamily="18" charset="0"/>
                                    </a:rPr>
                                    <m:t> </m:t>
                                  </m:r>
                                  <m:r>
                                    <m:rPr>
                                      <m:sty m:val="p"/>
                                    </m:rPr>
                                    <a:rPr lang="en-US" sz="2000" b="0" i="0" smtClean="0">
                                      <a:latin typeface="Cambria Math" panose="02040503050406030204" pitchFamily="18" charset="0"/>
                                    </a:rPr>
                                    <m:t>ln</m:t>
                                  </m:r>
                                </m:fName>
                                <m:e>
                                  <m:d>
                                    <m:dPr>
                                      <m:ctrlPr>
                                        <a:rPr lang="en-US" sz="2000" i="1">
                                          <a:solidFill>
                                            <a:schemeClr val="accent3"/>
                                          </a:solidFill>
                                          <a:latin typeface="Cambria Math" panose="02040503050406030204" pitchFamily="18" charset="0"/>
                                        </a:rPr>
                                      </m:ctrlPr>
                                    </m:dPr>
                                    <m:e>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e>
                                  </m:d>
                                  <m:r>
                                    <a:rPr lang="en-US" sz="2000" b="0" i="1" smtClean="0">
                                      <a:latin typeface="Cambria Math" panose="02040503050406030204" pitchFamily="18" charset="0"/>
                                    </a:rPr>
                                    <m:t>+</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e>
                                  </m:d>
                                  <m:func>
                                    <m:funcPr>
                                      <m:ctrlPr>
                                        <a:rPr lang="en-US" sz="2000" b="0" i="0" smtClean="0">
                                          <a:latin typeface="Cambria Math" panose="02040503050406030204" pitchFamily="18" charset="0"/>
                                        </a:rPr>
                                      </m:ctrlPr>
                                    </m:funcPr>
                                    <m:fName>
                                      <m:r>
                                        <m:rPr>
                                          <m:sty m:val="p"/>
                                        </m:rPr>
                                        <a:rPr lang="en-US" sz="2000" b="0" i="0" smtClean="0">
                                          <a:latin typeface="Cambria Math" panose="02040503050406030204" pitchFamily="18" charset="0"/>
                                        </a:rPr>
                                        <m:t>ln</m:t>
                                      </m:r>
                                    </m:fName>
                                    <m:e>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e>
                                      </m:d>
                                    </m:e>
                                  </m:func>
                                  <m:r>
                                    <a:rPr lang="en-US" sz="2000" b="0" i="1" smtClean="0">
                                      <a:latin typeface="Cambria Math" panose="02040503050406030204" pitchFamily="18" charset="0"/>
                                    </a:rPr>
                                    <m:t> </m:t>
                                  </m:r>
                                </m:e>
                              </m:func>
                            </m:e>
                          </m:d>
                        </m:e>
                      </m:nary>
                    </m:oMath>
                  </m:oMathPara>
                </a14:m>
                <a:endParaRPr lang="en-US" sz="2000"/>
              </a:p>
            </p:txBody>
          </p:sp>
        </mc:Choice>
        <mc:Fallback>
          <p:sp>
            <p:nvSpPr>
              <p:cNvPr id="10" name="TextBox 9">
                <a:extLst>
                  <a:ext uri="{FF2B5EF4-FFF2-40B4-BE49-F238E27FC236}">
                    <a16:creationId xmlns:a16="http://schemas.microsoft.com/office/drawing/2014/main" id="{8CDB1290-04CB-1563-56D7-9018E5E5C37C}"/>
                  </a:ext>
                </a:extLst>
              </p:cNvPr>
              <p:cNvSpPr txBox="1">
                <a:spLocks noRot="1" noChangeAspect="1" noMove="1" noResize="1" noEditPoints="1" noAdjustHandles="1" noChangeArrowheads="1" noChangeShapeType="1" noTextEdit="1"/>
              </p:cNvSpPr>
              <p:nvPr/>
            </p:nvSpPr>
            <p:spPr>
              <a:xfrm>
                <a:off x="5007458" y="2563507"/>
                <a:ext cx="6384568" cy="865493"/>
              </a:xfrm>
              <a:prstGeom prst="rect">
                <a:avLst/>
              </a:prstGeom>
              <a:blipFill>
                <a:blip r:embed="rId12"/>
                <a:stretch>
                  <a:fillRect l="-1389" t="-114493" r="-4960" b="-17391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9550DC9E-64DD-E8F6-47DE-A7B13BB47C75}"/>
                  </a:ext>
                </a:extLst>
              </p:cNvPr>
              <p:cNvSpPr txBox="1"/>
              <p:nvPr/>
            </p:nvSpPr>
            <p:spPr>
              <a:xfrm>
                <a:off x="5003574" y="3708120"/>
                <a:ext cx="6517865" cy="2107885"/>
              </a:xfrm>
              <a:prstGeom prst="rect">
                <a:avLst/>
              </a:prstGeom>
              <a:noFill/>
            </p:spPr>
            <p:txBody>
              <a:bodyPr wrap="square" rtlCol="0">
                <a:spAutoFit/>
              </a:bodyPr>
              <a:lstStyle/>
              <a:p>
                <a:r>
                  <a:rPr lang="en-US"/>
                  <a:t>What is the shape of the gradient?</a:t>
                </a:r>
              </a:p>
              <a:p>
                <a:r>
                  <a:rPr lang="en-US"/>
                  <a:t>Recall </a:t>
                </a:r>
                <a14:m>
                  <m:oMath xmlns:m="http://schemas.openxmlformats.org/officeDocument/2006/math">
                    <m:r>
                      <m:rPr>
                        <m:sty m:val="p"/>
                      </m:rPr>
                      <a:rPr lang="en-US">
                        <a:solidFill>
                          <a:schemeClr val="accent5"/>
                        </a:solidFill>
                        <a:latin typeface="Cambria Math" panose="02040503050406030204" pitchFamily="18" charset="0"/>
                      </a:rPr>
                      <m:t>w</m:t>
                    </m:r>
                    <m:r>
                      <a:rPr lang="en-US" b="0" i="0" smtClean="0">
                        <a:solidFill>
                          <a:schemeClr val="accent5"/>
                        </a:solidFill>
                        <a:latin typeface="Cambria Math" panose="02040503050406030204" pitchFamily="18" charset="0"/>
                      </a:rPr>
                      <m:t>=</m:t>
                    </m:r>
                    <m:d>
                      <m:dPr>
                        <m:begChr m:val="{"/>
                        <m:endChr m:val="}"/>
                        <m:ctrlPr>
                          <a:rPr lang="en-US" b="0" i="1" smtClean="0">
                            <a:solidFill>
                              <a:schemeClr val="accent5"/>
                            </a:solidFill>
                            <a:latin typeface="Cambria Math" panose="02040503050406030204" pitchFamily="18" charset="0"/>
                          </a:rPr>
                        </m:ctrlPr>
                      </m:dPr>
                      <m:e>
                        <m:sSup>
                          <m:sSupPr>
                            <m:ctrlPr>
                              <a:rPr lang="en-US" b="0" i="0" smtClean="0">
                                <a:solidFill>
                                  <a:schemeClr val="accent5"/>
                                </a:solidFill>
                                <a:latin typeface="Cambria Math" panose="02040503050406030204" pitchFamily="18" charset="0"/>
                              </a:rPr>
                            </m:ctrlPr>
                          </m:sSupPr>
                          <m:e>
                            <m:r>
                              <m:rPr>
                                <m:sty m:val="p"/>
                              </m:rPr>
                              <a:rPr lang="en-US" b="0" i="0" smtClean="0">
                                <a:solidFill>
                                  <a:schemeClr val="accent5"/>
                                </a:solidFill>
                                <a:latin typeface="Cambria Math" panose="02040503050406030204" pitchFamily="18" charset="0"/>
                              </a:rPr>
                              <m:t>W</m:t>
                            </m:r>
                          </m:e>
                          <m:sup>
                            <m:r>
                              <a:rPr lang="en-US" b="0" i="0" smtClean="0">
                                <a:solidFill>
                                  <a:schemeClr val="accent5"/>
                                </a:solidFill>
                                <a:latin typeface="Cambria Math" panose="02040503050406030204" pitchFamily="18" charset="0"/>
                              </a:rPr>
                              <m:t>(1)</m:t>
                            </m:r>
                          </m:sup>
                        </m:sSup>
                        <m:r>
                          <a:rPr lang="en-US" b="0" i="1" smtClean="0">
                            <a:solidFill>
                              <a:schemeClr val="accent5"/>
                            </a:solidFill>
                            <a:latin typeface="Cambria Math" panose="02040503050406030204" pitchFamily="18" charset="0"/>
                          </a:rPr>
                          <m:t>,</m:t>
                        </m:r>
                        <m:sSup>
                          <m:sSupPr>
                            <m:ctrlPr>
                              <a:rPr lang="en-US">
                                <a:solidFill>
                                  <a:schemeClr val="accent5"/>
                                </a:solidFill>
                                <a:latin typeface="Cambria Math" panose="02040503050406030204" pitchFamily="18" charset="0"/>
                              </a:rPr>
                            </m:ctrlPr>
                          </m:sSupPr>
                          <m:e>
                            <m:r>
                              <m:rPr>
                                <m:sty m:val="p"/>
                              </m:rPr>
                              <a:rPr lang="en-US">
                                <a:solidFill>
                                  <a:schemeClr val="accent5"/>
                                </a:solidFill>
                                <a:latin typeface="Cambria Math" panose="02040503050406030204" pitchFamily="18" charset="0"/>
                              </a:rPr>
                              <m:t>W</m:t>
                            </m:r>
                          </m:e>
                          <m:sup>
                            <m:r>
                              <a:rPr lang="en-US">
                                <a:solidFill>
                                  <a:schemeClr val="accent5"/>
                                </a:solidFill>
                                <a:latin typeface="Cambria Math" panose="02040503050406030204" pitchFamily="18" charset="0"/>
                              </a:rPr>
                              <m:t>(</m:t>
                            </m:r>
                            <m:r>
                              <a:rPr lang="en-US" b="0" i="0" smtClean="0">
                                <a:solidFill>
                                  <a:schemeClr val="accent5"/>
                                </a:solidFill>
                                <a:latin typeface="Cambria Math" panose="02040503050406030204" pitchFamily="18" charset="0"/>
                              </a:rPr>
                              <m:t>2</m:t>
                            </m:r>
                            <m:r>
                              <a:rPr lang="en-US">
                                <a:solidFill>
                                  <a:schemeClr val="accent5"/>
                                </a:solidFill>
                                <a:latin typeface="Cambria Math" panose="02040503050406030204" pitchFamily="18" charset="0"/>
                              </a:rPr>
                              <m:t>)</m:t>
                            </m:r>
                          </m:sup>
                        </m:sSup>
                      </m:e>
                    </m:d>
                  </m:oMath>
                </a14:m>
                <a:endParaRPr lang="en-US"/>
              </a:p>
              <a:p>
                <a:endParaRPr lang="en-US"/>
              </a:p>
              <a:p>
                <a:r>
                  <a:rPr lang="en-US"/>
                  <a:t>The gradient </a:t>
                </a:r>
                <a14:m>
                  <m:oMath xmlns:m="http://schemas.openxmlformats.org/officeDocument/2006/math">
                    <m:sSub>
                      <m:sSubPr>
                        <m:ctrlPr>
                          <a:rPr lang="en-US">
                            <a:solidFill>
                              <a:schemeClr val="accent5"/>
                            </a:solidFill>
                            <a:latin typeface="Cambria Math" panose="02040503050406030204" pitchFamily="18" charset="0"/>
                          </a:rPr>
                        </m:ctrlPr>
                      </m:sSubPr>
                      <m:e>
                        <m:r>
                          <m:rPr>
                            <m:sty m:val="p"/>
                          </m:rPr>
                          <a:rPr lang="en-US">
                            <a:solidFill>
                              <a:schemeClr val="accent5"/>
                            </a:solidFill>
                            <a:latin typeface="Cambria Math" panose="02040503050406030204" pitchFamily="18" charset="0"/>
                          </a:rPr>
                          <m:t>∇</m:t>
                        </m:r>
                      </m:e>
                      <m:sub>
                        <m:r>
                          <a:rPr lang="en-US" i="1">
                            <a:solidFill>
                              <a:schemeClr val="accent5"/>
                            </a:solidFill>
                            <a:latin typeface="Cambria Math" panose="02040503050406030204" pitchFamily="18" charset="0"/>
                          </a:rPr>
                          <m:t>𝑤</m:t>
                        </m:r>
                      </m:sub>
                    </m:sSub>
                  </m:oMath>
                </a14:m>
                <a:r>
                  <a:rPr lang="en-US"/>
                  <a:t> is the </a:t>
                </a:r>
                <a:r>
                  <a:rPr lang="en-US" b="1"/>
                  <a:t>vector</a:t>
                </a:r>
                <a:r>
                  <a:rPr lang="en-US"/>
                  <a:t> of </a:t>
                </a:r>
                <a:r>
                  <a:rPr lang="en-US" b="1"/>
                  <a:t>partial derivatives </a:t>
                </a:r>
              </a:p>
              <a:p>
                <a:r>
                  <a:rPr lang="en-US"/>
                  <a:t>for all the entries in </a:t>
                </a:r>
                <a14:m>
                  <m:oMath xmlns:m="http://schemas.openxmlformats.org/officeDocument/2006/math">
                    <m:sSup>
                      <m:sSupPr>
                        <m:ctrlPr>
                          <a:rPr lang="en-US">
                            <a:solidFill>
                              <a:schemeClr val="accent5"/>
                            </a:solidFill>
                            <a:latin typeface="Cambria Math" panose="02040503050406030204" pitchFamily="18" charset="0"/>
                          </a:rPr>
                        </m:ctrlPr>
                      </m:sSupPr>
                      <m:e>
                        <m:r>
                          <m:rPr>
                            <m:sty m:val="p"/>
                          </m:rPr>
                          <a:rPr lang="en-US">
                            <a:solidFill>
                              <a:schemeClr val="accent5"/>
                            </a:solidFill>
                            <a:latin typeface="Cambria Math" panose="02040503050406030204" pitchFamily="18" charset="0"/>
                          </a:rPr>
                          <m:t>W</m:t>
                        </m:r>
                      </m:e>
                      <m:sup>
                        <m:r>
                          <a:rPr lang="en-US">
                            <a:solidFill>
                              <a:schemeClr val="accent5"/>
                            </a:solidFill>
                            <a:latin typeface="Cambria Math" panose="02040503050406030204" pitchFamily="18" charset="0"/>
                          </a:rPr>
                          <m:t>(1)</m:t>
                        </m:r>
                      </m:sup>
                    </m:sSup>
                  </m:oMath>
                </a14:m>
                <a:r>
                  <a:rPr lang="en-US"/>
                  <a:t> and </a:t>
                </a:r>
                <a14:m>
                  <m:oMath xmlns:m="http://schemas.openxmlformats.org/officeDocument/2006/math">
                    <m:sSup>
                      <m:sSupPr>
                        <m:ctrlPr>
                          <a:rPr lang="en-US">
                            <a:solidFill>
                              <a:schemeClr val="accent5"/>
                            </a:solidFill>
                            <a:latin typeface="Cambria Math" panose="02040503050406030204" pitchFamily="18" charset="0"/>
                          </a:rPr>
                        </m:ctrlPr>
                      </m:sSupPr>
                      <m:e>
                        <m:r>
                          <m:rPr>
                            <m:sty m:val="p"/>
                          </m:rPr>
                          <a:rPr lang="en-US">
                            <a:solidFill>
                              <a:schemeClr val="accent5"/>
                            </a:solidFill>
                            <a:latin typeface="Cambria Math" panose="02040503050406030204" pitchFamily="18" charset="0"/>
                          </a:rPr>
                          <m:t>W</m:t>
                        </m:r>
                      </m:e>
                      <m:sup>
                        <m:r>
                          <a:rPr lang="en-US">
                            <a:solidFill>
                              <a:schemeClr val="accent5"/>
                            </a:solidFill>
                            <a:latin typeface="Cambria Math" panose="02040503050406030204" pitchFamily="18" charset="0"/>
                          </a:rPr>
                          <m:t>(2)</m:t>
                        </m:r>
                      </m:sup>
                    </m:sSup>
                  </m:oMath>
                </a14:m>
                <a:r>
                  <a:rPr lang="en-US"/>
                  <a:t>.</a:t>
                </a:r>
              </a:p>
              <a:p>
                <a:endParaRPr lang="en-US"/>
              </a:p>
              <a:p>
                <a:r>
                  <a:rPr lang="en-US"/>
                  <a:t>Here </a:t>
                </a:r>
                <a14:m>
                  <m:oMath xmlns:m="http://schemas.openxmlformats.org/officeDocument/2006/math">
                    <m:sSub>
                      <m:sSubPr>
                        <m:ctrlPr>
                          <a:rPr lang="en-US">
                            <a:solidFill>
                              <a:schemeClr val="accent5"/>
                            </a:solidFill>
                            <a:latin typeface="Cambria Math" panose="02040503050406030204" pitchFamily="18" charset="0"/>
                          </a:rPr>
                        </m:ctrlPr>
                      </m:sSubPr>
                      <m:e>
                        <m:r>
                          <m:rPr>
                            <m:sty m:val="p"/>
                          </m:rPr>
                          <a:rPr lang="en-US">
                            <a:solidFill>
                              <a:schemeClr val="accent5"/>
                            </a:solidFill>
                            <a:latin typeface="Cambria Math" panose="02040503050406030204" pitchFamily="18" charset="0"/>
                          </a:rPr>
                          <m:t>∇</m:t>
                        </m:r>
                      </m:e>
                      <m:sub>
                        <m:r>
                          <a:rPr lang="en-US" i="1">
                            <a:solidFill>
                              <a:schemeClr val="accent5"/>
                            </a:solidFill>
                            <a:latin typeface="Cambria Math" panose="02040503050406030204" pitchFamily="18" charset="0"/>
                          </a:rPr>
                          <m:t>𝑤</m:t>
                        </m:r>
                      </m:sub>
                    </m:sSub>
                    <m:r>
                      <a:rPr lang="en-US" i="1">
                        <a:latin typeface="Cambria Math" panose="02040503050406030204" pitchFamily="18" charset="0"/>
                      </a:rPr>
                      <m:t>𝐸</m:t>
                    </m:r>
                    <m:d>
                      <m:dPr>
                        <m:ctrlPr>
                          <a:rPr lang="en-US">
                            <a:solidFill>
                              <a:schemeClr val="accent5"/>
                            </a:solidFill>
                            <a:latin typeface="Cambria Math" panose="02040503050406030204" pitchFamily="18" charset="0"/>
                          </a:rPr>
                        </m:ctrlPr>
                      </m:dPr>
                      <m:e>
                        <m:r>
                          <m:rPr>
                            <m:sty m:val="p"/>
                          </m:rPr>
                          <a:rPr lang="en-US">
                            <a:solidFill>
                              <a:schemeClr val="accent5"/>
                            </a:solidFill>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𝒟</m:t>
                        </m:r>
                      </m:e>
                    </m:d>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ℝ</m:t>
                        </m:r>
                      </m:e>
                      <m:sup>
                        <m:d>
                          <m:dPr>
                            <m:ctrlPr>
                              <a:rPr lang="en-US" b="0" i="1" smtClean="0">
                                <a:latin typeface="Cambria Math" panose="02040503050406030204" pitchFamily="18" charset="0"/>
                              </a:rPr>
                            </m:ctrlPr>
                          </m:dPr>
                          <m:e>
                            <m:r>
                              <a:rPr lang="en-US" b="0" i="1" smtClean="0">
                                <a:latin typeface="Cambria Math" panose="02040503050406030204" pitchFamily="18" charset="0"/>
                              </a:rPr>
                              <m:t>3×2+1×3</m:t>
                            </m:r>
                          </m:e>
                        </m:d>
                      </m:sup>
                    </m:sSup>
                    <m:r>
                      <a:rPr lang="en-US" b="0" i="1" smtClean="0">
                        <a:latin typeface="Cambria Math" panose="02040503050406030204" pitchFamily="18" charset="0"/>
                      </a:rPr>
                      <m:t>=</m:t>
                    </m:r>
                    <m:sSup>
                      <m:sSupPr>
                        <m:ctrlPr>
                          <a:rPr lang="en-US" i="1">
                            <a:latin typeface="Cambria Math" panose="02040503050406030204" pitchFamily="18" charset="0"/>
                          </a:rPr>
                        </m:ctrlPr>
                      </m:sSupPr>
                      <m:e>
                        <m:r>
                          <a:rPr lang="en-US" i="1">
                            <a:latin typeface="Cambria Math" panose="02040503050406030204" pitchFamily="18" charset="0"/>
                          </a:rPr>
                          <m:t>ℝ</m:t>
                        </m:r>
                      </m:e>
                      <m:sup>
                        <m:r>
                          <a:rPr lang="en-US" b="0" i="1" smtClean="0">
                            <a:latin typeface="Cambria Math" panose="02040503050406030204" pitchFamily="18" charset="0"/>
                          </a:rPr>
                          <m:t>9</m:t>
                        </m:r>
                      </m:sup>
                    </m:sSup>
                  </m:oMath>
                </a14:m>
                <a:r>
                  <a:rPr lang="en-US"/>
                  <a:t> (</a:t>
                </a:r>
                <a:r>
                  <a:rPr lang="en-US">
                    <a:solidFill>
                      <a:schemeClr val="accent5"/>
                    </a:solidFill>
                  </a:rPr>
                  <a:t>9 edges</a:t>
                </a:r>
                <a:r>
                  <a:rPr lang="en-US"/>
                  <a:t>)</a:t>
                </a:r>
              </a:p>
            </p:txBody>
          </p:sp>
        </mc:Choice>
        <mc:Fallback>
          <p:sp>
            <p:nvSpPr>
              <p:cNvPr id="12" name="TextBox 11">
                <a:extLst>
                  <a:ext uri="{FF2B5EF4-FFF2-40B4-BE49-F238E27FC236}">
                    <a16:creationId xmlns:a16="http://schemas.microsoft.com/office/drawing/2014/main" id="{9550DC9E-64DD-E8F6-47DE-A7B13BB47C75}"/>
                  </a:ext>
                </a:extLst>
              </p:cNvPr>
              <p:cNvSpPr txBox="1">
                <a:spLocks noRot="1" noChangeAspect="1" noMove="1" noResize="1" noEditPoints="1" noAdjustHandles="1" noChangeArrowheads="1" noChangeShapeType="1" noTextEdit="1"/>
              </p:cNvSpPr>
              <p:nvPr/>
            </p:nvSpPr>
            <p:spPr>
              <a:xfrm>
                <a:off x="5003574" y="3708120"/>
                <a:ext cx="6517865" cy="2107885"/>
              </a:xfrm>
              <a:prstGeom prst="rect">
                <a:avLst/>
              </a:prstGeom>
              <a:blipFill>
                <a:blip r:embed="rId13"/>
                <a:stretch>
                  <a:fillRect l="-973" t="-1198" b="-2994"/>
                </a:stretch>
              </a:blipFill>
            </p:spPr>
            <p:txBody>
              <a:bodyPr/>
              <a:lstStyle/>
              <a:p>
                <a:r>
                  <a:rPr lang="en-US">
                    <a:noFill/>
                  </a:rPr>
                  <a:t> </a:t>
                </a:r>
              </a:p>
            </p:txBody>
          </p:sp>
        </mc:Fallback>
      </mc:AlternateContent>
      <p:grpSp>
        <p:nvGrpSpPr>
          <p:cNvPr id="13" name="Group 12">
            <a:extLst>
              <a:ext uri="{FF2B5EF4-FFF2-40B4-BE49-F238E27FC236}">
                <a16:creationId xmlns:a16="http://schemas.microsoft.com/office/drawing/2014/main" id="{244F2EE4-1D4A-953B-6C0E-50DCEE69A029}"/>
              </a:ext>
            </a:extLst>
          </p:cNvPr>
          <p:cNvGrpSpPr/>
          <p:nvPr/>
        </p:nvGrpSpPr>
        <p:grpSpPr>
          <a:xfrm>
            <a:off x="9065904" y="3759808"/>
            <a:ext cx="1547846" cy="903365"/>
            <a:chOff x="8247332" y="4114075"/>
            <a:chExt cx="1525923" cy="890570"/>
          </a:xfrm>
        </p:grpSpPr>
        <p:grpSp>
          <p:nvGrpSpPr>
            <p:cNvPr id="14" name="Group 13">
              <a:extLst>
                <a:ext uri="{FF2B5EF4-FFF2-40B4-BE49-F238E27FC236}">
                  <a16:creationId xmlns:a16="http://schemas.microsoft.com/office/drawing/2014/main" id="{BD5A7487-AA18-4719-8CDB-A1BDDA8E1145}"/>
                </a:ext>
              </a:extLst>
            </p:cNvPr>
            <p:cNvGrpSpPr/>
            <p:nvPr/>
          </p:nvGrpSpPr>
          <p:grpSpPr>
            <a:xfrm>
              <a:off x="8247332" y="4116016"/>
              <a:ext cx="668299" cy="888629"/>
              <a:chOff x="9215094" y="4053238"/>
              <a:chExt cx="668299" cy="888629"/>
            </a:xfrm>
          </p:grpSpPr>
          <mc:AlternateContent xmlns:mc="http://schemas.openxmlformats.org/markup-compatibility/2006">
            <mc:Choice xmlns:a14="http://schemas.microsoft.com/office/drawing/2010/main" Requires="a14">
              <p:sp>
                <p:nvSpPr>
                  <p:cNvPr id="24" name="Rectangle 23">
                    <a:extLst>
                      <a:ext uri="{FF2B5EF4-FFF2-40B4-BE49-F238E27FC236}">
                        <a16:creationId xmlns:a16="http://schemas.microsoft.com/office/drawing/2014/main" id="{1B987083-CB46-9D4C-46F3-0F9CBC6EFA46}"/>
                      </a:ext>
                    </a:extLst>
                  </p:cNvPr>
                  <p:cNvSpPr>
                    <a:spLocks noChangeAspect="1"/>
                  </p:cNvSpPr>
                  <p:nvPr/>
                </p:nvSpPr>
                <p:spPr>
                  <a:xfrm>
                    <a:off x="9440823" y="4053238"/>
                    <a:ext cx="442570" cy="663854"/>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none" lIns="0" tIns="0" rIns="0" bIns="0" rtlCol="0" anchor="ctr"/>
                  <a:lstStyle/>
                  <a:p>
                    <a:pPr algn="ctr"/>
                    <a14:m>
                      <m:oMathPara xmlns:m="http://schemas.openxmlformats.org/officeDocument/2006/math">
                        <m:oMath>
                          <m:sSup>
                            <m:sSupPr>
                              <m:ctrlPr>
                                <a:rPr lang="en-US" sz="1600">
                                  <a:solidFill>
                                    <a:schemeClr val="bg1"/>
                                  </a:solidFill>
                                  <a:latin typeface="Cambria Math" panose="02040503050406030204" pitchFamily="18" charset="0"/>
                                </a:rPr>
                              </m:ctrlPr>
                            </m:sSupPr>
                            <m:e>
                              <m:r>
                                <m:rPr>
                                  <m:sty m:val="p"/>
                                </m:rPr>
                                <a:rPr lang="en-US" sz="1600">
                                  <a:solidFill>
                                    <a:schemeClr val="bg1"/>
                                  </a:solidFill>
                                  <a:latin typeface="Cambria Math" panose="02040503050406030204" pitchFamily="18" charset="0"/>
                                </a:rPr>
                                <m:t>W</m:t>
                              </m:r>
                            </m:e>
                            <m:sup>
                              <m:d>
                                <m:dPr>
                                  <m:ctrlPr>
                                    <a:rPr lang="en-US" sz="1600" i="1">
                                      <a:solidFill>
                                        <a:schemeClr val="bg1"/>
                                      </a:solidFill>
                                      <a:latin typeface="Cambria Math" panose="02040503050406030204" pitchFamily="18" charset="0"/>
                                    </a:rPr>
                                  </m:ctrlPr>
                                </m:dPr>
                                <m:e>
                                  <m:r>
                                    <a:rPr lang="en-US" sz="1600" i="1">
                                      <a:solidFill>
                                        <a:schemeClr val="bg1"/>
                                      </a:solidFill>
                                      <a:latin typeface="Cambria Math" panose="02040503050406030204" pitchFamily="18" charset="0"/>
                                    </a:rPr>
                                    <m:t>1</m:t>
                                  </m:r>
                                </m:e>
                              </m:d>
                            </m:sup>
                          </m:sSup>
                        </m:oMath>
                      </m:oMathPara>
                    </a14:m>
                    <a:endParaRPr lang="en-US" sz="1600">
                      <a:solidFill>
                        <a:schemeClr val="bg1"/>
                      </a:solidFill>
                    </a:endParaRPr>
                  </a:p>
                </p:txBody>
              </p:sp>
            </mc:Choice>
            <mc:Fallback>
              <p:sp>
                <p:nvSpPr>
                  <p:cNvPr id="24" name="Rectangle 23">
                    <a:extLst>
                      <a:ext uri="{FF2B5EF4-FFF2-40B4-BE49-F238E27FC236}">
                        <a16:creationId xmlns:a16="http://schemas.microsoft.com/office/drawing/2014/main" id="{1B987083-CB46-9D4C-46F3-0F9CBC6EFA46}"/>
                      </a:ext>
                    </a:extLst>
                  </p:cNvPr>
                  <p:cNvSpPr>
                    <a:spLocks noRot="1" noChangeAspect="1" noMove="1" noResize="1" noEditPoints="1" noAdjustHandles="1" noChangeArrowheads="1" noChangeShapeType="1" noTextEdit="1"/>
                  </p:cNvSpPr>
                  <p:nvPr/>
                </p:nvSpPr>
                <p:spPr>
                  <a:xfrm>
                    <a:off x="9440823" y="4053238"/>
                    <a:ext cx="442570" cy="663854"/>
                  </a:xfrm>
                  <a:prstGeom prst="rect">
                    <a:avLst/>
                  </a:prstGeom>
                  <a:blipFill>
                    <a:blip r:embed="rId14"/>
                    <a:stretch>
                      <a:fillRect l="-16216"/>
                    </a:stretch>
                  </a:blipFill>
                </p:spPr>
                <p:txBody>
                  <a:bodyPr/>
                  <a:lstStyle/>
                  <a:p>
                    <a:r>
                      <a:rPr lang="en-US">
                        <a:noFill/>
                      </a:rPr>
                      <a:t> </a:t>
                    </a:r>
                  </a:p>
                </p:txBody>
              </p:sp>
            </mc:Fallback>
          </mc:AlternateContent>
          <p:sp>
            <p:nvSpPr>
              <p:cNvPr id="26" name="TextBox 25">
                <a:extLst>
                  <a:ext uri="{FF2B5EF4-FFF2-40B4-BE49-F238E27FC236}">
                    <a16:creationId xmlns:a16="http://schemas.microsoft.com/office/drawing/2014/main" id="{C33A2285-319B-BBC9-04C3-101538EF5100}"/>
                  </a:ext>
                </a:extLst>
              </p:cNvPr>
              <p:cNvSpPr txBox="1"/>
              <p:nvPr/>
            </p:nvSpPr>
            <p:spPr>
              <a:xfrm>
                <a:off x="9215094" y="4242991"/>
                <a:ext cx="252172" cy="273234"/>
              </a:xfrm>
              <a:prstGeom prst="rect">
                <a:avLst/>
              </a:prstGeom>
              <a:noFill/>
            </p:spPr>
            <p:txBody>
              <a:bodyPr wrap="none" rtlCol="0">
                <a:spAutoFit/>
              </a:bodyPr>
              <a:lstStyle/>
              <a:p>
                <a:r>
                  <a:rPr lang="en-US" sz="1400">
                    <a:solidFill>
                      <a:schemeClr val="accent6"/>
                    </a:solidFill>
                  </a:rPr>
                  <a:t>3</a:t>
                </a:r>
              </a:p>
            </p:txBody>
          </p:sp>
          <p:sp>
            <p:nvSpPr>
              <p:cNvPr id="36" name="TextBox 35">
                <a:extLst>
                  <a:ext uri="{FF2B5EF4-FFF2-40B4-BE49-F238E27FC236}">
                    <a16:creationId xmlns:a16="http://schemas.microsoft.com/office/drawing/2014/main" id="{F8984E90-8A28-9B0F-B79B-7CDE2E4518D0}"/>
                  </a:ext>
                </a:extLst>
              </p:cNvPr>
              <p:cNvSpPr txBox="1"/>
              <p:nvPr/>
            </p:nvSpPr>
            <p:spPr>
              <a:xfrm>
                <a:off x="9515804" y="4668633"/>
                <a:ext cx="252172" cy="273234"/>
              </a:xfrm>
              <a:prstGeom prst="rect">
                <a:avLst/>
              </a:prstGeom>
              <a:noFill/>
            </p:spPr>
            <p:txBody>
              <a:bodyPr wrap="none" rtlCol="0">
                <a:spAutoFit/>
              </a:bodyPr>
              <a:lstStyle/>
              <a:p>
                <a:r>
                  <a:rPr lang="en-US" sz="1400">
                    <a:solidFill>
                      <a:schemeClr val="accent6"/>
                    </a:solidFill>
                  </a:rPr>
                  <a:t>2</a:t>
                </a:r>
              </a:p>
            </p:txBody>
          </p:sp>
        </p:grpSp>
        <p:grpSp>
          <p:nvGrpSpPr>
            <p:cNvPr id="17" name="Group 16">
              <a:extLst>
                <a:ext uri="{FF2B5EF4-FFF2-40B4-BE49-F238E27FC236}">
                  <a16:creationId xmlns:a16="http://schemas.microsoft.com/office/drawing/2014/main" id="{4BCAB1BC-36F9-6BE1-9B5A-08BA8FF5DE28}"/>
                </a:ext>
              </a:extLst>
            </p:cNvPr>
            <p:cNvGrpSpPr/>
            <p:nvPr/>
          </p:nvGrpSpPr>
          <p:grpSpPr>
            <a:xfrm>
              <a:off x="8948994" y="4114075"/>
              <a:ext cx="824261" cy="490100"/>
              <a:chOff x="10048659" y="4045730"/>
              <a:chExt cx="824261" cy="490100"/>
            </a:xfrm>
          </p:grpSpPr>
          <mc:AlternateContent xmlns:mc="http://schemas.openxmlformats.org/markup-compatibility/2006">
            <mc:Choice xmlns:a14="http://schemas.microsoft.com/office/drawing/2010/main" Requires="a14">
              <p:sp>
                <p:nvSpPr>
                  <p:cNvPr id="20" name="Rectangle 19">
                    <a:extLst>
                      <a:ext uri="{FF2B5EF4-FFF2-40B4-BE49-F238E27FC236}">
                        <a16:creationId xmlns:a16="http://schemas.microsoft.com/office/drawing/2014/main" id="{F84E07FA-9CEE-808E-D981-C9F6E3D1C51B}"/>
                      </a:ext>
                    </a:extLst>
                  </p:cNvPr>
                  <p:cNvSpPr>
                    <a:spLocks noChangeAspect="1"/>
                  </p:cNvSpPr>
                  <p:nvPr/>
                </p:nvSpPr>
                <p:spPr>
                  <a:xfrm>
                    <a:off x="10269416" y="4079715"/>
                    <a:ext cx="603504" cy="201168"/>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none" lIns="0" tIns="0" rIns="0" bIns="0" rtlCol="0" anchor="ctr"/>
                  <a:lstStyle/>
                  <a:p>
                    <a:pPr algn="ctr"/>
                    <a14:m>
                      <m:oMathPara xmlns:m="http://schemas.openxmlformats.org/officeDocument/2006/math">
                        <m:oMath>
                          <m:sSup>
                            <m:sSupPr>
                              <m:ctrlPr>
                                <a:rPr lang="en-US" sz="1600">
                                  <a:solidFill>
                                    <a:schemeClr val="bg1"/>
                                  </a:solidFill>
                                  <a:latin typeface="Cambria Math" panose="02040503050406030204" pitchFamily="18" charset="0"/>
                                </a:rPr>
                              </m:ctrlPr>
                            </m:sSupPr>
                            <m:e>
                              <m:r>
                                <m:rPr>
                                  <m:sty m:val="p"/>
                                </m:rPr>
                                <a:rPr lang="en-US" sz="1600">
                                  <a:solidFill>
                                    <a:schemeClr val="bg1"/>
                                  </a:solidFill>
                                  <a:latin typeface="Cambria Math" panose="02040503050406030204" pitchFamily="18" charset="0"/>
                                </a:rPr>
                                <m:t>W</m:t>
                              </m:r>
                            </m:e>
                            <m:sup>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2</m:t>
                                  </m:r>
                                </m:e>
                              </m:d>
                            </m:sup>
                          </m:sSup>
                        </m:oMath>
                      </m:oMathPara>
                    </a14:m>
                    <a:endParaRPr lang="en-US" sz="1600">
                      <a:solidFill>
                        <a:schemeClr val="bg1"/>
                      </a:solidFill>
                    </a:endParaRPr>
                  </a:p>
                </p:txBody>
              </p:sp>
            </mc:Choice>
            <mc:Fallback>
              <p:sp>
                <p:nvSpPr>
                  <p:cNvPr id="20" name="Rectangle 19">
                    <a:extLst>
                      <a:ext uri="{FF2B5EF4-FFF2-40B4-BE49-F238E27FC236}">
                        <a16:creationId xmlns:a16="http://schemas.microsoft.com/office/drawing/2014/main" id="{F84E07FA-9CEE-808E-D981-C9F6E3D1C51B}"/>
                      </a:ext>
                    </a:extLst>
                  </p:cNvPr>
                  <p:cNvSpPr>
                    <a:spLocks noRot="1" noChangeAspect="1" noMove="1" noResize="1" noEditPoints="1" noAdjustHandles="1" noChangeArrowheads="1" noChangeShapeType="1" noTextEdit="1"/>
                  </p:cNvSpPr>
                  <p:nvPr/>
                </p:nvSpPr>
                <p:spPr>
                  <a:xfrm>
                    <a:off x="10269416" y="4079715"/>
                    <a:ext cx="603504" cy="201168"/>
                  </a:xfrm>
                  <a:prstGeom prst="rect">
                    <a:avLst/>
                  </a:prstGeom>
                  <a:blipFill>
                    <a:blip r:embed="rId15"/>
                    <a:stretch>
                      <a:fillRect t="-5556" b="-22222"/>
                    </a:stretch>
                  </a:blipFill>
                </p:spPr>
                <p:txBody>
                  <a:bodyPr/>
                  <a:lstStyle/>
                  <a:p>
                    <a:r>
                      <a:rPr lang="en-US">
                        <a:noFill/>
                      </a:rPr>
                      <a:t> </a:t>
                    </a:r>
                  </a:p>
                </p:txBody>
              </p:sp>
            </mc:Fallback>
          </mc:AlternateContent>
          <p:sp>
            <p:nvSpPr>
              <p:cNvPr id="21" name="TextBox 20">
                <a:extLst>
                  <a:ext uri="{FF2B5EF4-FFF2-40B4-BE49-F238E27FC236}">
                    <a16:creationId xmlns:a16="http://schemas.microsoft.com/office/drawing/2014/main" id="{64630B06-BC77-4BDD-82CA-148ECC6D8D7C}"/>
                  </a:ext>
                </a:extLst>
              </p:cNvPr>
              <p:cNvSpPr txBox="1"/>
              <p:nvPr/>
            </p:nvSpPr>
            <p:spPr>
              <a:xfrm>
                <a:off x="10424864" y="4262596"/>
                <a:ext cx="252172" cy="273234"/>
              </a:xfrm>
              <a:prstGeom prst="rect">
                <a:avLst/>
              </a:prstGeom>
              <a:noFill/>
            </p:spPr>
            <p:txBody>
              <a:bodyPr wrap="none" rtlCol="0">
                <a:spAutoFit/>
              </a:bodyPr>
              <a:lstStyle/>
              <a:p>
                <a:r>
                  <a:rPr lang="en-US" sz="1400">
                    <a:solidFill>
                      <a:schemeClr val="accent6"/>
                    </a:solidFill>
                  </a:rPr>
                  <a:t>3</a:t>
                </a:r>
              </a:p>
            </p:txBody>
          </p:sp>
          <p:sp>
            <p:nvSpPr>
              <p:cNvPr id="23" name="TextBox 22">
                <a:extLst>
                  <a:ext uri="{FF2B5EF4-FFF2-40B4-BE49-F238E27FC236}">
                    <a16:creationId xmlns:a16="http://schemas.microsoft.com/office/drawing/2014/main" id="{3217FE66-C81E-3C95-1FC1-5CE7BC77ADAF}"/>
                  </a:ext>
                </a:extLst>
              </p:cNvPr>
              <p:cNvSpPr txBox="1"/>
              <p:nvPr/>
            </p:nvSpPr>
            <p:spPr>
              <a:xfrm>
                <a:off x="10048659" y="4045730"/>
                <a:ext cx="252172" cy="273234"/>
              </a:xfrm>
              <a:prstGeom prst="rect">
                <a:avLst/>
              </a:prstGeom>
              <a:noFill/>
            </p:spPr>
            <p:txBody>
              <a:bodyPr wrap="none" rtlCol="0">
                <a:spAutoFit/>
              </a:bodyPr>
              <a:lstStyle/>
              <a:p>
                <a:r>
                  <a:rPr lang="en-US" sz="1400">
                    <a:solidFill>
                      <a:schemeClr val="accent6"/>
                    </a:solidFill>
                  </a:rPr>
                  <a:t>1</a:t>
                </a:r>
              </a:p>
            </p:txBody>
          </p:sp>
        </p:grpSp>
      </p:grpSp>
    </p:spTree>
    <p:extLst>
      <p:ext uri="{BB962C8B-B14F-4D97-AF65-F5344CB8AC3E}">
        <p14:creationId xmlns:p14="http://schemas.microsoft.com/office/powerpoint/2010/main" val="2119365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7D375-7F8E-6244-0AC6-824750243A79}"/>
            </a:ext>
          </a:extLst>
        </p:cNvPr>
        <p:cNvGrpSpPr/>
        <p:nvPr/>
      </p:nvGrpSpPr>
      <p:grpSpPr>
        <a:xfrm>
          <a:off x="0" y="0"/>
          <a:ext cx="0" cy="0"/>
          <a:chOff x="0" y="0"/>
          <a:chExt cx="0" cy="0"/>
        </a:xfrm>
      </p:grpSpPr>
      <p:sp>
        <p:nvSpPr>
          <p:cNvPr id="41" name="Rounded Rectangle 40">
            <a:extLst>
              <a:ext uri="{FF2B5EF4-FFF2-40B4-BE49-F238E27FC236}">
                <a16:creationId xmlns:a16="http://schemas.microsoft.com/office/drawing/2014/main" id="{1C4780A7-17EB-E257-3F94-A4B4E68EA1E1}"/>
              </a:ext>
            </a:extLst>
          </p:cNvPr>
          <p:cNvSpPr/>
          <p:nvPr/>
        </p:nvSpPr>
        <p:spPr>
          <a:xfrm>
            <a:off x="8924544" y="4170648"/>
            <a:ext cx="1143000" cy="73314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39" name="Rounded Rectangle 38">
            <a:extLst>
              <a:ext uri="{FF2B5EF4-FFF2-40B4-BE49-F238E27FC236}">
                <a16:creationId xmlns:a16="http://schemas.microsoft.com/office/drawing/2014/main" id="{45632665-C04A-69D9-2C4E-F84F457F62F9}"/>
              </a:ext>
            </a:extLst>
          </p:cNvPr>
          <p:cNvSpPr/>
          <p:nvPr/>
        </p:nvSpPr>
        <p:spPr>
          <a:xfrm>
            <a:off x="10119719" y="4962640"/>
            <a:ext cx="1143000" cy="73314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 name="Title 1">
            <a:extLst>
              <a:ext uri="{FF2B5EF4-FFF2-40B4-BE49-F238E27FC236}">
                <a16:creationId xmlns:a16="http://schemas.microsoft.com/office/drawing/2014/main" id="{D333571A-DF4D-BCDC-D783-4B223CC14F89}"/>
              </a:ext>
            </a:extLst>
          </p:cNvPr>
          <p:cNvSpPr>
            <a:spLocks noGrp="1"/>
          </p:cNvSpPr>
          <p:nvPr>
            <p:ph type="title"/>
          </p:nvPr>
        </p:nvSpPr>
        <p:spPr/>
        <p:txBody>
          <a:bodyPr>
            <a:normAutofit/>
          </a:bodyPr>
          <a:lstStyle/>
          <a:p>
            <a:r>
              <a:rPr lang="en-US"/>
              <a:t>Computing the Gradient</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96CA809-221A-A939-4D54-F510CDBC6513}"/>
                  </a:ext>
                </a:extLst>
              </p:cNvPr>
              <p:cNvSpPr>
                <a:spLocks noGrp="1"/>
              </p:cNvSpPr>
              <p:nvPr>
                <p:ph idx="1"/>
              </p:nvPr>
            </p:nvSpPr>
            <p:spPr>
              <a:xfrm>
                <a:off x="312421" y="1424540"/>
                <a:ext cx="11567160" cy="770020"/>
              </a:xfrm>
            </p:spPr>
            <p:txBody>
              <a:bodyPr>
                <a:normAutofit/>
              </a:bodyPr>
              <a:lstStyle/>
              <a:p>
                <a:pPr marL="0" indent="0">
                  <a:buNone/>
                </a:pPr>
                <a:r>
                  <a:rPr lang="en-US" sz="2400"/>
                  <a:t>Using the chain rule to compute the partial derivative with respect to </a:t>
                </a:r>
                <a14:m>
                  <m:oMath xmlns:m="http://schemas.openxmlformats.org/officeDocument/2006/math">
                    <m:sSub>
                      <m:sSubPr>
                        <m:ctrlPr>
                          <a:rPr lang="en-US" sz="2400" i="1">
                            <a:solidFill>
                              <a:schemeClr val="accent5"/>
                            </a:solidFill>
                            <a:latin typeface="Cambria Math" panose="02040503050406030204" pitchFamily="18" charset="0"/>
                          </a:rPr>
                        </m:ctrlPr>
                      </m:sSubPr>
                      <m:e>
                        <m:r>
                          <a:rPr lang="en-US" sz="2400" i="1">
                            <a:solidFill>
                              <a:schemeClr val="accent5"/>
                            </a:solidFill>
                            <a:latin typeface="Cambria Math" panose="02040503050406030204" pitchFamily="18" charset="0"/>
                          </a:rPr>
                          <m:t>𝑤</m:t>
                        </m:r>
                      </m:e>
                      <m:sub>
                        <m:r>
                          <a:rPr lang="en-US" sz="2400" i="1">
                            <a:solidFill>
                              <a:schemeClr val="accent5"/>
                            </a:solidFill>
                            <a:latin typeface="Cambria Math" panose="02040503050406030204" pitchFamily="18" charset="0"/>
                          </a:rPr>
                          <m:t>𝑖</m:t>
                        </m:r>
                      </m:sub>
                    </m:sSub>
                  </m:oMath>
                </a14:m>
                <a:endParaRPr lang="en-US" sz="2400"/>
              </a:p>
            </p:txBody>
          </p:sp>
        </mc:Choice>
        <mc:Fallback>
          <p:sp>
            <p:nvSpPr>
              <p:cNvPr id="3" name="Content Placeholder 2">
                <a:extLst>
                  <a:ext uri="{FF2B5EF4-FFF2-40B4-BE49-F238E27FC236}">
                    <a16:creationId xmlns:a16="http://schemas.microsoft.com/office/drawing/2014/main" id="{F96CA809-221A-A939-4D54-F510CDBC6513}"/>
                  </a:ext>
                </a:extLst>
              </p:cNvPr>
              <p:cNvSpPr>
                <a:spLocks noGrp="1" noRot="1" noChangeAspect="1" noMove="1" noResize="1" noEditPoints="1" noAdjustHandles="1" noChangeArrowheads="1" noChangeShapeType="1" noTextEdit="1"/>
              </p:cNvSpPr>
              <p:nvPr>
                <p:ph idx="1"/>
              </p:nvPr>
            </p:nvSpPr>
            <p:spPr>
              <a:xfrm>
                <a:off x="312421" y="1424540"/>
                <a:ext cx="11567160" cy="770020"/>
              </a:xfrm>
              <a:blipFill>
                <a:blip r:embed="rId3"/>
                <a:stretch>
                  <a:fillRect l="-768" t="-11475"/>
                </a:stretch>
              </a:blipFill>
            </p:spPr>
            <p:txBody>
              <a:bodyPr/>
              <a:lstStyle/>
              <a:p>
                <a:r>
                  <a:rPr lang="en-US">
                    <a:noFill/>
                  </a:rPr>
                  <a:t> </a:t>
                </a:r>
              </a:p>
            </p:txBody>
          </p:sp>
        </mc:Fallback>
      </mc:AlternateContent>
      <p:grpSp>
        <p:nvGrpSpPr>
          <p:cNvPr id="63" name="Group 62">
            <a:extLst>
              <a:ext uri="{FF2B5EF4-FFF2-40B4-BE49-F238E27FC236}">
                <a16:creationId xmlns:a16="http://schemas.microsoft.com/office/drawing/2014/main" id="{B83D726D-29A3-0ECC-798A-740AFC31440E}"/>
              </a:ext>
            </a:extLst>
          </p:cNvPr>
          <p:cNvGrpSpPr/>
          <p:nvPr/>
        </p:nvGrpSpPr>
        <p:grpSpPr>
          <a:xfrm>
            <a:off x="793933" y="2944863"/>
            <a:ext cx="3688080" cy="2706625"/>
            <a:chOff x="768096" y="2308224"/>
            <a:chExt cx="3688080" cy="2706625"/>
          </a:xfrm>
        </p:grpSpPr>
        <p:grpSp>
          <p:nvGrpSpPr>
            <p:cNvPr id="15" name="Group 14">
              <a:extLst>
                <a:ext uri="{FF2B5EF4-FFF2-40B4-BE49-F238E27FC236}">
                  <a16:creationId xmlns:a16="http://schemas.microsoft.com/office/drawing/2014/main" id="{1C4C5DA6-53F8-D939-1C96-21460EFF9DFC}"/>
                </a:ext>
              </a:extLst>
            </p:cNvPr>
            <p:cNvGrpSpPr/>
            <p:nvPr/>
          </p:nvGrpSpPr>
          <p:grpSpPr>
            <a:xfrm>
              <a:off x="768096" y="2796666"/>
              <a:ext cx="499872" cy="1729740"/>
              <a:chOff x="2974848" y="2871218"/>
              <a:chExt cx="499872" cy="1729740"/>
            </a:xfrm>
          </p:grpSpPr>
          <mc:AlternateContent xmlns:mc="http://schemas.openxmlformats.org/markup-compatibility/2006">
            <mc:Choice xmlns:a14="http://schemas.microsoft.com/office/drawing/2010/main" Requires="a14">
              <p:sp>
                <p:nvSpPr>
                  <p:cNvPr id="4" name="Oval 3">
                    <a:extLst>
                      <a:ext uri="{FF2B5EF4-FFF2-40B4-BE49-F238E27FC236}">
                        <a16:creationId xmlns:a16="http://schemas.microsoft.com/office/drawing/2014/main" id="{F39467C1-12D3-65E8-E69C-79EC4A504F44}"/>
                      </a:ext>
                    </a:extLst>
                  </p:cNvPr>
                  <p:cNvSpPr/>
                  <p:nvPr/>
                </p:nvSpPr>
                <p:spPr>
                  <a:xfrm>
                    <a:off x="2974848" y="2871218"/>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1</m:t>
                              </m:r>
                            </m:sub>
                          </m:sSub>
                        </m:oMath>
                      </m:oMathPara>
                    </a14:m>
                    <a:endParaRPr lang="en-US" sz="2400"/>
                  </a:p>
                </p:txBody>
              </p:sp>
            </mc:Choice>
            <mc:Fallback>
              <p:sp>
                <p:nvSpPr>
                  <p:cNvPr id="4" name="Oval 3">
                    <a:extLst>
                      <a:ext uri="{FF2B5EF4-FFF2-40B4-BE49-F238E27FC236}">
                        <a16:creationId xmlns:a16="http://schemas.microsoft.com/office/drawing/2014/main" id="{F39467C1-12D3-65E8-E69C-79EC4A504F44}"/>
                      </a:ext>
                    </a:extLst>
                  </p:cNvPr>
                  <p:cNvSpPr>
                    <a:spLocks noRot="1" noChangeAspect="1" noMove="1" noResize="1" noEditPoints="1" noAdjustHandles="1" noChangeArrowheads="1" noChangeShapeType="1" noTextEdit="1"/>
                  </p:cNvSpPr>
                  <p:nvPr/>
                </p:nvSpPr>
                <p:spPr>
                  <a:xfrm>
                    <a:off x="2974848" y="2871218"/>
                    <a:ext cx="499872" cy="499872"/>
                  </a:xfrm>
                  <a:prstGeom prst="ellipse">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Oval 4">
                    <a:extLst>
                      <a:ext uri="{FF2B5EF4-FFF2-40B4-BE49-F238E27FC236}">
                        <a16:creationId xmlns:a16="http://schemas.microsoft.com/office/drawing/2014/main" id="{E6E2D968-B2D1-35B1-1FF8-DA44905BE896}"/>
                      </a:ext>
                    </a:extLst>
                  </p:cNvPr>
                  <p:cNvSpPr/>
                  <p:nvPr/>
                </p:nvSpPr>
                <p:spPr>
                  <a:xfrm>
                    <a:off x="2974848" y="4101086"/>
                    <a:ext cx="499872" cy="499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𝑥</m:t>
                              </m:r>
                            </m:e>
                            <m:sub>
                              <m:r>
                                <a:rPr lang="en-US" sz="2400" b="0" i="1" smtClean="0">
                                  <a:latin typeface="Cambria Math" panose="02040503050406030204" pitchFamily="18" charset="0"/>
                                </a:rPr>
                                <m:t>2</m:t>
                              </m:r>
                            </m:sub>
                          </m:sSub>
                        </m:oMath>
                      </m:oMathPara>
                    </a14:m>
                    <a:endParaRPr lang="en-US" sz="2400"/>
                  </a:p>
                </p:txBody>
              </p:sp>
            </mc:Choice>
            <mc:Fallback>
              <p:sp>
                <p:nvSpPr>
                  <p:cNvPr id="5" name="Oval 4">
                    <a:extLst>
                      <a:ext uri="{FF2B5EF4-FFF2-40B4-BE49-F238E27FC236}">
                        <a16:creationId xmlns:a16="http://schemas.microsoft.com/office/drawing/2014/main" id="{E6E2D968-B2D1-35B1-1FF8-DA44905BE896}"/>
                      </a:ext>
                    </a:extLst>
                  </p:cNvPr>
                  <p:cNvSpPr>
                    <a:spLocks noRot="1" noChangeAspect="1" noMove="1" noResize="1" noEditPoints="1" noAdjustHandles="1" noChangeArrowheads="1" noChangeShapeType="1" noTextEdit="1"/>
                  </p:cNvSpPr>
                  <p:nvPr/>
                </p:nvSpPr>
                <p:spPr>
                  <a:xfrm>
                    <a:off x="2974848" y="4101086"/>
                    <a:ext cx="499872" cy="499872"/>
                  </a:xfrm>
                  <a:prstGeom prst="ellipse">
                    <a:avLst/>
                  </a:prstGeom>
                  <a:blipFill>
                    <a:blip r:embed="rId5"/>
                    <a:stretch>
                      <a:fillRect/>
                    </a:stretch>
                  </a:blipFill>
                </p:spPr>
                <p:txBody>
                  <a:bodyPr/>
                  <a:lstStyle/>
                  <a:p>
                    <a:r>
                      <a:rPr lang="en-US">
                        <a:noFill/>
                      </a:rPr>
                      <a:t> </a:t>
                    </a:r>
                  </a:p>
                </p:txBody>
              </p:sp>
            </mc:Fallback>
          </mc:AlternateContent>
        </p:grpSp>
        <p:grpSp>
          <p:nvGrpSpPr>
            <p:cNvPr id="16" name="Group 15">
              <a:extLst>
                <a:ext uri="{FF2B5EF4-FFF2-40B4-BE49-F238E27FC236}">
                  <a16:creationId xmlns:a16="http://schemas.microsoft.com/office/drawing/2014/main" id="{FB2418F8-C529-6AB9-07DE-AC348B5825F8}"/>
                </a:ext>
              </a:extLst>
            </p:cNvPr>
            <p:cNvGrpSpPr/>
            <p:nvPr/>
          </p:nvGrpSpPr>
          <p:grpSpPr>
            <a:xfrm>
              <a:off x="2173224" y="2308224"/>
              <a:ext cx="688848" cy="2706625"/>
              <a:chOff x="4379976" y="2328673"/>
              <a:chExt cx="688848" cy="2706625"/>
            </a:xfrm>
          </p:grpSpPr>
          <mc:AlternateContent xmlns:mc="http://schemas.openxmlformats.org/markup-compatibility/2006">
            <mc:Choice xmlns:a14="http://schemas.microsoft.com/office/drawing/2010/main" Requires="a14">
              <p:sp>
                <p:nvSpPr>
                  <p:cNvPr id="6" name="Oval 5">
                    <a:extLst>
                      <a:ext uri="{FF2B5EF4-FFF2-40B4-BE49-F238E27FC236}">
                        <a16:creationId xmlns:a16="http://schemas.microsoft.com/office/drawing/2014/main" id="{6423917A-40C7-F0D0-4DA6-3691D42EE7D1}"/>
                      </a:ext>
                    </a:extLst>
                  </p:cNvPr>
                  <p:cNvSpPr/>
                  <p:nvPr/>
                </p:nvSpPr>
                <p:spPr>
                  <a:xfrm>
                    <a:off x="4379976" y="2328673"/>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1</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6" name="Oval 5">
                    <a:extLst>
                      <a:ext uri="{FF2B5EF4-FFF2-40B4-BE49-F238E27FC236}">
                        <a16:creationId xmlns:a16="http://schemas.microsoft.com/office/drawing/2014/main" id="{6423917A-40C7-F0D0-4DA6-3691D42EE7D1}"/>
                      </a:ext>
                    </a:extLst>
                  </p:cNvPr>
                  <p:cNvSpPr>
                    <a:spLocks noRot="1" noChangeAspect="1" noMove="1" noResize="1" noEditPoints="1" noAdjustHandles="1" noChangeArrowheads="1" noChangeShapeType="1" noTextEdit="1"/>
                  </p:cNvSpPr>
                  <p:nvPr/>
                </p:nvSpPr>
                <p:spPr>
                  <a:xfrm>
                    <a:off x="4379976" y="2328673"/>
                    <a:ext cx="688848" cy="688848"/>
                  </a:xfrm>
                  <a:prstGeom prst="ellipse">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Oval 6">
                    <a:extLst>
                      <a:ext uri="{FF2B5EF4-FFF2-40B4-BE49-F238E27FC236}">
                        <a16:creationId xmlns:a16="http://schemas.microsoft.com/office/drawing/2014/main" id="{CF0B1D0D-9791-5C8F-F7E6-49C9935EB7F7}"/>
                      </a:ext>
                    </a:extLst>
                  </p:cNvPr>
                  <p:cNvSpPr/>
                  <p:nvPr/>
                </p:nvSpPr>
                <p:spPr>
                  <a:xfrm>
                    <a:off x="4379976" y="3337562"/>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2</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7" name="Oval 6">
                    <a:extLst>
                      <a:ext uri="{FF2B5EF4-FFF2-40B4-BE49-F238E27FC236}">
                        <a16:creationId xmlns:a16="http://schemas.microsoft.com/office/drawing/2014/main" id="{CF0B1D0D-9791-5C8F-F7E6-49C9935EB7F7}"/>
                      </a:ext>
                    </a:extLst>
                  </p:cNvPr>
                  <p:cNvSpPr>
                    <a:spLocks noRot="1" noChangeAspect="1" noMove="1" noResize="1" noEditPoints="1" noAdjustHandles="1" noChangeArrowheads="1" noChangeShapeType="1" noTextEdit="1"/>
                  </p:cNvSpPr>
                  <p:nvPr/>
                </p:nvSpPr>
                <p:spPr>
                  <a:xfrm>
                    <a:off x="4379976" y="3337562"/>
                    <a:ext cx="688848" cy="688848"/>
                  </a:xfrm>
                  <a:prstGeom prst="ellipse">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Oval 7">
                    <a:extLst>
                      <a:ext uri="{FF2B5EF4-FFF2-40B4-BE49-F238E27FC236}">
                        <a16:creationId xmlns:a16="http://schemas.microsoft.com/office/drawing/2014/main" id="{1502157B-F312-DB90-D867-471DA0375E6C}"/>
                      </a:ext>
                    </a:extLst>
                  </p:cNvPr>
                  <p:cNvSpPr/>
                  <p:nvPr/>
                </p:nvSpPr>
                <p:spPr>
                  <a:xfrm>
                    <a:off x="4379976" y="4346450"/>
                    <a:ext cx="688848" cy="68884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91440" rtlCol="0" anchor="ctr"/>
                  <a:lstStyle/>
                  <a:p>
                    <a:pPr algn="ctr"/>
                    <a14:m>
                      <m:oMathPara xmlns:m="http://schemas.openxmlformats.org/officeDocument/2006/math">
                        <m:oMathParaPr>
                          <m:jc m:val="center"/>
                        </m:oMathParaPr>
                        <m:oMath>
                          <m:sSubSup>
                            <m:sSubSupPr>
                              <m:ctrlPr>
                                <a:rPr lang="en-US" sz="2400" b="0" i="1" smtClean="0">
                                  <a:solidFill>
                                    <a:schemeClr val="accent1"/>
                                  </a:solidFill>
                                  <a:latin typeface="Cambria Math" panose="02040503050406030204" pitchFamily="18" charset="0"/>
                                </a:rPr>
                              </m:ctrlPr>
                            </m:sSubSupPr>
                            <m:e>
                              <m:r>
                                <a:rPr lang="en-US" sz="2400" b="0" i="1" smtClean="0">
                                  <a:solidFill>
                                    <a:schemeClr val="accent1"/>
                                  </a:solidFill>
                                  <a:latin typeface="Cambria Math" panose="02040503050406030204" pitchFamily="18" charset="0"/>
                                </a:rPr>
                                <m:t>𝑧</m:t>
                              </m:r>
                            </m:e>
                            <m:sub>
                              <m:r>
                                <a:rPr lang="en-US" sz="2400" b="0" i="1" smtClean="0">
                                  <a:solidFill>
                                    <a:schemeClr val="accent1"/>
                                  </a:solidFill>
                                  <a:latin typeface="Cambria Math" panose="02040503050406030204" pitchFamily="18" charset="0"/>
                                </a:rPr>
                                <m:t>3</m:t>
                              </m:r>
                            </m:sub>
                            <m:sup>
                              <m:d>
                                <m:dPr>
                                  <m:ctrlPr>
                                    <a:rPr lang="en-US" sz="2400" b="0" i="1" smtClean="0">
                                      <a:solidFill>
                                        <a:schemeClr val="accent1"/>
                                      </a:solidFill>
                                      <a:latin typeface="Cambria Math" panose="02040503050406030204" pitchFamily="18" charset="0"/>
                                    </a:rPr>
                                  </m:ctrlPr>
                                </m:dPr>
                                <m:e>
                                  <m:r>
                                    <a:rPr lang="en-US" sz="2400" b="0" i="1" smtClean="0">
                                      <a:solidFill>
                                        <a:schemeClr val="accent1"/>
                                      </a:solidFill>
                                      <a:latin typeface="Cambria Math" panose="02040503050406030204" pitchFamily="18" charset="0"/>
                                    </a:rPr>
                                    <m:t>1</m:t>
                                  </m:r>
                                </m:e>
                              </m:d>
                            </m:sup>
                          </m:sSubSup>
                        </m:oMath>
                      </m:oMathPara>
                    </a14:m>
                    <a:endParaRPr lang="en-US" sz="2400">
                      <a:solidFill>
                        <a:schemeClr val="accent1"/>
                      </a:solidFill>
                    </a:endParaRPr>
                  </a:p>
                </p:txBody>
              </p:sp>
            </mc:Choice>
            <mc:Fallback>
              <p:sp>
                <p:nvSpPr>
                  <p:cNvPr id="8" name="Oval 7">
                    <a:extLst>
                      <a:ext uri="{FF2B5EF4-FFF2-40B4-BE49-F238E27FC236}">
                        <a16:creationId xmlns:a16="http://schemas.microsoft.com/office/drawing/2014/main" id="{1502157B-F312-DB90-D867-471DA0375E6C}"/>
                      </a:ext>
                    </a:extLst>
                  </p:cNvPr>
                  <p:cNvSpPr>
                    <a:spLocks noRot="1" noChangeAspect="1" noMove="1" noResize="1" noEditPoints="1" noAdjustHandles="1" noChangeArrowheads="1" noChangeShapeType="1" noTextEdit="1"/>
                  </p:cNvSpPr>
                  <p:nvPr/>
                </p:nvSpPr>
                <p:spPr>
                  <a:xfrm>
                    <a:off x="4379976" y="4346450"/>
                    <a:ext cx="688848" cy="688848"/>
                  </a:xfrm>
                  <a:prstGeom prst="ellipse">
                    <a:avLst/>
                  </a:prstGeom>
                  <a:blipFill>
                    <a:blip r:embed="rId8"/>
                    <a:stretch>
                      <a:fillRect/>
                    </a:stretch>
                  </a:blipFill>
                </p:spPr>
                <p:txBody>
                  <a:bodyPr/>
                  <a:lstStyle/>
                  <a:p>
                    <a:r>
                      <a:rPr lang="en-US">
                        <a:noFill/>
                      </a:rPr>
                      <a:t> </a:t>
                    </a:r>
                  </a:p>
                </p:txBody>
              </p:sp>
            </mc:Fallback>
          </mc:AlternateContent>
        </p:grpSp>
        <mc:AlternateContent xmlns:mc="http://schemas.openxmlformats.org/markup-compatibility/2006">
          <mc:Choice xmlns:a14="http://schemas.microsoft.com/office/drawing/2010/main" Requires="a14">
            <p:sp>
              <p:nvSpPr>
                <p:cNvPr id="9" name="Oval 8">
                  <a:extLst>
                    <a:ext uri="{FF2B5EF4-FFF2-40B4-BE49-F238E27FC236}">
                      <a16:creationId xmlns:a16="http://schemas.microsoft.com/office/drawing/2014/main" id="{CC0756EC-F67A-5A16-0086-C8128CAFAD17}"/>
                    </a:ext>
                  </a:extLst>
                </p:cNvPr>
                <p:cNvSpPr/>
                <p:nvPr/>
              </p:nvSpPr>
              <p:spPr>
                <a:xfrm>
                  <a:off x="3767328" y="3327612"/>
                  <a:ext cx="688848" cy="688848"/>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lIns="91440" tIns="0" rIns="0" bIns="91440" rtlCol="0" anchor="ctr"/>
                <a:lstStyle/>
                <a:p>
                  <a:pPr algn="ctr"/>
                  <a14:m>
                    <m:oMathPara xmlns:m="http://schemas.openxmlformats.org/officeDocument/2006/math">
                      <m:oMathParaPr>
                        <m:jc m:val="center"/>
                      </m:oMathParaPr>
                      <m:oMath>
                        <m:r>
                          <a:rPr lang="en-US" sz="2400" b="0" i="1" smtClean="0">
                            <a:solidFill>
                              <a:schemeClr val="bg1"/>
                            </a:solidFill>
                            <a:latin typeface="Cambria Math" panose="02040503050406030204" pitchFamily="18" charset="0"/>
                          </a:rPr>
                          <m:t>𝑦</m:t>
                        </m:r>
                      </m:oMath>
                    </m:oMathPara>
                  </a14:m>
                  <a:endParaRPr lang="en-US" sz="2400">
                    <a:solidFill>
                      <a:schemeClr val="bg1"/>
                    </a:solidFill>
                  </a:endParaRPr>
                </a:p>
              </p:txBody>
            </p:sp>
          </mc:Choice>
          <mc:Fallback>
            <p:sp>
              <p:nvSpPr>
                <p:cNvPr id="9" name="Oval 8">
                  <a:extLst>
                    <a:ext uri="{FF2B5EF4-FFF2-40B4-BE49-F238E27FC236}">
                      <a16:creationId xmlns:a16="http://schemas.microsoft.com/office/drawing/2014/main" id="{CC0756EC-F67A-5A16-0086-C8128CAFAD17}"/>
                    </a:ext>
                  </a:extLst>
                </p:cNvPr>
                <p:cNvSpPr>
                  <a:spLocks noRot="1" noChangeAspect="1" noMove="1" noResize="1" noEditPoints="1" noAdjustHandles="1" noChangeArrowheads="1" noChangeShapeType="1" noTextEdit="1"/>
                </p:cNvSpPr>
                <p:nvPr/>
              </p:nvSpPr>
              <p:spPr>
                <a:xfrm>
                  <a:off x="3767328" y="3327612"/>
                  <a:ext cx="688848" cy="688848"/>
                </a:xfrm>
                <a:prstGeom prst="ellipse">
                  <a:avLst/>
                </a:prstGeom>
                <a:blipFill>
                  <a:blip r:embed="rId9"/>
                  <a:stretch>
                    <a:fillRect/>
                  </a:stretch>
                </a:blipFill>
              </p:spPr>
              <p:txBody>
                <a:bodyPr/>
                <a:lstStyle/>
                <a:p>
                  <a:r>
                    <a:rPr lang="en-US">
                      <a:noFill/>
                    </a:rPr>
                    <a:t> </a:t>
                  </a:r>
                </a:p>
              </p:txBody>
            </p:sp>
          </mc:Fallback>
        </mc:AlternateContent>
        <p:cxnSp>
          <p:nvCxnSpPr>
            <p:cNvPr id="18" name="Straight Arrow Connector 17">
              <a:extLst>
                <a:ext uri="{FF2B5EF4-FFF2-40B4-BE49-F238E27FC236}">
                  <a16:creationId xmlns:a16="http://schemas.microsoft.com/office/drawing/2014/main" id="{9545FA8F-2930-7DEE-2B3D-703801235410}"/>
                </a:ext>
              </a:extLst>
            </p:cNvPr>
            <p:cNvCxnSpPr>
              <a:stCxn id="4" idx="6"/>
              <a:endCxn id="6" idx="2"/>
            </p:cNvCxnSpPr>
            <p:nvPr/>
          </p:nvCxnSpPr>
          <p:spPr>
            <a:xfrm flipV="1">
              <a:off x="1267968" y="2652648"/>
              <a:ext cx="905256" cy="39395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19" name="Straight Arrow Connector 18">
              <a:extLst>
                <a:ext uri="{FF2B5EF4-FFF2-40B4-BE49-F238E27FC236}">
                  <a16:creationId xmlns:a16="http://schemas.microsoft.com/office/drawing/2014/main" id="{E8A3FD19-6479-6878-0662-7627EFA243E0}"/>
                </a:ext>
              </a:extLst>
            </p:cNvPr>
            <p:cNvCxnSpPr>
              <a:cxnSpLocks/>
              <a:stCxn id="4" idx="6"/>
              <a:endCxn id="7" idx="2"/>
            </p:cNvCxnSpPr>
            <p:nvPr/>
          </p:nvCxnSpPr>
          <p:spPr>
            <a:xfrm>
              <a:off x="1267968" y="3046602"/>
              <a:ext cx="905256" cy="61493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2" name="Straight Arrow Connector 21">
              <a:extLst>
                <a:ext uri="{FF2B5EF4-FFF2-40B4-BE49-F238E27FC236}">
                  <a16:creationId xmlns:a16="http://schemas.microsoft.com/office/drawing/2014/main" id="{CA6FF03D-81F5-500D-881E-E4AEE2545AFE}"/>
                </a:ext>
              </a:extLst>
            </p:cNvPr>
            <p:cNvCxnSpPr>
              <a:cxnSpLocks/>
              <a:stCxn id="4" idx="6"/>
              <a:endCxn id="8" idx="1"/>
            </p:cNvCxnSpPr>
            <p:nvPr/>
          </p:nvCxnSpPr>
          <p:spPr>
            <a:xfrm>
              <a:off x="1267968" y="3046602"/>
              <a:ext cx="1006135" cy="138027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5" name="Straight Arrow Connector 24">
              <a:extLst>
                <a:ext uri="{FF2B5EF4-FFF2-40B4-BE49-F238E27FC236}">
                  <a16:creationId xmlns:a16="http://schemas.microsoft.com/office/drawing/2014/main" id="{D0567C3D-EB37-5591-D2E2-BF8605EA8D56}"/>
                </a:ext>
              </a:extLst>
            </p:cNvPr>
            <p:cNvCxnSpPr>
              <a:cxnSpLocks/>
              <a:stCxn id="8" idx="6"/>
              <a:endCxn id="9" idx="3"/>
            </p:cNvCxnSpPr>
            <p:nvPr/>
          </p:nvCxnSpPr>
          <p:spPr>
            <a:xfrm flipV="1">
              <a:off x="2862072" y="3915581"/>
              <a:ext cx="1006135" cy="754844"/>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28" name="Straight Arrow Connector 27">
              <a:extLst>
                <a:ext uri="{FF2B5EF4-FFF2-40B4-BE49-F238E27FC236}">
                  <a16:creationId xmlns:a16="http://schemas.microsoft.com/office/drawing/2014/main" id="{875F4236-38CC-C5F5-5111-165ABFA011FA}"/>
                </a:ext>
              </a:extLst>
            </p:cNvPr>
            <p:cNvCxnSpPr>
              <a:cxnSpLocks/>
              <a:stCxn id="7" idx="6"/>
              <a:endCxn id="9" idx="2"/>
            </p:cNvCxnSpPr>
            <p:nvPr/>
          </p:nvCxnSpPr>
          <p:spPr>
            <a:xfrm>
              <a:off x="2862072" y="3661537"/>
              <a:ext cx="905256" cy="10499"/>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1" name="Straight Arrow Connector 30">
              <a:extLst>
                <a:ext uri="{FF2B5EF4-FFF2-40B4-BE49-F238E27FC236}">
                  <a16:creationId xmlns:a16="http://schemas.microsoft.com/office/drawing/2014/main" id="{6FC5A626-0E13-65C1-08B3-22739D52C794}"/>
                </a:ext>
              </a:extLst>
            </p:cNvPr>
            <p:cNvCxnSpPr>
              <a:cxnSpLocks/>
              <a:stCxn id="6" idx="6"/>
              <a:endCxn id="9" idx="1"/>
            </p:cNvCxnSpPr>
            <p:nvPr/>
          </p:nvCxnSpPr>
          <p:spPr>
            <a:xfrm>
              <a:off x="2862072" y="2652648"/>
              <a:ext cx="1006135" cy="775843"/>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4" name="Straight Arrow Connector 33">
              <a:extLst>
                <a:ext uri="{FF2B5EF4-FFF2-40B4-BE49-F238E27FC236}">
                  <a16:creationId xmlns:a16="http://schemas.microsoft.com/office/drawing/2014/main" id="{119D5E6B-443C-B7AA-3DBD-B442ECD0ADD3}"/>
                </a:ext>
              </a:extLst>
            </p:cNvPr>
            <p:cNvCxnSpPr>
              <a:cxnSpLocks/>
              <a:stCxn id="5" idx="6"/>
              <a:endCxn id="6" idx="3"/>
            </p:cNvCxnSpPr>
            <p:nvPr/>
          </p:nvCxnSpPr>
          <p:spPr>
            <a:xfrm flipV="1">
              <a:off x="1267968" y="2896193"/>
              <a:ext cx="1006135" cy="1380277"/>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37" name="Straight Arrow Connector 36">
              <a:extLst>
                <a:ext uri="{FF2B5EF4-FFF2-40B4-BE49-F238E27FC236}">
                  <a16:creationId xmlns:a16="http://schemas.microsoft.com/office/drawing/2014/main" id="{C35C2906-4806-6EEE-044B-FA96FFBD17E1}"/>
                </a:ext>
              </a:extLst>
            </p:cNvPr>
            <p:cNvCxnSpPr>
              <a:cxnSpLocks/>
              <a:stCxn id="5" idx="6"/>
              <a:endCxn id="7" idx="3"/>
            </p:cNvCxnSpPr>
            <p:nvPr/>
          </p:nvCxnSpPr>
          <p:spPr>
            <a:xfrm flipV="1">
              <a:off x="1267968" y="3905082"/>
              <a:ext cx="1006135" cy="371388"/>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cxnSp>
          <p:nvCxnSpPr>
            <p:cNvPr id="40" name="Straight Arrow Connector 39">
              <a:extLst>
                <a:ext uri="{FF2B5EF4-FFF2-40B4-BE49-F238E27FC236}">
                  <a16:creationId xmlns:a16="http://schemas.microsoft.com/office/drawing/2014/main" id="{6DD31E21-CF3F-0AF6-C853-0F2AA0D5339D}"/>
                </a:ext>
              </a:extLst>
            </p:cNvPr>
            <p:cNvCxnSpPr>
              <a:cxnSpLocks/>
              <a:stCxn id="5" idx="6"/>
              <a:endCxn id="8" idx="2"/>
            </p:cNvCxnSpPr>
            <p:nvPr/>
          </p:nvCxnSpPr>
          <p:spPr>
            <a:xfrm>
              <a:off x="1267968" y="4276470"/>
              <a:ext cx="905256" cy="393955"/>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grpSp>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0DB7A8DE-C3E7-8B34-52E5-2AEE438BC3CB}"/>
                  </a:ext>
                </a:extLst>
              </p:cNvPr>
              <p:cNvSpPr txBox="1"/>
              <p:nvPr/>
            </p:nvSpPr>
            <p:spPr>
              <a:xfrm>
                <a:off x="5003575" y="2152673"/>
                <a:ext cx="5116144" cy="460639"/>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𝑝</m:t>
                      </m:r>
                      <m:d>
                        <m:dPr>
                          <m:ctrlPr>
                            <a:rPr lang="en-US" sz="2000" b="0" i="1" smtClean="0">
                              <a:solidFill>
                                <a:schemeClr val="tx1"/>
                              </a:solidFill>
                              <a:latin typeface="Cambria Math" panose="02040503050406030204" pitchFamily="18" charset="0"/>
                            </a:rPr>
                          </m:ctrlPr>
                        </m:dPr>
                        <m:e>
                          <m:r>
                            <a:rPr lang="en-US" sz="2000" b="0" i="1" smtClean="0">
                              <a:solidFill>
                                <a:schemeClr val="tx1"/>
                              </a:solidFill>
                              <a:latin typeface="Cambria Math" panose="02040503050406030204" pitchFamily="18" charset="0"/>
                            </a:rPr>
                            <m:t>𝑡</m:t>
                          </m:r>
                          <m:r>
                            <a:rPr lang="en-US" sz="2000" b="0" i="1" smtClean="0">
                              <a:solidFill>
                                <a:schemeClr val="tx1"/>
                              </a:solidFill>
                              <a:latin typeface="Cambria Math" panose="02040503050406030204" pitchFamily="18" charset="0"/>
                            </a:rPr>
                            <m:t>=1 | </m:t>
                          </m:r>
                          <m:r>
                            <a:rPr lang="en-US" sz="2000" b="0" i="1" smtClean="0">
                              <a:solidFill>
                                <a:schemeClr val="accent4"/>
                              </a:solidFill>
                              <a:latin typeface="Cambria Math" panose="02040503050406030204" pitchFamily="18" charset="0"/>
                            </a:rPr>
                            <m:t>𝑥</m:t>
                          </m:r>
                          <m:r>
                            <a:rPr lang="en-US" sz="2000" b="0" i="1" smtClean="0">
                              <a:solidFill>
                                <a:schemeClr val="tx1"/>
                              </a:solidFill>
                              <a:latin typeface="Cambria Math" panose="02040503050406030204" pitchFamily="18" charset="0"/>
                            </a:rPr>
                            <m:t>,</m:t>
                          </m:r>
                          <m:r>
                            <a:rPr lang="en-US" sz="2000" b="0" i="1" smtClean="0">
                              <a:solidFill>
                                <a:schemeClr val="accent5"/>
                              </a:solidFill>
                              <a:latin typeface="Cambria Math" panose="02040503050406030204" pitchFamily="18" charset="0"/>
                            </a:rPr>
                            <m:t>𝑤</m:t>
                          </m:r>
                        </m:e>
                      </m:d>
                      <m:r>
                        <a:rPr lang="en-US" sz="2000" b="0" i="1" smtClean="0">
                          <a:solidFill>
                            <a:schemeClr val="tx1"/>
                          </a:solidFill>
                          <a:latin typeface="Cambria Math" panose="02040503050406030204" pitchFamily="18" charset="0"/>
                        </a:rPr>
                        <m:t>=</m:t>
                      </m:r>
                      <m:r>
                        <a:rPr lang="en-US" sz="2000" i="1" smtClean="0">
                          <a:solidFill>
                            <a:schemeClr val="accent3"/>
                          </a:solidFill>
                          <a:latin typeface="Cambria Math" panose="02040503050406030204" pitchFamily="18" charset="0"/>
                        </a:rPr>
                        <m:t>𝑦</m:t>
                      </m:r>
                      <m:r>
                        <a:rPr lang="en-US" sz="2000" i="1">
                          <a:latin typeface="Cambria Math" panose="02040503050406030204" pitchFamily="18" charset="0"/>
                        </a:rPr>
                        <m:t>(</m:t>
                      </m:r>
                      <m:r>
                        <m:rPr>
                          <m:sty m:val="p"/>
                        </m:rPr>
                        <a:rPr lang="en-US" sz="2000">
                          <a:solidFill>
                            <a:schemeClr val="accent4"/>
                          </a:solidFill>
                          <a:latin typeface="Cambria Math" panose="02040503050406030204" pitchFamily="18" charset="0"/>
                        </a:rPr>
                        <m:t>x</m:t>
                      </m:r>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r>
                        <a:rPr lang="en-US" sz="2000" b="0" i="1" smtClean="0">
                          <a:latin typeface="Cambria Math" panose="02040503050406030204" pitchFamily="18" charset="0"/>
                        </a:rPr>
                        <m:t>=</m:t>
                      </m:r>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2</m:t>
                                  </m:r>
                                </m:e>
                              </m:d>
                            </m:sup>
                          </m:sSup>
                          <m:r>
                            <a:rPr lang="en-US" sz="2000" b="0" i="1" smtClean="0">
                              <a:latin typeface="Cambria Math" panose="02040503050406030204" pitchFamily="18" charset="0"/>
                            </a:rPr>
                            <m:t>𝜎</m:t>
                          </m:r>
                          <m:d>
                            <m:dPr>
                              <m:ctrlPr>
                                <a:rPr lang="en-US" sz="2000" b="0" i="1" smtClean="0">
                                  <a:solidFill>
                                    <a:schemeClr val="accent5"/>
                                  </a:solidFill>
                                  <a:latin typeface="Cambria Math" panose="02040503050406030204" pitchFamily="18" charset="0"/>
                                </a:rPr>
                              </m:ctrlPr>
                            </m:dPr>
                            <m:e>
                              <m:sSup>
                                <m:sSupPr>
                                  <m:ctrlPr>
                                    <a:rPr lang="en-US" sz="2000" b="0" i="0" smtClean="0">
                                      <a:solidFill>
                                        <a:schemeClr val="accent5"/>
                                      </a:solidFill>
                                      <a:latin typeface="Cambria Math" panose="02040503050406030204" pitchFamily="18" charset="0"/>
                                    </a:rPr>
                                  </m:ctrlPr>
                                </m:sSupPr>
                                <m:e>
                                  <m:r>
                                    <m:rPr>
                                      <m:sty m:val="p"/>
                                    </m:rPr>
                                    <a:rPr lang="en-US" sz="2000" b="0" i="0" smtClean="0">
                                      <a:solidFill>
                                        <a:schemeClr val="accent5"/>
                                      </a:solidFill>
                                      <a:latin typeface="Cambria Math" panose="02040503050406030204" pitchFamily="18" charset="0"/>
                                    </a:rPr>
                                    <m:t>W</m:t>
                                  </m:r>
                                </m:e>
                                <m:sup>
                                  <m:d>
                                    <m:dPr>
                                      <m:ctrlPr>
                                        <a:rPr lang="en-US" sz="2000" b="0" i="1" smtClean="0">
                                          <a:solidFill>
                                            <a:schemeClr val="accent5"/>
                                          </a:solidFill>
                                          <a:latin typeface="Cambria Math" panose="02040503050406030204" pitchFamily="18" charset="0"/>
                                        </a:rPr>
                                      </m:ctrlPr>
                                    </m:dPr>
                                    <m:e>
                                      <m:r>
                                        <a:rPr lang="en-US" sz="2000" b="0" i="1" smtClean="0">
                                          <a:solidFill>
                                            <a:schemeClr val="accent5"/>
                                          </a:solidFill>
                                          <a:latin typeface="Cambria Math" panose="02040503050406030204" pitchFamily="18" charset="0"/>
                                        </a:rPr>
                                        <m:t>1</m:t>
                                      </m:r>
                                    </m:e>
                                  </m:d>
                                </m:sup>
                              </m:sSup>
                              <m:r>
                                <a:rPr lang="en-US" sz="2000" b="0" i="1" smtClean="0">
                                  <a:solidFill>
                                    <a:schemeClr val="accent4"/>
                                  </a:solidFill>
                                  <a:latin typeface="Cambria Math" panose="02040503050406030204" pitchFamily="18" charset="0"/>
                                </a:rPr>
                                <m:t>𝑥</m:t>
                              </m:r>
                            </m:e>
                          </m:d>
                        </m:e>
                      </m:d>
                    </m:oMath>
                  </m:oMathPara>
                </a14:m>
                <a:endParaRPr lang="en-US" sz="2000"/>
              </a:p>
            </p:txBody>
          </p:sp>
        </mc:Choice>
        <mc:Fallback>
          <p:sp>
            <p:nvSpPr>
              <p:cNvPr id="58" name="TextBox 57">
                <a:extLst>
                  <a:ext uri="{FF2B5EF4-FFF2-40B4-BE49-F238E27FC236}">
                    <a16:creationId xmlns:a16="http://schemas.microsoft.com/office/drawing/2014/main" id="{0DB7A8DE-C3E7-8B34-52E5-2AEE438BC3CB}"/>
                  </a:ext>
                </a:extLst>
              </p:cNvPr>
              <p:cNvSpPr txBox="1">
                <a:spLocks noRot="1" noChangeAspect="1" noMove="1" noResize="1" noEditPoints="1" noAdjustHandles="1" noChangeArrowheads="1" noChangeShapeType="1" noTextEdit="1"/>
              </p:cNvSpPr>
              <p:nvPr/>
            </p:nvSpPr>
            <p:spPr>
              <a:xfrm>
                <a:off x="5003575" y="2152673"/>
                <a:ext cx="5116144" cy="460639"/>
              </a:xfrm>
              <a:prstGeom prst="rect">
                <a:avLst/>
              </a:prstGeom>
              <a:blipFill>
                <a:blip r:embed="rId10"/>
                <a:stretch>
                  <a:fillRect l="-744" b="-1081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BC3DB288-51D0-5BB3-6C52-13B4EC6511E5}"/>
                  </a:ext>
                </a:extLst>
              </p:cNvPr>
              <p:cNvSpPr txBox="1"/>
              <p:nvPr/>
            </p:nvSpPr>
            <p:spPr>
              <a:xfrm>
                <a:off x="839081" y="5806623"/>
                <a:ext cx="3277221" cy="925125"/>
              </a:xfrm>
              <a:prstGeom prst="rect">
                <a:avLst/>
              </a:prstGeom>
              <a:noFill/>
              <a:ln>
                <a:solidFill>
                  <a:schemeClr val="bg2">
                    <a:lumMod val="25000"/>
                  </a:schemeClr>
                </a:solidFill>
              </a:ln>
            </p:spPr>
            <p:txBody>
              <a:bodyPr wrap="square">
                <a:spAutoFit/>
              </a:bodyPr>
              <a:lstStyle/>
              <a:p>
                <a:r>
                  <a:rPr lang="en-US" sz="2000">
                    <a:latin typeface="Cambria Math" panose="02040503050406030204" pitchFamily="18" charset="0"/>
                  </a:rPr>
                  <a:t>Sigmoid Activation Function</a:t>
                </a:r>
              </a:p>
              <a:p>
                <a:pPr/>
                <a14:m>
                  <m:oMathPara xmlns:m="http://schemas.openxmlformats.org/officeDocument/2006/math">
                    <m:oMath>
                      <m:r>
                        <a:rPr lang="en-US" b="0" i="1" smtClean="0">
                          <a:latin typeface="Cambria Math" panose="02040503050406030204" pitchFamily="18" charset="0"/>
                        </a:rPr>
                        <m:t>𝜎</m:t>
                      </m:r>
                      <m:r>
                        <a:rPr lang="en-US" b="0" i="1" smtClean="0">
                          <a:latin typeface="Cambria Math" panose="02040503050406030204" pitchFamily="18" charset="0"/>
                        </a:rPr>
                        <m:t>(</m:t>
                      </m:r>
                      <m:r>
                        <a:rPr lang="en-US" b="0" i="1" smtClean="0">
                          <a:latin typeface="Cambria Math" panose="02040503050406030204" pitchFamily="18" charset="0"/>
                        </a:rPr>
                        <m:t>𝑡</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1+</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𝑒</m:t>
                              </m:r>
                            </m:e>
                            <m:sup>
                              <m:r>
                                <a:rPr lang="en-US" b="0" i="1" smtClean="0">
                                  <a:latin typeface="Cambria Math" panose="02040503050406030204" pitchFamily="18" charset="0"/>
                                </a:rPr>
                                <m:t>−</m:t>
                              </m:r>
                              <m:r>
                                <a:rPr lang="en-US" b="0" i="1" smtClean="0">
                                  <a:latin typeface="Cambria Math" panose="02040503050406030204" pitchFamily="18" charset="0"/>
                                </a:rPr>
                                <m:t>𝑡</m:t>
                              </m:r>
                            </m:sup>
                          </m:sSup>
                        </m:den>
                      </m:f>
                    </m:oMath>
                  </m:oMathPara>
                </a14:m>
                <a:endParaRPr lang="en-US" sz="2400"/>
              </a:p>
            </p:txBody>
          </p:sp>
        </mc:Choice>
        <mc:Fallback>
          <p:sp>
            <p:nvSpPr>
              <p:cNvPr id="60" name="TextBox 59">
                <a:extLst>
                  <a:ext uri="{FF2B5EF4-FFF2-40B4-BE49-F238E27FC236}">
                    <a16:creationId xmlns:a16="http://schemas.microsoft.com/office/drawing/2014/main" id="{BC3DB288-51D0-5BB3-6C52-13B4EC6511E5}"/>
                  </a:ext>
                </a:extLst>
              </p:cNvPr>
              <p:cNvSpPr txBox="1">
                <a:spLocks noRot="1" noChangeAspect="1" noMove="1" noResize="1" noEditPoints="1" noAdjustHandles="1" noChangeArrowheads="1" noChangeShapeType="1" noTextEdit="1"/>
              </p:cNvSpPr>
              <p:nvPr/>
            </p:nvSpPr>
            <p:spPr>
              <a:xfrm>
                <a:off x="839081" y="5806623"/>
                <a:ext cx="3277221" cy="925125"/>
              </a:xfrm>
              <a:prstGeom prst="rect">
                <a:avLst/>
              </a:prstGeom>
              <a:blipFill>
                <a:blip r:embed="rId11"/>
                <a:stretch>
                  <a:fillRect l="-1923" t="-2667" r="-385"/>
                </a:stretch>
              </a:blipFill>
              <a:ln>
                <a:solidFill>
                  <a:schemeClr val="bg2">
                    <a:lumMod val="25000"/>
                  </a:schemeClr>
                </a:solidFill>
              </a:ln>
            </p:spPr>
            <p:txBody>
              <a:bodyPr/>
              <a:lstStyle/>
              <a:p>
                <a:r>
                  <a:rPr lang="en-US">
                    <a:noFill/>
                  </a:rPr>
                  <a:t> </a:t>
                </a:r>
              </a:p>
            </p:txBody>
          </p:sp>
        </mc:Fallback>
      </mc:AlternateContent>
      <p:sp>
        <p:nvSpPr>
          <p:cNvPr id="64" name="TextBox 63">
            <a:extLst>
              <a:ext uri="{FF2B5EF4-FFF2-40B4-BE49-F238E27FC236}">
                <a16:creationId xmlns:a16="http://schemas.microsoft.com/office/drawing/2014/main" id="{F7C19993-6C7A-B26F-9FA5-BE6B43AA10E2}"/>
              </a:ext>
            </a:extLst>
          </p:cNvPr>
          <p:cNvSpPr txBox="1"/>
          <p:nvPr/>
        </p:nvSpPr>
        <p:spPr>
          <a:xfrm>
            <a:off x="559523" y="2969367"/>
            <a:ext cx="971741" cy="369332"/>
          </a:xfrm>
          <a:prstGeom prst="rect">
            <a:avLst/>
          </a:prstGeom>
          <a:noFill/>
        </p:spPr>
        <p:txBody>
          <a:bodyPr wrap="none" rtlCol="0">
            <a:spAutoFit/>
          </a:bodyPr>
          <a:lstStyle/>
          <a:p>
            <a:r>
              <a:rPr lang="en-US" b="1">
                <a:solidFill>
                  <a:schemeClr val="accent4"/>
                </a:solidFill>
              </a:rPr>
              <a:t>Inputs</a:t>
            </a:r>
          </a:p>
        </p:txBody>
      </p:sp>
      <p:sp>
        <p:nvSpPr>
          <p:cNvPr id="65" name="TextBox 64">
            <a:extLst>
              <a:ext uri="{FF2B5EF4-FFF2-40B4-BE49-F238E27FC236}">
                <a16:creationId xmlns:a16="http://schemas.microsoft.com/office/drawing/2014/main" id="{AABD92F0-4D00-44E0-03BD-C7263A2045CE}"/>
              </a:ext>
            </a:extLst>
          </p:cNvPr>
          <p:cNvSpPr txBox="1"/>
          <p:nvPr/>
        </p:nvSpPr>
        <p:spPr>
          <a:xfrm>
            <a:off x="2008723" y="2260096"/>
            <a:ext cx="1069524" cy="646331"/>
          </a:xfrm>
          <a:prstGeom prst="rect">
            <a:avLst/>
          </a:prstGeom>
          <a:noFill/>
        </p:spPr>
        <p:txBody>
          <a:bodyPr wrap="none" rtlCol="0">
            <a:spAutoFit/>
          </a:bodyPr>
          <a:lstStyle/>
          <a:p>
            <a:pPr algn="ctr"/>
            <a:r>
              <a:rPr lang="en-US" b="1">
                <a:solidFill>
                  <a:schemeClr val="accent2">
                    <a:lumMod val="75000"/>
                  </a:schemeClr>
                </a:solidFill>
              </a:rPr>
              <a:t>Hidden</a:t>
            </a:r>
            <a:br>
              <a:rPr lang="en-US" b="1">
                <a:solidFill>
                  <a:schemeClr val="accent2">
                    <a:lumMod val="75000"/>
                  </a:schemeClr>
                </a:solidFill>
              </a:rPr>
            </a:br>
            <a:r>
              <a:rPr lang="en-US" b="1">
                <a:solidFill>
                  <a:schemeClr val="accent2">
                    <a:lumMod val="75000"/>
                  </a:schemeClr>
                </a:solidFill>
              </a:rPr>
              <a:t>Layer</a:t>
            </a:r>
          </a:p>
        </p:txBody>
      </p:sp>
      <p:sp>
        <p:nvSpPr>
          <p:cNvPr id="66" name="TextBox 65">
            <a:extLst>
              <a:ext uri="{FF2B5EF4-FFF2-40B4-BE49-F238E27FC236}">
                <a16:creationId xmlns:a16="http://schemas.microsoft.com/office/drawing/2014/main" id="{04DC8B4A-3792-6BAF-5D3C-050D4CFC5DBB}"/>
              </a:ext>
            </a:extLst>
          </p:cNvPr>
          <p:cNvSpPr txBox="1"/>
          <p:nvPr/>
        </p:nvSpPr>
        <p:spPr>
          <a:xfrm>
            <a:off x="3635446" y="3500633"/>
            <a:ext cx="1043876" cy="369332"/>
          </a:xfrm>
          <a:prstGeom prst="rect">
            <a:avLst/>
          </a:prstGeom>
          <a:noFill/>
        </p:spPr>
        <p:txBody>
          <a:bodyPr wrap="none" rtlCol="0">
            <a:spAutoFit/>
          </a:bodyPr>
          <a:lstStyle/>
          <a:p>
            <a:pPr algn="ctr"/>
            <a:r>
              <a:rPr lang="en-US" b="1">
                <a:solidFill>
                  <a:schemeClr val="accent3"/>
                </a:solidFill>
              </a:rPr>
              <a:t>Output</a:t>
            </a:r>
          </a:p>
        </p:txBody>
      </p:sp>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BFD88B12-17B4-A135-1613-F1088E568149}"/>
                  </a:ext>
                </a:extLst>
              </p:cNvPr>
              <p:cNvSpPr txBox="1"/>
              <p:nvPr/>
            </p:nvSpPr>
            <p:spPr>
              <a:xfrm>
                <a:off x="5007458" y="2563507"/>
                <a:ext cx="6384568" cy="865493"/>
              </a:xfrm>
              <a:prstGeom prst="rect">
                <a:avLst/>
              </a:prstGeom>
              <a:noFill/>
            </p:spPr>
            <p:txBody>
              <a:bodyPr wrap="none" lIns="0" tIns="0" rIns="0" bIns="0" rtlCol="0">
                <a:spAutoFit/>
              </a:bodyPr>
              <a:lstStyle/>
              <a:p>
                <a:pPr/>
                <a14:m>
                  <m:oMathPara xmlns:m="http://schemas.openxmlformats.org/officeDocument/2006/math">
                    <m:oMath>
                      <m:r>
                        <a:rPr lang="en-US" sz="2000" b="0" i="1" smtClean="0">
                          <a:solidFill>
                            <a:schemeClr val="tx1"/>
                          </a:solidFill>
                          <a:latin typeface="Cambria Math" panose="02040503050406030204" pitchFamily="18" charset="0"/>
                        </a:rPr>
                        <m:t>𝐸</m:t>
                      </m:r>
                      <m:d>
                        <m:dPr>
                          <m:ctrlPr>
                            <a:rPr lang="en-US" sz="2000" b="0" i="0" smtClean="0">
                              <a:solidFill>
                                <a:schemeClr val="accent5"/>
                              </a:solidFill>
                              <a:latin typeface="Cambria Math" panose="02040503050406030204" pitchFamily="18" charset="0"/>
                            </a:rPr>
                          </m:ctrlPr>
                        </m:dPr>
                        <m:e>
                          <m:r>
                            <m:rPr>
                              <m:sty m:val="p"/>
                            </m:rPr>
                            <a:rPr lang="en-US" sz="2000" b="0" i="0" smtClean="0">
                              <a:solidFill>
                                <a:schemeClr val="accent5"/>
                              </a:solidFill>
                              <a:latin typeface="Cambria Math" panose="02040503050406030204" pitchFamily="18" charset="0"/>
                            </a:rPr>
                            <m:t>w</m:t>
                          </m:r>
                          <m:r>
                            <a:rPr lang="en-US" sz="2000" b="0" i="1" smtClean="0">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𝒟</m:t>
                          </m:r>
                        </m:e>
                      </m:d>
                      <m:r>
                        <a:rPr lang="en-US" sz="2000" b="0" i="1" smtClean="0">
                          <a:solidFill>
                            <a:schemeClr val="tx1"/>
                          </a:solidFill>
                          <a:latin typeface="Cambria Math" panose="02040503050406030204" pitchFamily="18" charset="0"/>
                        </a:rPr>
                        <m:t>=−</m:t>
                      </m:r>
                      <m:nary>
                        <m:naryPr>
                          <m:chr m:val="∑"/>
                          <m:ctrlPr>
                            <a:rPr lang="en-US" sz="2000" b="0" i="1" smtClean="0">
                              <a:solidFill>
                                <a:schemeClr val="tx1"/>
                              </a:solidFill>
                              <a:latin typeface="Cambria Math" panose="02040503050406030204" pitchFamily="18" charset="0"/>
                            </a:rPr>
                          </m:ctrlPr>
                        </m:naryPr>
                        <m:sub>
                          <m:r>
                            <m:rPr>
                              <m:brk m:alnAt="23"/>
                            </m:rPr>
                            <a:rPr lang="en-US" sz="2000" b="0" i="1" smtClean="0">
                              <a:solidFill>
                                <a:schemeClr val="tx1"/>
                              </a:solidFill>
                              <a:latin typeface="Cambria Math" panose="02040503050406030204" pitchFamily="18" charset="0"/>
                            </a:rPr>
                            <m:t>𝑛</m:t>
                          </m:r>
                          <m:r>
                            <a:rPr lang="en-US" sz="2000" b="0" i="1" smtClean="0">
                              <a:solidFill>
                                <a:schemeClr val="tx1"/>
                              </a:solidFill>
                              <a:latin typeface="Cambria Math" panose="02040503050406030204" pitchFamily="18" charset="0"/>
                            </a:rPr>
                            <m:t>=1</m:t>
                          </m:r>
                        </m:sub>
                        <m:sup>
                          <m:r>
                            <a:rPr lang="en-US" sz="2000" b="0" i="1" smtClean="0">
                              <a:solidFill>
                                <a:schemeClr val="tx1"/>
                              </a:solidFill>
                              <a:latin typeface="Cambria Math" panose="02040503050406030204" pitchFamily="18" charset="0"/>
                            </a:rPr>
                            <m:t>𝑁</m:t>
                          </m:r>
                        </m:sup>
                        <m:e>
                          <m:d>
                            <m:dPr>
                              <m:begChr m:val="["/>
                              <m:endChr m:val="]"/>
                              <m:ctrlPr>
                                <a:rPr lang="en-US" sz="2000" b="0" i="1" smtClean="0">
                                  <a:latin typeface="Cambria Math" panose="02040503050406030204" pitchFamily="18" charset="0"/>
                                </a:rPr>
                              </m:ctrlPr>
                            </m:dPr>
                            <m:e>
                              <m:func>
                                <m:funcPr>
                                  <m:ctrlPr>
                                    <a:rPr lang="en-US" sz="2000" b="0" i="1" smtClean="0">
                                      <a:latin typeface="Cambria Math" panose="02040503050406030204" pitchFamily="18" charset="0"/>
                                    </a:rPr>
                                  </m:ctrlPr>
                                </m:funcPr>
                                <m:fName>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r>
                                    <a:rPr lang="en-US" sz="2000" b="0" i="0" smtClean="0">
                                      <a:latin typeface="Cambria Math" panose="02040503050406030204" pitchFamily="18" charset="0"/>
                                    </a:rPr>
                                    <m:t> </m:t>
                                  </m:r>
                                  <m:r>
                                    <m:rPr>
                                      <m:sty m:val="p"/>
                                    </m:rPr>
                                    <a:rPr lang="en-US" sz="2000" b="0" i="0" smtClean="0">
                                      <a:latin typeface="Cambria Math" panose="02040503050406030204" pitchFamily="18" charset="0"/>
                                    </a:rPr>
                                    <m:t>ln</m:t>
                                  </m:r>
                                </m:fName>
                                <m:e>
                                  <m:d>
                                    <m:dPr>
                                      <m:ctrlPr>
                                        <a:rPr lang="en-US" sz="2000" i="1">
                                          <a:solidFill>
                                            <a:schemeClr val="accent3"/>
                                          </a:solidFill>
                                          <a:latin typeface="Cambria Math" panose="02040503050406030204" pitchFamily="18" charset="0"/>
                                        </a:rPr>
                                      </m:ctrlPr>
                                    </m:dPr>
                                    <m:e>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e>
                                  </m:d>
                                  <m:r>
                                    <a:rPr lang="en-US" sz="2000" b="0" i="1" smtClean="0">
                                      <a:latin typeface="Cambria Math" panose="02040503050406030204" pitchFamily="18" charset="0"/>
                                    </a:rPr>
                                    <m:t>+</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e>
                                  </m:d>
                                  <m:func>
                                    <m:funcPr>
                                      <m:ctrlPr>
                                        <a:rPr lang="en-US" sz="2000" b="0" i="0" smtClean="0">
                                          <a:latin typeface="Cambria Math" panose="02040503050406030204" pitchFamily="18" charset="0"/>
                                        </a:rPr>
                                      </m:ctrlPr>
                                    </m:funcPr>
                                    <m:fName>
                                      <m:r>
                                        <m:rPr>
                                          <m:sty m:val="p"/>
                                        </m:rPr>
                                        <a:rPr lang="en-US" sz="2000" b="0" i="0" smtClean="0">
                                          <a:latin typeface="Cambria Math" panose="02040503050406030204" pitchFamily="18" charset="0"/>
                                        </a:rPr>
                                        <m:t>ln</m:t>
                                      </m:r>
                                    </m:fName>
                                    <m:e>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e>
                                      </m:d>
                                    </m:e>
                                  </m:func>
                                  <m:r>
                                    <a:rPr lang="en-US" sz="2000" b="0" i="1" smtClean="0">
                                      <a:latin typeface="Cambria Math" panose="02040503050406030204" pitchFamily="18" charset="0"/>
                                    </a:rPr>
                                    <m:t> </m:t>
                                  </m:r>
                                </m:e>
                              </m:func>
                            </m:e>
                          </m:d>
                        </m:e>
                      </m:nary>
                    </m:oMath>
                  </m:oMathPara>
                </a14:m>
                <a:endParaRPr lang="en-US" sz="2000"/>
              </a:p>
            </p:txBody>
          </p:sp>
        </mc:Choice>
        <mc:Fallback>
          <p:sp>
            <p:nvSpPr>
              <p:cNvPr id="10" name="TextBox 9">
                <a:extLst>
                  <a:ext uri="{FF2B5EF4-FFF2-40B4-BE49-F238E27FC236}">
                    <a16:creationId xmlns:a16="http://schemas.microsoft.com/office/drawing/2014/main" id="{BFD88B12-17B4-A135-1613-F1088E568149}"/>
                  </a:ext>
                </a:extLst>
              </p:cNvPr>
              <p:cNvSpPr txBox="1">
                <a:spLocks noRot="1" noChangeAspect="1" noMove="1" noResize="1" noEditPoints="1" noAdjustHandles="1" noChangeArrowheads="1" noChangeShapeType="1" noTextEdit="1"/>
              </p:cNvSpPr>
              <p:nvPr/>
            </p:nvSpPr>
            <p:spPr>
              <a:xfrm>
                <a:off x="5007458" y="2563507"/>
                <a:ext cx="6384568" cy="865493"/>
              </a:xfrm>
              <a:prstGeom prst="rect">
                <a:avLst/>
              </a:prstGeom>
              <a:blipFill>
                <a:blip r:embed="rId12"/>
                <a:stretch>
                  <a:fillRect l="-1389" t="-114493" r="-4960" b="-17391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BAAD32BF-21E3-63EB-18E2-02D57520616E}"/>
                  </a:ext>
                </a:extLst>
              </p:cNvPr>
              <p:cNvSpPr txBox="1"/>
              <p:nvPr/>
            </p:nvSpPr>
            <p:spPr>
              <a:xfrm>
                <a:off x="5003575" y="3609655"/>
                <a:ext cx="5515997" cy="530017"/>
              </a:xfrm>
              <a:prstGeom prst="rect">
                <a:avLst/>
              </a:prstGeom>
              <a:noFill/>
            </p:spPr>
            <p:txBody>
              <a:bodyPr wrap="none" rtlCol="0">
                <a:spAutoFit/>
              </a:bodyPr>
              <a:lstStyle/>
              <a:p>
                <a:r>
                  <a:rPr lang="en-US"/>
                  <a:t>Recall that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m:t>
                        </m:r>
                      </m:num>
                      <m:den>
                        <m:r>
                          <a:rPr lang="en-US" b="0" i="1" smtClean="0">
                            <a:latin typeface="Cambria Math" panose="02040503050406030204" pitchFamily="18" charset="0"/>
                          </a:rPr>
                          <m:t>𝜕</m:t>
                        </m:r>
                        <m:r>
                          <a:rPr lang="en-US" b="0" i="1" smtClean="0">
                            <a:latin typeface="Cambria Math" panose="02040503050406030204" pitchFamily="18" charset="0"/>
                          </a:rPr>
                          <m:t>𝑞</m:t>
                        </m:r>
                      </m:den>
                    </m:f>
                    <m:r>
                      <m:rPr>
                        <m:sty m:val="p"/>
                      </m:rPr>
                      <a:rPr lang="en-US">
                        <a:latin typeface="Cambria Math" panose="02040503050406030204" pitchFamily="18" charset="0"/>
                      </a:rPr>
                      <m:t>ln</m:t>
                    </m:r>
                    <m:d>
                      <m:dPr>
                        <m:ctrlPr>
                          <a:rPr lang="en-US" b="0" i="0" smtClean="0">
                            <a:latin typeface="Cambria Math" panose="02040503050406030204" pitchFamily="18" charset="0"/>
                          </a:rPr>
                        </m:ctrlPr>
                      </m:dPr>
                      <m:e>
                        <m:r>
                          <m:rPr>
                            <m:sty m:val="p"/>
                          </m:rPr>
                          <a:rPr lang="en-US" b="0" i="0" smtClean="0">
                            <a:latin typeface="Cambria Math" panose="02040503050406030204" pitchFamily="18" charset="0"/>
                          </a:rPr>
                          <m:t>q</m:t>
                        </m:r>
                      </m:e>
                    </m:d>
                    <m:r>
                      <a:rPr lang="en-US" b="0" i="0" smtClean="0">
                        <a:latin typeface="Cambria Math" panose="02040503050406030204" pitchFamily="18" charset="0"/>
                      </a:rPr>
                      <m:t>=</m:t>
                    </m:r>
                    <m:f>
                      <m:fPr>
                        <m:ctrlPr>
                          <a:rPr lang="en-US" b="0" i="0" smtClean="0">
                            <a:latin typeface="Cambria Math" panose="02040503050406030204" pitchFamily="18" charset="0"/>
                          </a:rPr>
                        </m:ctrlPr>
                      </m:fPr>
                      <m:num>
                        <m:r>
                          <a:rPr lang="en-US" b="0" i="0" smtClean="0">
                            <a:latin typeface="Cambria Math" panose="02040503050406030204" pitchFamily="18" charset="0"/>
                          </a:rPr>
                          <m:t>1</m:t>
                        </m:r>
                      </m:num>
                      <m:den>
                        <m:r>
                          <a:rPr lang="en-US" b="0" i="1" smtClean="0">
                            <a:latin typeface="Cambria Math" panose="02040503050406030204" pitchFamily="18" charset="0"/>
                          </a:rPr>
                          <m:t>𝑞</m:t>
                        </m:r>
                      </m:den>
                    </m:f>
                  </m:oMath>
                </a14:m>
                <a:r>
                  <a:rPr lang="en-US"/>
                  <a:t>  then with the </a:t>
                </a:r>
                <a:r>
                  <a:rPr lang="en-US" b="1"/>
                  <a:t>chain rule</a:t>
                </a:r>
                <a:r>
                  <a:rPr lang="en-US"/>
                  <a:t>:</a:t>
                </a:r>
              </a:p>
            </p:txBody>
          </p:sp>
        </mc:Choice>
        <mc:Fallback>
          <p:sp>
            <p:nvSpPr>
              <p:cNvPr id="11" name="TextBox 10">
                <a:extLst>
                  <a:ext uri="{FF2B5EF4-FFF2-40B4-BE49-F238E27FC236}">
                    <a16:creationId xmlns:a16="http://schemas.microsoft.com/office/drawing/2014/main" id="{BAAD32BF-21E3-63EB-18E2-02D57520616E}"/>
                  </a:ext>
                </a:extLst>
              </p:cNvPr>
              <p:cNvSpPr txBox="1">
                <a:spLocks noRot="1" noChangeAspect="1" noMove="1" noResize="1" noEditPoints="1" noAdjustHandles="1" noChangeArrowheads="1" noChangeShapeType="1" noTextEdit="1"/>
              </p:cNvSpPr>
              <p:nvPr/>
            </p:nvSpPr>
            <p:spPr>
              <a:xfrm>
                <a:off x="5003575" y="3609655"/>
                <a:ext cx="5515997" cy="530017"/>
              </a:xfrm>
              <a:prstGeom prst="rect">
                <a:avLst/>
              </a:prstGeom>
              <a:blipFill>
                <a:blip r:embed="rId13"/>
                <a:stretch>
                  <a:fillRect l="-1149" b="-476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7" name="TextBox 26">
                <a:extLst>
                  <a:ext uri="{FF2B5EF4-FFF2-40B4-BE49-F238E27FC236}">
                    <a16:creationId xmlns:a16="http://schemas.microsoft.com/office/drawing/2014/main" id="{A11A5539-FFA9-69F9-8829-3CF96B62DDE1}"/>
                  </a:ext>
                </a:extLst>
              </p:cNvPr>
              <p:cNvSpPr txBox="1"/>
              <p:nvPr/>
            </p:nvSpPr>
            <p:spPr>
              <a:xfrm>
                <a:off x="5105674" y="4108974"/>
                <a:ext cx="5237925" cy="865493"/>
              </a:xfrm>
              <a:prstGeom prst="rect">
                <a:avLst/>
              </a:prstGeom>
              <a:noFill/>
            </p:spPr>
            <p:txBody>
              <a:bodyPr wrap="none" lIns="0" tIns="0" rIns="0" bIns="0" rtlCol="0">
                <a:spAutoFit/>
              </a:bodyPr>
              <a:lstStyle/>
              <a:p>
                <a:pPr/>
                <a14:m>
                  <m:oMathPara xmlns:m="http://schemas.openxmlformats.org/officeDocument/2006/math">
                    <m:oMath>
                      <m:f>
                        <m:fPr>
                          <m:ctrlPr>
                            <a:rPr lang="en-US" sz="2000" b="0" i="1" smtClean="0">
                              <a:solidFill>
                                <a:schemeClr val="tx1"/>
                              </a:solidFill>
                              <a:latin typeface="Cambria Math" panose="02040503050406030204" pitchFamily="18" charset="0"/>
                            </a:rPr>
                          </m:ctrlPr>
                        </m:fPr>
                        <m:num>
                          <m:r>
                            <a:rPr lang="en-US" sz="2000" b="0" i="1" smtClean="0">
                              <a:solidFill>
                                <a:schemeClr val="tx1"/>
                              </a:solidFill>
                              <a:latin typeface="Cambria Math" panose="02040503050406030204" pitchFamily="18" charset="0"/>
                            </a:rPr>
                            <m:t>𝜕</m:t>
                          </m:r>
                        </m:num>
                        <m:den>
                          <m:r>
                            <a:rPr lang="en-US" sz="2000" b="0" i="1" smtClean="0">
                              <a:solidFill>
                                <a:schemeClr val="tx1"/>
                              </a:solidFill>
                              <a:latin typeface="Cambria Math" panose="02040503050406030204" pitchFamily="18" charset="0"/>
                            </a:rPr>
                            <m:t>𝜕</m:t>
                          </m:r>
                          <m:sSub>
                            <m:sSubPr>
                              <m:ctrlPr>
                                <a:rPr lang="en-US" sz="2000" b="0" i="1" smtClean="0">
                                  <a:solidFill>
                                    <a:schemeClr val="accent5"/>
                                  </a:solidFill>
                                  <a:latin typeface="Cambria Math" panose="02040503050406030204" pitchFamily="18" charset="0"/>
                                </a:rPr>
                              </m:ctrlPr>
                            </m:sSubPr>
                            <m:e>
                              <m:r>
                                <a:rPr lang="en-US" sz="2000" b="0" i="1" smtClean="0">
                                  <a:solidFill>
                                    <a:schemeClr val="accent5"/>
                                  </a:solidFill>
                                  <a:latin typeface="Cambria Math" panose="02040503050406030204" pitchFamily="18" charset="0"/>
                                </a:rPr>
                                <m:t>𝑤</m:t>
                              </m:r>
                            </m:e>
                            <m:sub>
                              <m:r>
                                <a:rPr lang="en-US" sz="2000" b="0" i="1" smtClean="0">
                                  <a:solidFill>
                                    <a:schemeClr val="accent5"/>
                                  </a:solidFill>
                                  <a:latin typeface="Cambria Math" panose="02040503050406030204" pitchFamily="18" charset="0"/>
                                </a:rPr>
                                <m:t>𝑖</m:t>
                              </m:r>
                            </m:sub>
                          </m:sSub>
                        </m:den>
                      </m:f>
                      <m:r>
                        <a:rPr lang="en-US" sz="2000" b="0" i="1" smtClean="0">
                          <a:solidFill>
                            <a:schemeClr val="tx1"/>
                          </a:solidFill>
                          <a:latin typeface="Cambria Math" panose="02040503050406030204" pitchFamily="18" charset="0"/>
                        </a:rPr>
                        <m:t>𝐸</m:t>
                      </m:r>
                      <m:d>
                        <m:dPr>
                          <m:ctrlPr>
                            <a:rPr lang="en-US" sz="2000" b="0" i="0" smtClean="0">
                              <a:solidFill>
                                <a:schemeClr val="accent5"/>
                              </a:solidFill>
                              <a:latin typeface="Cambria Math" panose="02040503050406030204" pitchFamily="18" charset="0"/>
                            </a:rPr>
                          </m:ctrlPr>
                        </m:dPr>
                        <m:e>
                          <m:r>
                            <m:rPr>
                              <m:sty m:val="p"/>
                            </m:rPr>
                            <a:rPr lang="en-US" sz="2000" b="0" i="0" smtClean="0">
                              <a:solidFill>
                                <a:schemeClr val="accent5"/>
                              </a:solidFill>
                              <a:latin typeface="Cambria Math" panose="02040503050406030204" pitchFamily="18" charset="0"/>
                            </a:rPr>
                            <m:t>w</m:t>
                          </m:r>
                          <m:r>
                            <a:rPr lang="en-US" sz="2000" b="0" i="1" smtClean="0">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𝒟</m:t>
                          </m:r>
                        </m:e>
                      </m:d>
                      <m:r>
                        <a:rPr lang="en-US" sz="2000" b="0" i="1" smtClean="0">
                          <a:solidFill>
                            <a:schemeClr val="tx1"/>
                          </a:solidFill>
                          <a:latin typeface="Cambria Math" panose="02040503050406030204" pitchFamily="18" charset="0"/>
                        </a:rPr>
                        <m:t>=−</m:t>
                      </m:r>
                      <m:nary>
                        <m:naryPr>
                          <m:chr m:val="∑"/>
                          <m:ctrlPr>
                            <a:rPr lang="en-US" sz="2000" b="0" i="1" smtClean="0">
                              <a:solidFill>
                                <a:schemeClr val="tx1"/>
                              </a:solidFill>
                              <a:latin typeface="Cambria Math" panose="02040503050406030204" pitchFamily="18" charset="0"/>
                            </a:rPr>
                          </m:ctrlPr>
                        </m:naryPr>
                        <m:sub>
                          <m:r>
                            <m:rPr>
                              <m:brk m:alnAt="23"/>
                            </m:rPr>
                            <a:rPr lang="en-US" sz="2000" b="0" i="1" smtClean="0">
                              <a:solidFill>
                                <a:schemeClr val="tx1"/>
                              </a:solidFill>
                              <a:latin typeface="Cambria Math" panose="02040503050406030204" pitchFamily="18" charset="0"/>
                            </a:rPr>
                            <m:t>𝑛</m:t>
                          </m:r>
                          <m:r>
                            <a:rPr lang="en-US" sz="2000" b="0" i="1" smtClean="0">
                              <a:solidFill>
                                <a:schemeClr val="tx1"/>
                              </a:solidFill>
                              <a:latin typeface="Cambria Math" panose="02040503050406030204" pitchFamily="18" charset="0"/>
                            </a:rPr>
                            <m:t>=1</m:t>
                          </m:r>
                        </m:sub>
                        <m:sup>
                          <m:r>
                            <a:rPr lang="en-US" sz="2000" b="0" i="1" smtClean="0">
                              <a:solidFill>
                                <a:schemeClr val="tx1"/>
                              </a:solidFill>
                              <a:latin typeface="Cambria Math" panose="02040503050406030204" pitchFamily="18" charset="0"/>
                            </a:rPr>
                            <m:t>𝑁</m:t>
                          </m:r>
                        </m:sup>
                        <m:e>
                          <m:d>
                            <m:dPr>
                              <m:begChr m:val="["/>
                              <m:endChr m:val=""/>
                              <m:ctrlPr>
                                <a:rPr lang="en-US" sz="2000" b="0" i="1" smtClean="0">
                                  <a:latin typeface="Cambria Math" panose="02040503050406030204" pitchFamily="18" charset="0"/>
                                </a:rPr>
                              </m:ctrlPr>
                            </m:dPr>
                            <m:e>
                              <m:func>
                                <m:funcPr>
                                  <m:ctrlPr>
                                    <a:rPr lang="en-US" sz="2000" b="0" i="1" smtClean="0">
                                      <a:latin typeface="Cambria Math" panose="02040503050406030204" pitchFamily="18" charset="0"/>
                                    </a:rPr>
                                  </m:ctrlPr>
                                </m:funcPr>
                                <m:fName>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fName>
                                <m:e>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den>
                                      </m:f>
                                    </m:e>
                                  </m:d>
                                  <m:f>
                                    <m:fPr>
                                      <m:ctrlPr>
                                        <a:rPr lang="en-US" sz="2000" i="1">
                                          <a:latin typeface="Cambria Math" panose="02040503050406030204" pitchFamily="18" charset="0"/>
                                        </a:rPr>
                                      </m:ctrlPr>
                                    </m:fPr>
                                    <m:num>
                                      <m:r>
                                        <a:rPr lang="en-US" sz="2000" i="1">
                                          <a:latin typeface="Cambria Math" panose="02040503050406030204" pitchFamily="18" charset="0"/>
                                        </a:rPr>
                                        <m:t>𝜕</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num>
                                    <m:den>
                                      <m:r>
                                        <a:rPr lang="en-US" sz="2000" i="1">
                                          <a:latin typeface="Cambria Math" panose="02040503050406030204" pitchFamily="18" charset="0"/>
                                        </a:rPr>
                                        <m:t>𝜕</m:t>
                                      </m:r>
                                      <m:sSub>
                                        <m:sSubPr>
                                          <m:ctrlPr>
                                            <a:rPr lang="en-US" sz="2000" i="1">
                                              <a:solidFill>
                                                <a:schemeClr val="accent5"/>
                                              </a:solidFill>
                                              <a:latin typeface="Cambria Math" panose="02040503050406030204" pitchFamily="18" charset="0"/>
                                            </a:rPr>
                                          </m:ctrlPr>
                                        </m:sSubPr>
                                        <m:e>
                                          <m:r>
                                            <a:rPr lang="en-US" sz="2000" i="1">
                                              <a:solidFill>
                                                <a:schemeClr val="accent5"/>
                                              </a:solidFill>
                                              <a:latin typeface="Cambria Math" panose="02040503050406030204" pitchFamily="18" charset="0"/>
                                            </a:rPr>
                                            <m:t>𝑤</m:t>
                                          </m:r>
                                        </m:e>
                                        <m:sub>
                                          <m:r>
                                            <a:rPr lang="en-US" sz="2000" i="1">
                                              <a:solidFill>
                                                <a:schemeClr val="accent5"/>
                                              </a:solidFill>
                                              <a:latin typeface="Cambria Math" panose="02040503050406030204" pitchFamily="18" charset="0"/>
                                            </a:rPr>
                                            <m:t>𝑖</m:t>
                                          </m:r>
                                        </m:sub>
                                      </m:sSub>
                                    </m:den>
                                  </m:f>
                                  <m:r>
                                    <a:rPr lang="en-US" sz="2000" b="0" i="1" smtClean="0">
                                      <a:latin typeface="Cambria Math" panose="02040503050406030204" pitchFamily="18" charset="0"/>
                                    </a:rPr>
                                    <m:t>−</m:t>
                                  </m:r>
                                </m:e>
                              </m:func>
                            </m:e>
                          </m:d>
                        </m:e>
                      </m:nary>
                    </m:oMath>
                  </m:oMathPara>
                </a14:m>
                <a:endParaRPr lang="en-US" sz="2000"/>
              </a:p>
            </p:txBody>
          </p:sp>
        </mc:Choice>
        <mc:Fallback>
          <p:sp>
            <p:nvSpPr>
              <p:cNvPr id="27" name="TextBox 26">
                <a:extLst>
                  <a:ext uri="{FF2B5EF4-FFF2-40B4-BE49-F238E27FC236}">
                    <a16:creationId xmlns:a16="http://schemas.microsoft.com/office/drawing/2014/main" id="{A11A5539-FFA9-69F9-8829-3CF96B62DDE1}"/>
                  </a:ext>
                </a:extLst>
              </p:cNvPr>
              <p:cNvSpPr txBox="1">
                <a:spLocks noRot="1" noChangeAspect="1" noMove="1" noResize="1" noEditPoints="1" noAdjustHandles="1" noChangeArrowheads="1" noChangeShapeType="1" noTextEdit="1"/>
              </p:cNvSpPr>
              <p:nvPr/>
            </p:nvSpPr>
            <p:spPr>
              <a:xfrm>
                <a:off x="5105674" y="4108974"/>
                <a:ext cx="5237925" cy="865493"/>
              </a:xfrm>
              <a:prstGeom prst="rect">
                <a:avLst/>
              </a:prstGeom>
              <a:blipFill>
                <a:blip r:embed="rId14"/>
                <a:stretch>
                  <a:fillRect l="-1453" t="-202899" r="-242" b="-29710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0" name="TextBox 29">
                <a:extLst>
                  <a:ext uri="{FF2B5EF4-FFF2-40B4-BE49-F238E27FC236}">
                    <a16:creationId xmlns:a16="http://schemas.microsoft.com/office/drawing/2014/main" id="{221485A9-6466-AFE6-3C07-8AA7764EB2D6}"/>
                  </a:ext>
                </a:extLst>
              </p:cNvPr>
              <p:cNvSpPr txBox="1"/>
              <p:nvPr/>
            </p:nvSpPr>
            <p:spPr>
              <a:xfrm>
                <a:off x="7498079" y="4937123"/>
                <a:ext cx="3803904" cy="733149"/>
              </a:xfrm>
              <a:prstGeom prst="rect">
                <a:avLst/>
              </a:prstGeom>
              <a:noFill/>
            </p:spPr>
            <p:txBody>
              <a:bodyPr wrap="none">
                <a:spAutoFit/>
              </a:bodyPr>
              <a:lstStyle/>
              <a:p>
                <a:pPr/>
                <a14:m>
                  <m:oMathPara xmlns:m="http://schemas.openxmlformats.org/officeDocument/2006/math">
                    <m:oMath>
                      <m:d>
                        <m:dPr>
                          <m:begChr m:val=""/>
                          <m:endChr m:val="]"/>
                          <m:ctrlPr>
                            <a:rPr lang="en-US" sz="2000" b="0" i="1" smtClean="0">
                              <a:latin typeface="Cambria Math" panose="02040503050406030204" pitchFamily="18" charset="0"/>
                            </a:rPr>
                          </m:ctrlPr>
                        </m:dPr>
                        <m:e>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𝑛</m:t>
                                  </m:r>
                                </m:sub>
                              </m:sSub>
                            </m:e>
                          </m:d>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b="0" i="1" smtClean="0">
                                      <a:latin typeface="Cambria Math" panose="02040503050406030204" pitchFamily="18" charset="0"/>
                                    </a:rPr>
                                    <m:t>1−</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den>
                              </m:f>
                            </m:e>
                          </m:d>
                          <m:f>
                            <m:fPr>
                              <m:ctrlPr>
                                <a:rPr lang="en-US" sz="2000" i="1">
                                  <a:latin typeface="Cambria Math" panose="02040503050406030204" pitchFamily="18" charset="0"/>
                                </a:rPr>
                              </m:ctrlPr>
                            </m:fPr>
                            <m:num>
                              <m:r>
                                <a:rPr lang="en-US" sz="2000" i="1">
                                  <a:latin typeface="Cambria Math" panose="02040503050406030204" pitchFamily="18" charset="0"/>
                                </a:rPr>
                                <m:t>𝜕</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num>
                            <m:den>
                              <m:r>
                                <a:rPr lang="en-US" sz="2000" i="1">
                                  <a:latin typeface="Cambria Math" panose="02040503050406030204" pitchFamily="18" charset="0"/>
                                </a:rPr>
                                <m:t>𝜕</m:t>
                              </m:r>
                              <m:sSub>
                                <m:sSubPr>
                                  <m:ctrlPr>
                                    <a:rPr lang="en-US" sz="2000" i="1">
                                      <a:solidFill>
                                        <a:schemeClr val="accent5"/>
                                      </a:solidFill>
                                      <a:latin typeface="Cambria Math" panose="02040503050406030204" pitchFamily="18" charset="0"/>
                                    </a:rPr>
                                  </m:ctrlPr>
                                </m:sSubPr>
                                <m:e>
                                  <m:r>
                                    <a:rPr lang="en-US" sz="2000" i="1">
                                      <a:solidFill>
                                        <a:schemeClr val="accent5"/>
                                      </a:solidFill>
                                      <a:latin typeface="Cambria Math" panose="02040503050406030204" pitchFamily="18" charset="0"/>
                                    </a:rPr>
                                    <m:t>𝑤</m:t>
                                  </m:r>
                                </m:e>
                                <m:sub>
                                  <m:r>
                                    <a:rPr lang="en-US" sz="2000" i="1">
                                      <a:solidFill>
                                        <a:schemeClr val="accent5"/>
                                      </a:solidFill>
                                      <a:latin typeface="Cambria Math" panose="02040503050406030204" pitchFamily="18" charset="0"/>
                                    </a:rPr>
                                    <m:t>𝑖</m:t>
                                  </m:r>
                                </m:sub>
                              </m:sSub>
                            </m:den>
                          </m:f>
                        </m:e>
                      </m:d>
                    </m:oMath>
                  </m:oMathPara>
                </a14:m>
                <a:endParaRPr lang="en-US" sz="2000"/>
              </a:p>
            </p:txBody>
          </p:sp>
        </mc:Choice>
        <mc:Fallback>
          <p:sp>
            <p:nvSpPr>
              <p:cNvPr id="30" name="TextBox 29">
                <a:extLst>
                  <a:ext uri="{FF2B5EF4-FFF2-40B4-BE49-F238E27FC236}">
                    <a16:creationId xmlns:a16="http://schemas.microsoft.com/office/drawing/2014/main" id="{221485A9-6466-AFE6-3C07-8AA7764EB2D6}"/>
                  </a:ext>
                </a:extLst>
              </p:cNvPr>
              <p:cNvSpPr txBox="1">
                <a:spLocks noRot="1" noChangeAspect="1" noMove="1" noResize="1" noEditPoints="1" noAdjustHandles="1" noChangeArrowheads="1" noChangeShapeType="1" noTextEdit="1"/>
              </p:cNvSpPr>
              <p:nvPr/>
            </p:nvSpPr>
            <p:spPr>
              <a:xfrm>
                <a:off x="7498079" y="4937123"/>
                <a:ext cx="3803904" cy="733149"/>
              </a:xfrm>
              <a:prstGeom prst="rect">
                <a:avLst/>
              </a:prstGeom>
              <a:blipFill>
                <a:blip r:embed="rId15"/>
                <a:stretch>
                  <a:fillRect t="-152542" r="-24667" b="-223729"/>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5" name="Rounded Rectangular Callout 34">
                <a:extLst>
                  <a:ext uri="{FF2B5EF4-FFF2-40B4-BE49-F238E27FC236}">
                    <a16:creationId xmlns:a16="http://schemas.microsoft.com/office/drawing/2014/main" id="{C8E566D9-E8DA-BA89-6B9B-0E4CACA74724}"/>
                  </a:ext>
                </a:extLst>
              </p:cNvPr>
              <p:cNvSpPr/>
              <p:nvPr/>
            </p:nvSpPr>
            <p:spPr>
              <a:xfrm>
                <a:off x="4875635" y="5771918"/>
                <a:ext cx="5815584" cy="925124"/>
              </a:xfrm>
              <a:prstGeom prst="wedgeRoundRectCallout">
                <a:avLst>
                  <a:gd name="adj1" fmla="val 53800"/>
                  <a:gd name="adj2" fmla="val -42931"/>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r>
                  <a:rPr lang="en-US"/>
                  <a:t>We need to compute the </a:t>
                </a:r>
                <a:r>
                  <a:rPr lang="en-US" b="1"/>
                  <a:t>partial derivative of the network </a:t>
                </a:r>
                <a14:m>
                  <m:oMath xmlns:m="http://schemas.openxmlformats.org/officeDocument/2006/math">
                    <m:r>
                      <a:rPr lang="en-US" i="1">
                        <a:solidFill>
                          <a:schemeClr val="accent3"/>
                        </a:solidFill>
                        <a:latin typeface="Cambria Math" panose="02040503050406030204" pitchFamily="18" charset="0"/>
                      </a:rPr>
                      <m:t>𝑦</m:t>
                    </m:r>
                    <m:r>
                      <a:rPr lang="en-US" i="1">
                        <a:latin typeface="Cambria Math" panose="02040503050406030204" pitchFamily="18" charset="0"/>
                      </a:rPr>
                      <m:t>(</m:t>
                    </m:r>
                    <m:r>
                      <m:rPr>
                        <m:sty m:val="p"/>
                      </m:rPr>
                      <a:rPr lang="en-US">
                        <a:solidFill>
                          <a:schemeClr val="accent4"/>
                        </a:solidFill>
                        <a:latin typeface="Cambria Math" panose="02040503050406030204" pitchFamily="18" charset="0"/>
                      </a:rPr>
                      <m:t>x</m:t>
                    </m:r>
                    <m:r>
                      <a:rPr lang="en-US" i="1">
                        <a:latin typeface="Cambria Math" panose="02040503050406030204" pitchFamily="18" charset="0"/>
                      </a:rPr>
                      <m:t>,</m:t>
                    </m:r>
                    <m:r>
                      <m:rPr>
                        <m:sty m:val="p"/>
                      </m:rPr>
                      <a:rPr lang="en-US">
                        <a:solidFill>
                          <a:schemeClr val="accent5"/>
                        </a:solidFill>
                        <a:latin typeface="Cambria Math" panose="02040503050406030204" pitchFamily="18" charset="0"/>
                      </a:rPr>
                      <m:t>w</m:t>
                    </m:r>
                    <m:r>
                      <a:rPr lang="en-US" i="1">
                        <a:latin typeface="Cambria Math" panose="02040503050406030204" pitchFamily="18" charset="0"/>
                      </a:rPr>
                      <m:t>)</m:t>
                    </m:r>
                  </m:oMath>
                </a14:m>
                <a:r>
                  <a:rPr lang="en-US"/>
                  <a:t> with respect to </a:t>
                </a:r>
                <a:r>
                  <a:rPr lang="en-US" b="1"/>
                  <a:t>each weight </a:t>
                </a:r>
                <a14:m>
                  <m:oMath xmlns:m="http://schemas.openxmlformats.org/officeDocument/2006/math">
                    <m:sSub>
                      <m:sSubPr>
                        <m:ctrlPr>
                          <a:rPr lang="en-US" i="1">
                            <a:solidFill>
                              <a:schemeClr val="accent5"/>
                            </a:solidFill>
                            <a:latin typeface="Cambria Math" panose="02040503050406030204" pitchFamily="18" charset="0"/>
                          </a:rPr>
                        </m:ctrlPr>
                      </m:sSubPr>
                      <m:e>
                        <m:r>
                          <a:rPr lang="en-US" i="1">
                            <a:solidFill>
                              <a:schemeClr val="accent5"/>
                            </a:solidFill>
                            <a:latin typeface="Cambria Math" panose="02040503050406030204" pitchFamily="18" charset="0"/>
                          </a:rPr>
                          <m:t>𝑤</m:t>
                        </m:r>
                      </m:e>
                      <m:sub>
                        <m:r>
                          <a:rPr lang="en-US" i="1">
                            <a:solidFill>
                              <a:schemeClr val="accent5"/>
                            </a:solidFill>
                            <a:latin typeface="Cambria Math" panose="02040503050406030204" pitchFamily="18" charset="0"/>
                          </a:rPr>
                          <m:t>𝑖</m:t>
                        </m:r>
                      </m:sub>
                    </m:sSub>
                  </m:oMath>
                </a14:m>
                <a:endParaRPr lang="en-US" b="1"/>
              </a:p>
            </p:txBody>
          </p:sp>
        </mc:Choice>
        <mc:Fallback>
          <p:sp>
            <p:nvSpPr>
              <p:cNvPr id="35" name="Rounded Rectangular Callout 34">
                <a:extLst>
                  <a:ext uri="{FF2B5EF4-FFF2-40B4-BE49-F238E27FC236}">
                    <a16:creationId xmlns:a16="http://schemas.microsoft.com/office/drawing/2014/main" id="{C8E566D9-E8DA-BA89-6B9B-0E4CACA74724}"/>
                  </a:ext>
                </a:extLst>
              </p:cNvPr>
              <p:cNvSpPr>
                <a:spLocks noRot="1" noChangeAspect="1" noMove="1" noResize="1" noEditPoints="1" noAdjustHandles="1" noChangeArrowheads="1" noChangeShapeType="1" noTextEdit="1"/>
              </p:cNvSpPr>
              <p:nvPr/>
            </p:nvSpPr>
            <p:spPr>
              <a:xfrm>
                <a:off x="4875635" y="5771918"/>
                <a:ext cx="5815584" cy="925124"/>
              </a:xfrm>
              <a:prstGeom prst="wedgeRoundRectCallout">
                <a:avLst>
                  <a:gd name="adj1" fmla="val 53800"/>
                  <a:gd name="adj2" fmla="val -42931"/>
                  <a:gd name="adj3" fmla="val 16667"/>
                </a:avLst>
              </a:prstGeom>
              <a:blipFill>
                <a:blip r:embed="rId1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355192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500"/>
                                        <p:tgtEl>
                                          <p:spTgt spid="4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9" grpId="0" animBg="1"/>
      <p:bldP spid="27" grpId="0"/>
      <p:bldP spid="30" grpId="0"/>
      <p:bldP spid="3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5CC1B-FA68-ED4B-5BBF-7DE6E328259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09F410E-18FF-B09B-A46C-9E97B4DB4C18}"/>
              </a:ext>
            </a:extLst>
          </p:cNvPr>
          <p:cNvSpPr>
            <a:spLocks noGrp="1"/>
          </p:cNvSpPr>
          <p:nvPr>
            <p:ph type="ctrTitle"/>
          </p:nvPr>
        </p:nvSpPr>
        <p:spPr/>
        <p:txBody>
          <a:bodyPr/>
          <a:lstStyle/>
          <a:p>
            <a:r>
              <a:rPr lang="en-US" sz="5950" err="1"/>
              <a:t>PyTorch</a:t>
            </a:r>
            <a:endParaRPr lang="en-US" err="1"/>
          </a:p>
        </p:txBody>
      </p:sp>
      <p:sp>
        <p:nvSpPr>
          <p:cNvPr id="5" name="Subtitle 4">
            <a:extLst>
              <a:ext uri="{FF2B5EF4-FFF2-40B4-BE49-F238E27FC236}">
                <a16:creationId xmlns:a16="http://schemas.microsoft.com/office/drawing/2014/main" id="{CD1F3B89-805E-0D06-1409-F0C24A5E57B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901433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40BB7-5B1D-5404-6009-C41EDB691B39}"/>
              </a:ext>
            </a:extLst>
          </p:cNvPr>
          <p:cNvSpPr>
            <a:spLocks noGrp="1"/>
          </p:cNvSpPr>
          <p:nvPr>
            <p:ph type="title"/>
          </p:nvPr>
        </p:nvSpPr>
        <p:spPr/>
        <p:txBody>
          <a:bodyPr/>
          <a:lstStyle/>
          <a:p>
            <a:r>
              <a:rPr lang="en-US"/>
              <a:t>What is </a:t>
            </a:r>
            <a:r>
              <a:rPr lang="en-US" err="1"/>
              <a:t>PyTorch</a:t>
            </a:r>
            <a:r>
              <a:rPr lang="en-US"/>
              <a:t>?</a:t>
            </a:r>
          </a:p>
        </p:txBody>
      </p:sp>
      <p:sp>
        <p:nvSpPr>
          <p:cNvPr id="3" name="Content Placeholder 2">
            <a:extLst>
              <a:ext uri="{FF2B5EF4-FFF2-40B4-BE49-F238E27FC236}">
                <a16:creationId xmlns:a16="http://schemas.microsoft.com/office/drawing/2014/main" id="{B19994E8-B5E5-B04F-DA61-B87F61121C9D}"/>
              </a:ext>
            </a:extLst>
          </p:cNvPr>
          <p:cNvSpPr>
            <a:spLocks noGrp="1"/>
          </p:cNvSpPr>
          <p:nvPr>
            <p:ph idx="1"/>
          </p:nvPr>
        </p:nvSpPr>
        <p:spPr/>
        <p:txBody>
          <a:bodyPr vert="horz" lIns="91440" tIns="45720" rIns="91440" bIns="45720" rtlCol="0" anchor="t">
            <a:normAutofit lnSpcReduction="10000"/>
          </a:bodyPr>
          <a:lstStyle/>
          <a:p>
            <a:pPr marL="227965" indent="-227965">
              <a:spcAft>
                <a:spcPts val="600"/>
              </a:spcAft>
            </a:pPr>
            <a:r>
              <a:rPr lang="en-US" err="1">
                <a:latin typeface="Century Schoolbook"/>
              </a:rPr>
              <a:t>PyTorch</a:t>
            </a:r>
            <a:r>
              <a:rPr lang="en-US"/>
              <a:t> is a package used to build and train neural networks.</a:t>
            </a:r>
          </a:p>
          <a:p>
            <a:pPr marL="227965" indent="-227965">
              <a:spcAft>
                <a:spcPts val="600"/>
              </a:spcAft>
            </a:pPr>
            <a:r>
              <a:rPr lang="en-US" b="1">
                <a:latin typeface="Consolas"/>
              </a:rPr>
              <a:t>torch.tensor</a:t>
            </a:r>
            <a:r>
              <a:rPr lang="en-US" b="1">
                <a:latin typeface="Century Schoolbook"/>
              </a:rPr>
              <a:t> </a:t>
            </a:r>
            <a:r>
              <a:rPr lang="en-US"/>
              <a:t>is the basic datatype used to encode data, weights, and activations and is very similar </a:t>
            </a:r>
            <a:r>
              <a:rPr lang="en-US" err="1">
                <a:latin typeface="Consolas"/>
                <a:cs typeface="Consolas" panose="020B0609020204030204" pitchFamily="49" charset="0"/>
              </a:rPr>
              <a:t>numpy.ndarrays</a:t>
            </a:r>
            <a:r>
              <a:rPr lang="en-US"/>
              <a:t>.</a:t>
            </a:r>
          </a:p>
          <a:p>
            <a:pPr marL="227965" indent="-227965">
              <a:spcAft>
                <a:spcPts val="600"/>
              </a:spcAft>
            </a:pPr>
            <a:r>
              <a:rPr lang="en-US"/>
              <a:t>Neural networks are built using the many primitives in the </a:t>
            </a:r>
            <a:r>
              <a:rPr lang="en-US" b="1" err="1">
                <a:latin typeface="Consolas"/>
                <a:cs typeface="Consolas" panose="020B0609020204030204" pitchFamily="49" charset="0"/>
              </a:rPr>
              <a:t>torch.nn</a:t>
            </a:r>
            <a:r>
              <a:rPr lang="en-US" b="1">
                <a:latin typeface="Consolas"/>
                <a:cs typeface="Consolas" panose="020B0609020204030204" pitchFamily="49" charset="0"/>
              </a:rPr>
              <a:t> </a:t>
            </a:r>
            <a:r>
              <a:rPr lang="en-US"/>
              <a:t>module and defining the </a:t>
            </a:r>
            <a:r>
              <a:rPr lang="en-US" b="1">
                <a:latin typeface="Consolas"/>
                <a:cs typeface="Consolas" panose="020B0609020204030204" pitchFamily="49" charset="0"/>
              </a:rPr>
              <a:t>forward</a:t>
            </a:r>
            <a:r>
              <a:rPr lang="en-US"/>
              <a:t> process of making a prediction.  </a:t>
            </a:r>
          </a:p>
          <a:p>
            <a:pPr marL="227965" indent="-227965">
              <a:spcAft>
                <a:spcPts val="600"/>
              </a:spcAft>
            </a:pPr>
            <a:r>
              <a:rPr lang="en-US" err="1"/>
              <a:t>PyTorch</a:t>
            </a:r>
            <a:r>
              <a:rPr lang="en-US"/>
              <a:t> uses automatic differentiation to efficiently compute the </a:t>
            </a:r>
            <a:r>
              <a:rPr lang="en-US" b="1"/>
              <a:t>gradient</a:t>
            </a:r>
            <a:r>
              <a:rPr lang="en-US"/>
              <a:t>.</a:t>
            </a:r>
          </a:p>
          <a:p>
            <a:pPr>
              <a:spcAft>
                <a:spcPts val="600"/>
              </a:spcAft>
            </a:pPr>
            <a:r>
              <a:rPr lang="en-US"/>
              <a:t>Training is accomplished by </a:t>
            </a:r>
            <a:r>
              <a:rPr lang="en-US" b="1"/>
              <a:t>(you) implementing </a:t>
            </a:r>
            <a:r>
              <a:rPr lang="en-US"/>
              <a:t>some variation of gradient descent.</a:t>
            </a:r>
          </a:p>
          <a:p>
            <a:pPr>
              <a:spcAft>
                <a:spcPts val="600"/>
              </a:spcAft>
            </a:pPr>
            <a:endParaRPr lang="en-US"/>
          </a:p>
        </p:txBody>
      </p:sp>
    </p:spTree>
    <p:extLst>
      <p:ext uri="{BB962C8B-B14F-4D97-AF65-F5344CB8AC3E}">
        <p14:creationId xmlns:p14="http://schemas.microsoft.com/office/powerpoint/2010/main" val="2438795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32B30-E7BA-4713-74C6-748D8C48065C}"/>
              </a:ext>
            </a:extLst>
          </p:cNvPr>
          <p:cNvSpPr>
            <a:spLocks noGrp="1"/>
          </p:cNvSpPr>
          <p:nvPr>
            <p:ph type="title"/>
          </p:nvPr>
        </p:nvSpPr>
        <p:spPr/>
        <p:txBody>
          <a:bodyPr/>
          <a:lstStyle/>
          <a:p>
            <a:r>
              <a:rPr lang="en-US" err="1">
                <a:latin typeface="Consolas" panose="020B0609020204030204" pitchFamily="49" charset="0"/>
                <a:cs typeface="Consolas" panose="020B0609020204030204" pitchFamily="49" charset="0"/>
              </a:rPr>
              <a:t>torch.nn.Module</a:t>
            </a:r>
            <a:endParaRPr lang="en-US">
              <a:latin typeface="Consolas" panose="020B0609020204030204" pitchFamily="49" charset="0"/>
              <a:cs typeface="Consolas" panose="020B0609020204030204" pitchFamily="49" charset="0"/>
            </a:endParaRPr>
          </a:p>
        </p:txBody>
      </p:sp>
      <p:sp>
        <p:nvSpPr>
          <p:cNvPr id="3" name="Content Placeholder 2">
            <a:extLst>
              <a:ext uri="{FF2B5EF4-FFF2-40B4-BE49-F238E27FC236}">
                <a16:creationId xmlns:a16="http://schemas.microsoft.com/office/drawing/2014/main" id="{012DCFF3-479F-0C01-3076-B9BF4BBAED62}"/>
              </a:ext>
            </a:extLst>
          </p:cNvPr>
          <p:cNvSpPr>
            <a:spLocks noGrp="1"/>
          </p:cNvSpPr>
          <p:nvPr>
            <p:ph idx="1"/>
          </p:nvPr>
        </p:nvSpPr>
        <p:spPr>
          <a:xfrm>
            <a:off x="312421" y="1424540"/>
            <a:ext cx="11567160" cy="694192"/>
          </a:xfrm>
        </p:spPr>
        <p:txBody>
          <a:bodyPr/>
          <a:lstStyle/>
          <a:p>
            <a:pPr marL="0" indent="0">
              <a:buNone/>
            </a:pPr>
            <a:r>
              <a:rPr lang="en-US"/>
              <a:t>When building a new model you extend the </a:t>
            </a:r>
            <a:r>
              <a:rPr lang="en-US" err="1">
                <a:latin typeface="Consolas" panose="020B0609020204030204" pitchFamily="49" charset="0"/>
                <a:cs typeface="Consolas" panose="020B0609020204030204" pitchFamily="49" charset="0"/>
              </a:rPr>
              <a:t>nn.Module</a:t>
            </a:r>
            <a:endParaRPr lang="en-US">
              <a:latin typeface="Consolas" panose="020B0609020204030204" pitchFamily="49" charset="0"/>
              <a:cs typeface="Consolas" panose="020B0609020204030204" pitchFamily="49" charset="0"/>
            </a:endParaRPr>
          </a:p>
        </p:txBody>
      </p:sp>
      <p:sp>
        <p:nvSpPr>
          <p:cNvPr id="5" name="TextBox 4">
            <a:extLst>
              <a:ext uri="{FF2B5EF4-FFF2-40B4-BE49-F238E27FC236}">
                <a16:creationId xmlns:a16="http://schemas.microsoft.com/office/drawing/2014/main" id="{D48F16C8-A9DC-C1F9-9354-DFCAEB204CBE}"/>
              </a:ext>
            </a:extLst>
          </p:cNvPr>
          <p:cNvSpPr txBox="1"/>
          <p:nvPr/>
        </p:nvSpPr>
        <p:spPr>
          <a:xfrm>
            <a:off x="1128132" y="2118732"/>
            <a:ext cx="10179206" cy="4555093"/>
          </a:xfrm>
          <a:prstGeom prst="rect">
            <a:avLst/>
          </a:prstGeom>
          <a:noFill/>
        </p:spPr>
        <p:txBody>
          <a:bodyPr wrap="square">
            <a:spAutoFit/>
          </a:bodyPr>
          <a:lstStyle/>
          <a:p>
            <a:pPr>
              <a:lnSpc>
                <a:spcPts val="1800"/>
              </a:lnSpc>
              <a:spcBef>
                <a:spcPts val="600"/>
              </a:spcBef>
              <a:buNone/>
              <a:tabLst>
                <a:tab pos="455613" algn="l"/>
                <a:tab pos="912813" algn="l"/>
                <a:tab pos="1370013" algn="l"/>
                <a:tab pos="1825625" algn="l"/>
              </a:tabLst>
            </a:pPr>
            <a:r>
              <a:rPr lang="en-US" sz="1600" b="0">
                <a:solidFill>
                  <a:srgbClr val="0000FF"/>
                </a:solidFill>
                <a:effectLst/>
                <a:latin typeface="Menlo" panose="020B0609030804020204" pitchFamily="49" charset="0"/>
              </a:rPr>
              <a:t>class</a:t>
            </a:r>
            <a:r>
              <a:rPr lang="en-US" sz="1600" b="0">
                <a:solidFill>
                  <a:srgbClr val="3B3B3B"/>
                </a:solidFill>
                <a:effectLst/>
                <a:latin typeface="Menlo" panose="020B0609030804020204" pitchFamily="49" charset="0"/>
              </a:rPr>
              <a:t> </a:t>
            </a:r>
            <a:r>
              <a:rPr lang="en-US" sz="1600" b="0" err="1">
                <a:solidFill>
                  <a:srgbClr val="267F99"/>
                </a:solidFill>
                <a:effectLst/>
                <a:latin typeface="Menlo" panose="020B0609030804020204" pitchFamily="49" charset="0"/>
              </a:rPr>
              <a:t>MLP</a:t>
            </a:r>
            <a:r>
              <a:rPr lang="en-US" sz="1600" b="0">
                <a:solidFill>
                  <a:srgbClr val="3B3B3B"/>
                </a:solidFill>
                <a:effectLst/>
                <a:latin typeface="Menlo" panose="020B0609030804020204" pitchFamily="49" charset="0"/>
              </a:rPr>
              <a:t>(</a:t>
            </a:r>
            <a:r>
              <a:rPr lang="en-US" sz="1600" b="0" err="1">
                <a:solidFill>
                  <a:srgbClr val="267F99"/>
                </a:solidFill>
                <a:effectLst/>
                <a:latin typeface="Menlo" panose="020B0609030804020204" pitchFamily="49" charset="0"/>
              </a:rPr>
              <a:t>nn</a:t>
            </a:r>
            <a:r>
              <a:rPr lang="en-US" sz="1600" b="0" err="1">
                <a:solidFill>
                  <a:srgbClr val="3B3B3B"/>
                </a:solidFill>
                <a:effectLst/>
                <a:latin typeface="Menlo" panose="020B0609030804020204" pitchFamily="49" charset="0"/>
              </a:rPr>
              <a:t>.</a:t>
            </a:r>
            <a:r>
              <a:rPr lang="en-US" sz="1600" b="0" err="1">
                <a:solidFill>
                  <a:srgbClr val="267F99"/>
                </a:solidFill>
                <a:effectLst/>
                <a:latin typeface="Menlo" panose="020B0609030804020204" pitchFamily="49" charset="0"/>
              </a:rPr>
              <a:t>Module</a:t>
            </a:r>
            <a:r>
              <a:rPr lang="en-US" sz="1600" b="0">
                <a:solidFill>
                  <a:srgbClr val="3B3B3B"/>
                </a:solidFill>
                <a:effectLst/>
                <a:latin typeface="Menlo" panose="020B0609030804020204" pitchFamily="49" charset="0"/>
              </a:rPr>
              <a:t>):</a:t>
            </a:r>
          </a:p>
          <a:p>
            <a:pPr>
              <a:lnSpc>
                <a:spcPts val="1800"/>
              </a:lnSpc>
              <a:spcBef>
                <a:spcPts val="600"/>
              </a:spcBef>
              <a:buNone/>
              <a:tabLst>
                <a:tab pos="455613" algn="l"/>
                <a:tab pos="912813" algn="l"/>
                <a:tab pos="1370013" algn="l"/>
                <a:tab pos="1825625" algn="l"/>
              </a:tabLst>
            </a:pPr>
            <a:endParaRPr lang="en-US" sz="1600" b="0">
              <a:solidFill>
                <a:srgbClr val="0000FF"/>
              </a:solidFill>
              <a:effectLst/>
              <a:latin typeface="Menlo" panose="020B0609030804020204" pitchFamily="49" charset="0"/>
            </a:endParaRPr>
          </a:p>
          <a:p>
            <a:pPr>
              <a:lnSpc>
                <a:spcPts val="1800"/>
              </a:lnSpc>
              <a:spcBef>
                <a:spcPts val="600"/>
              </a:spcBef>
              <a:buNone/>
              <a:tabLst>
                <a:tab pos="455613" algn="l"/>
                <a:tab pos="912813" algn="l"/>
                <a:tab pos="1370013" algn="l"/>
                <a:tab pos="1825625" algn="l"/>
              </a:tabLst>
            </a:pPr>
            <a:r>
              <a:rPr lang="en-US" sz="1600" b="0">
                <a:solidFill>
                  <a:srgbClr val="0000FF"/>
                </a:solidFill>
                <a:effectLst/>
                <a:latin typeface="Menlo" panose="020B0609030804020204" pitchFamily="49" charset="0"/>
              </a:rPr>
              <a:t>	def</a:t>
            </a:r>
            <a:r>
              <a:rPr lang="en-US" sz="1600" b="0">
                <a:solidFill>
                  <a:srgbClr val="3B3B3B"/>
                </a:solidFill>
                <a:effectLst/>
                <a:latin typeface="Menlo" panose="020B0609030804020204" pitchFamily="49" charset="0"/>
              </a:rPr>
              <a:t> </a:t>
            </a:r>
            <a:r>
              <a:rPr lang="en-US" sz="1600" b="0">
                <a:solidFill>
                  <a:srgbClr val="795E26"/>
                </a:solidFill>
                <a:effectLst/>
                <a:latin typeface="Menlo" panose="020B0609030804020204" pitchFamily="49" charset="0"/>
              </a:rPr>
              <a:t>__</a:t>
            </a:r>
            <a:r>
              <a:rPr lang="en-US" sz="1600" b="0" err="1">
                <a:solidFill>
                  <a:srgbClr val="795E26"/>
                </a:solidFill>
                <a:effectLst/>
                <a:latin typeface="Menlo" panose="020B0609030804020204" pitchFamily="49" charset="0"/>
              </a:rPr>
              <a:t>init</a:t>
            </a:r>
            <a:r>
              <a:rPr lang="en-US" sz="1600" b="0">
                <a:solidFill>
                  <a:srgbClr val="795E26"/>
                </a:solidFill>
                <a:effectLst/>
                <a:latin typeface="Menlo" panose="020B0609030804020204" pitchFamily="49" charset="0"/>
              </a:rPr>
              <a:t>__</a:t>
            </a:r>
            <a:r>
              <a:rPr lang="en-US" sz="1600" b="0">
                <a:solidFill>
                  <a:srgbClr val="3B3B3B"/>
                </a:solidFill>
                <a:effectLst/>
                <a:latin typeface="Menlo" panose="020B0609030804020204" pitchFamily="49" charset="0"/>
              </a:rPr>
              <a:t>(</a:t>
            </a:r>
            <a:r>
              <a:rPr lang="en-US" sz="1600" b="0">
                <a:solidFill>
                  <a:srgbClr val="001080"/>
                </a:solidFill>
                <a:effectLst/>
                <a:latin typeface="Menlo" panose="020B0609030804020204" pitchFamily="49" charset="0"/>
              </a:rPr>
              <a:t>self</a:t>
            </a:r>
            <a:r>
              <a:rPr lang="en-US" sz="1600" b="0">
                <a:solidFill>
                  <a:srgbClr val="3B3B3B"/>
                </a:solidFill>
                <a:effectLst/>
                <a:latin typeface="Menlo" panose="020B0609030804020204" pitchFamily="49" charset="0"/>
              </a:rPr>
              <a:t>, </a:t>
            </a:r>
            <a:r>
              <a:rPr lang="en-US" sz="1600" b="0">
                <a:solidFill>
                  <a:srgbClr val="001080"/>
                </a:solidFill>
                <a:effectLst/>
                <a:latin typeface="Menlo" panose="020B0609030804020204" pitchFamily="49" charset="0"/>
              </a:rPr>
              <a:t>dims</a:t>
            </a:r>
            <a:r>
              <a:rPr lang="en-US" sz="1600" b="0">
                <a:solidFill>
                  <a:srgbClr val="3B3B3B"/>
                </a:solidFill>
                <a:effectLst/>
                <a:latin typeface="Menlo" panose="020B0609030804020204" pitchFamily="49" charset="0"/>
              </a:rPr>
              <a:t>, </a:t>
            </a:r>
            <a:r>
              <a:rPr lang="en-US" sz="1600" b="0">
                <a:solidFill>
                  <a:srgbClr val="001080"/>
                </a:solidFill>
                <a:effectLst/>
                <a:latin typeface="Menlo" panose="020B0609030804020204" pitchFamily="49" charset="0"/>
              </a:rPr>
              <a:t>activation</a:t>
            </a:r>
            <a:r>
              <a:rPr lang="en-US" sz="1600" b="0">
                <a:solidFill>
                  <a:srgbClr val="000000"/>
                </a:solidFill>
                <a:effectLst/>
                <a:latin typeface="Menlo" panose="020B0609030804020204" pitchFamily="49" charset="0"/>
              </a:rPr>
              <a:t>=</a:t>
            </a:r>
            <a:r>
              <a:rPr lang="en-US" sz="1600" b="0">
                <a:solidFill>
                  <a:srgbClr val="A31515"/>
                </a:solidFill>
                <a:effectLst/>
                <a:latin typeface="Menlo" panose="020B0609030804020204" pitchFamily="49" charset="0"/>
              </a:rPr>
              <a:t>"</a:t>
            </a:r>
            <a:r>
              <a:rPr lang="en-US" sz="1600" b="0" err="1">
                <a:solidFill>
                  <a:srgbClr val="A31515"/>
                </a:solidFill>
                <a:effectLst/>
                <a:latin typeface="Menlo" panose="020B0609030804020204" pitchFamily="49" charset="0"/>
              </a:rPr>
              <a:t>relu</a:t>
            </a:r>
            <a:r>
              <a:rPr lang="en-US" sz="1600" b="0">
                <a:solidFill>
                  <a:srgbClr val="A31515"/>
                </a:solidFill>
                <a:effectLst/>
                <a:latin typeface="Menlo" panose="020B0609030804020204" pitchFamily="49" charset="0"/>
              </a:rPr>
              <a:t>"</a:t>
            </a:r>
            <a:r>
              <a:rPr lang="en-US" sz="1600" b="0">
                <a:solidFill>
                  <a:srgbClr val="3B3B3B"/>
                </a:solidFill>
                <a:effectLst/>
                <a:latin typeface="Menlo" panose="020B0609030804020204" pitchFamily="49" charset="0"/>
              </a:rPr>
              <a:t>):</a:t>
            </a:r>
          </a:p>
          <a:p>
            <a:pPr>
              <a:lnSpc>
                <a:spcPts val="1800"/>
              </a:lnSpc>
              <a:spcBef>
                <a:spcPts val="600"/>
              </a:spcBef>
              <a:buNone/>
              <a:tabLst>
                <a:tab pos="455613" algn="l"/>
                <a:tab pos="912813" algn="l"/>
                <a:tab pos="1370013" algn="l"/>
                <a:tab pos="1825625" algn="l"/>
              </a:tabLst>
            </a:pPr>
            <a:r>
              <a:rPr lang="en-US" sz="1600" b="0">
                <a:solidFill>
                  <a:srgbClr val="267F99"/>
                </a:solidFill>
                <a:effectLst/>
                <a:latin typeface="Menlo" panose="020B0609030804020204" pitchFamily="49" charset="0"/>
              </a:rPr>
              <a:t>		super</a:t>
            </a:r>
            <a:r>
              <a:rPr lang="en-US" sz="1600" b="0">
                <a:solidFill>
                  <a:srgbClr val="3B3B3B"/>
                </a:solidFill>
                <a:effectLst/>
                <a:latin typeface="Menlo" panose="020B0609030804020204" pitchFamily="49" charset="0"/>
              </a:rPr>
              <a:t>().</a:t>
            </a:r>
            <a:r>
              <a:rPr lang="en-US" sz="1600" b="0">
                <a:solidFill>
                  <a:srgbClr val="795E26"/>
                </a:solidFill>
                <a:effectLst/>
                <a:latin typeface="Menlo" panose="020B0609030804020204" pitchFamily="49" charset="0"/>
              </a:rPr>
              <a:t>__</a:t>
            </a:r>
            <a:r>
              <a:rPr lang="en-US" sz="1600" b="0" err="1">
                <a:solidFill>
                  <a:srgbClr val="795E26"/>
                </a:solidFill>
                <a:effectLst/>
                <a:latin typeface="Menlo" panose="020B0609030804020204" pitchFamily="49" charset="0"/>
              </a:rPr>
              <a:t>init</a:t>
            </a:r>
            <a:r>
              <a:rPr lang="en-US" sz="1600" b="0">
                <a:solidFill>
                  <a:srgbClr val="795E26"/>
                </a:solidFill>
                <a:effectLst/>
                <a:latin typeface="Menlo" panose="020B0609030804020204" pitchFamily="49" charset="0"/>
              </a:rPr>
              <a:t>__</a:t>
            </a:r>
            <a:r>
              <a:rPr lang="en-US" sz="1600" b="0">
                <a:solidFill>
                  <a:srgbClr val="3B3B3B"/>
                </a:solidFill>
                <a:effectLst/>
                <a:latin typeface="Menlo" panose="020B0609030804020204" pitchFamily="49" charset="0"/>
              </a:rPr>
              <a:t>()</a:t>
            </a:r>
          </a:p>
          <a:p>
            <a:pPr>
              <a:lnSpc>
                <a:spcPts val="1800"/>
              </a:lnSpc>
              <a:spcBef>
                <a:spcPts val="600"/>
              </a:spcBef>
              <a:buNone/>
              <a:tabLst>
                <a:tab pos="455613" algn="l"/>
                <a:tab pos="912813" algn="l"/>
                <a:tab pos="1370013" algn="l"/>
                <a:tab pos="1825625" algn="l"/>
              </a:tabLst>
            </a:pPr>
            <a:r>
              <a:rPr lang="en-US" sz="1600" b="0">
                <a:solidFill>
                  <a:srgbClr val="001080"/>
                </a:solidFill>
                <a:effectLst/>
                <a:latin typeface="Menlo" panose="020B0609030804020204" pitchFamily="49" charset="0"/>
              </a:rPr>
              <a:t>		</a:t>
            </a:r>
            <a:r>
              <a:rPr lang="en-US" sz="1600" b="0" err="1">
                <a:solidFill>
                  <a:srgbClr val="001080"/>
                </a:solidFill>
                <a:effectLst/>
                <a:latin typeface="Menlo" panose="020B0609030804020204" pitchFamily="49" charset="0"/>
              </a:rPr>
              <a:t>self</a:t>
            </a:r>
            <a:r>
              <a:rPr lang="en-US" sz="1600" b="0" err="1">
                <a:solidFill>
                  <a:srgbClr val="3B3B3B"/>
                </a:solidFill>
                <a:effectLst/>
                <a:latin typeface="Menlo" panose="020B0609030804020204" pitchFamily="49" charset="0"/>
              </a:rPr>
              <a:t>.</a:t>
            </a:r>
            <a:r>
              <a:rPr lang="en-US" sz="1600" b="0" err="1">
                <a:solidFill>
                  <a:srgbClr val="001080"/>
                </a:solidFill>
                <a:effectLst/>
                <a:latin typeface="Menlo" panose="020B0609030804020204" pitchFamily="49" charset="0"/>
              </a:rPr>
              <a:t>layers</a:t>
            </a:r>
            <a:r>
              <a:rPr lang="en-US" sz="1600" b="0">
                <a:solidFill>
                  <a:srgbClr val="3B3B3B"/>
                </a:solidFill>
                <a:effectLst/>
                <a:latin typeface="Menlo" panose="020B0609030804020204" pitchFamily="49" charset="0"/>
              </a:rPr>
              <a:t> </a:t>
            </a:r>
            <a:r>
              <a:rPr lang="en-US" sz="1600" b="0">
                <a:solidFill>
                  <a:srgbClr val="000000"/>
                </a:solidFill>
                <a:effectLst/>
                <a:latin typeface="Menlo" panose="020B0609030804020204" pitchFamily="49" charset="0"/>
              </a:rPr>
              <a:t>=</a:t>
            </a:r>
            <a:r>
              <a:rPr lang="en-US" sz="1600" b="0">
                <a:solidFill>
                  <a:srgbClr val="3B3B3B"/>
                </a:solidFill>
                <a:effectLst/>
                <a:latin typeface="Menlo" panose="020B0609030804020204" pitchFamily="49" charset="0"/>
              </a:rPr>
              <a:t> </a:t>
            </a:r>
            <a:r>
              <a:rPr lang="en-US" sz="1600" b="0" err="1">
                <a:solidFill>
                  <a:srgbClr val="267F99"/>
                </a:solidFill>
                <a:effectLst/>
                <a:latin typeface="Menlo" panose="020B0609030804020204" pitchFamily="49" charset="0"/>
              </a:rPr>
              <a:t>nn</a:t>
            </a:r>
            <a:r>
              <a:rPr lang="en-US" sz="1600" b="0" err="1">
                <a:solidFill>
                  <a:srgbClr val="3B3B3B"/>
                </a:solidFill>
                <a:effectLst/>
                <a:latin typeface="Menlo" panose="020B0609030804020204" pitchFamily="49" charset="0"/>
              </a:rPr>
              <a:t>.</a:t>
            </a:r>
            <a:r>
              <a:rPr lang="en-US" sz="1600" b="0" err="1">
                <a:solidFill>
                  <a:srgbClr val="267F99"/>
                </a:solidFill>
                <a:effectLst/>
                <a:latin typeface="Menlo" panose="020B0609030804020204" pitchFamily="49" charset="0"/>
              </a:rPr>
              <a:t>ModuleList</a:t>
            </a:r>
            <a:r>
              <a:rPr lang="en-US" sz="1600" b="0">
                <a:solidFill>
                  <a:srgbClr val="3B3B3B"/>
                </a:solidFill>
                <a:effectLst/>
                <a:latin typeface="Menlo" panose="020B0609030804020204" pitchFamily="49" charset="0"/>
              </a:rPr>
              <a:t>(</a:t>
            </a:r>
          </a:p>
          <a:p>
            <a:pPr>
              <a:lnSpc>
                <a:spcPts val="1800"/>
              </a:lnSpc>
              <a:spcBef>
                <a:spcPts val="600"/>
              </a:spcBef>
              <a:buNone/>
              <a:tabLst>
                <a:tab pos="455613" algn="l"/>
                <a:tab pos="912813" algn="l"/>
                <a:tab pos="1370013" algn="l"/>
                <a:tab pos="1825625" algn="l"/>
              </a:tabLst>
            </a:pPr>
            <a:r>
              <a:rPr lang="en-US" sz="1600" b="0">
                <a:solidFill>
                  <a:srgbClr val="3B3B3B"/>
                </a:solidFill>
                <a:effectLst/>
                <a:latin typeface="Menlo" panose="020B0609030804020204" pitchFamily="49" charset="0"/>
              </a:rPr>
              <a:t>			[</a:t>
            </a:r>
            <a:r>
              <a:rPr lang="en-US" sz="1600" b="0" err="1">
                <a:solidFill>
                  <a:srgbClr val="267F99"/>
                </a:solidFill>
                <a:effectLst/>
                <a:latin typeface="Menlo" panose="020B0609030804020204" pitchFamily="49" charset="0"/>
              </a:rPr>
              <a:t>nn</a:t>
            </a:r>
            <a:r>
              <a:rPr lang="en-US" sz="1600" b="0" err="1">
                <a:solidFill>
                  <a:srgbClr val="3B3B3B"/>
                </a:solidFill>
                <a:effectLst/>
                <a:latin typeface="Menlo" panose="020B0609030804020204" pitchFamily="49" charset="0"/>
              </a:rPr>
              <a:t>.</a:t>
            </a:r>
            <a:r>
              <a:rPr lang="en-US" sz="1600" b="0" err="1">
                <a:solidFill>
                  <a:srgbClr val="267F99"/>
                </a:solidFill>
                <a:effectLst/>
                <a:latin typeface="Menlo" panose="020B0609030804020204" pitchFamily="49" charset="0"/>
              </a:rPr>
              <a:t>Linear</a:t>
            </a:r>
            <a:r>
              <a:rPr lang="en-US" sz="1600" b="0">
                <a:solidFill>
                  <a:srgbClr val="3B3B3B"/>
                </a:solidFill>
                <a:effectLst/>
                <a:latin typeface="Menlo" panose="020B0609030804020204" pitchFamily="49" charset="0"/>
              </a:rPr>
              <a:t>(</a:t>
            </a:r>
            <a:r>
              <a:rPr lang="en-US" sz="1600" b="0">
                <a:solidFill>
                  <a:srgbClr val="001080"/>
                </a:solidFill>
                <a:effectLst/>
                <a:latin typeface="Menlo" panose="020B0609030804020204" pitchFamily="49" charset="0"/>
              </a:rPr>
              <a:t>dims</a:t>
            </a:r>
            <a:r>
              <a:rPr lang="en-US" sz="1600" b="0">
                <a:solidFill>
                  <a:srgbClr val="3B3B3B"/>
                </a:solidFill>
                <a:effectLst/>
                <a:latin typeface="Menlo" panose="020B0609030804020204" pitchFamily="49" charset="0"/>
              </a:rPr>
              <a:t>[</a:t>
            </a:r>
            <a:r>
              <a:rPr lang="en-US" sz="1600" b="0" err="1">
                <a:solidFill>
                  <a:srgbClr val="001080"/>
                </a:solidFill>
                <a:effectLst/>
                <a:latin typeface="Menlo" panose="020B0609030804020204" pitchFamily="49" charset="0"/>
              </a:rPr>
              <a:t>i</a:t>
            </a:r>
            <a:r>
              <a:rPr lang="en-US" sz="1600" b="0">
                <a:solidFill>
                  <a:srgbClr val="3B3B3B"/>
                </a:solidFill>
                <a:effectLst/>
                <a:latin typeface="Menlo" panose="020B0609030804020204" pitchFamily="49" charset="0"/>
              </a:rPr>
              <a:t>], </a:t>
            </a:r>
            <a:r>
              <a:rPr lang="en-US" sz="1600" b="0">
                <a:solidFill>
                  <a:srgbClr val="001080"/>
                </a:solidFill>
                <a:effectLst/>
                <a:latin typeface="Menlo" panose="020B0609030804020204" pitchFamily="49" charset="0"/>
              </a:rPr>
              <a:t>dims</a:t>
            </a:r>
            <a:r>
              <a:rPr lang="en-US" sz="1600" b="0">
                <a:solidFill>
                  <a:srgbClr val="3B3B3B"/>
                </a:solidFill>
                <a:effectLst/>
                <a:latin typeface="Menlo" panose="020B0609030804020204" pitchFamily="49" charset="0"/>
              </a:rPr>
              <a:t>[</a:t>
            </a:r>
            <a:r>
              <a:rPr lang="en-US" sz="1600" b="0">
                <a:solidFill>
                  <a:srgbClr val="001080"/>
                </a:solidFill>
                <a:effectLst/>
                <a:latin typeface="Menlo" panose="020B0609030804020204" pitchFamily="49" charset="0"/>
              </a:rPr>
              <a:t>i</a:t>
            </a:r>
            <a:r>
              <a:rPr lang="en-US" sz="1600" b="0">
                <a:solidFill>
                  <a:srgbClr val="000000"/>
                </a:solidFill>
                <a:effectLst/>
                <a:latin typeface="Menlo" panose="020B0609030804020204" pitchFamily="49" charset="0"/>
              </a:rPr>
              <a:t>+</a:t>
            </a:r>
            <a:r>
              <a:rPr lang="en-US" sz="1600" b="0">
                <a:solidFill>
                  <a:srgbClr val="098658"/>
                </a:solidFill>
                <a:effectLst/>
                <a:latin typeface="Menlo" panose="020B0609030804020204" pitchFamily="49" charset="0"/>
              </a:rPr>
              <a:t>1</a:t>
            </a:r>
            <a:r>
              <a:rPr lang="en-US" sz="1600" b="0">
                <a:solidFill>
                  <a:srgbClr val="3B3B3B"/>
                </a:solidFill>
                <a:effectLst/>
                <a:latin typeface="Menlo" panose="020B0609030804020204" pitchFamily="49" charset="0"/>
              </a:rPr>
              <a:t>]) </a:t>
            </a:r>
            <a:r>
              <a:rPr lang="en-US" sz="1600" b="0">
                <a:solidFill>
                  <a:srgbClr val="AF00DB"/>
                </a:solidFill>
                <a:effectLst/>
                <a:latin typeface="Menlo" panose="020B0609030804020204" pitchFamily="49" charset="0"/>
              </a:rPr>
              <a:t>for</a:t>
            </a:r>
            <a:r>
              <a:rPr lang="en-US" sz="1600" b="0">
                <a:solidFill>
                  <a:srgbClr val="3B3B3B"/>
                </a:solidFill>
                <a:effectLst/>
                <a:latin typeface="Menlo" panose="020B0609030804020204" pitchFamily="49" charset="0"/>
              </a:rPr>
              <a:t> </a:t>
            </a:r>
            <a:r>
              <a:rPr lang="en-US" sz="1600" b="0" err="1">
                <a:solidFill>
                  <a:srgbClr val="001080"/>
                </a:solidFill>
                <a:effectLst/>
                <a:latin typeface="Menlo" panose="020B0609030804020204" pitchFamily="49" charset="0"/>
              </a:rPr>
              <a:t>i</a:t>
            </a:r>
            <a:r>
              <a:rPr lang="en-US" sz="1600" b="0">
                <a:solidFill>
                  <a:srgbClr val="3B3B3B"/>
                </a:solidFill>
                <a:effectLst/>
                <a:latin typeface="Menlo" panose="020B0609030804020204" pitchFamily="49" charset="0"/>
              </a:rPr>
              <a:t> </a:t>
            </a:r>
            <a:r>
              <a:rPr lang="en-US" sz="1600" b="0">
                <a:solidFill>
                  <a:srgbClr val="AF00DB"/>
                </a:solidFill>
                <a:effectLst/>
                <a:latin typeface="Menlo" panose="020B0609030804020204" pitchFamily="49" charset="0"/>
              </a:rPr>
              <a:t>in</a:t>
            </a:r>
            <a:r>
              <a:rPr lang="en-US" sz="1600" b="0">
                <a:solidFill>
                  <a:srgbClr val="3B3B3B"/>
                </a:solidFill>
                <a:effectLst/>
                <a:latin typeface="Menlo" panose="020B0609030804020204" pitchFamily="49" charset="0"/>
              </a:rPr>
              <a:t> </a:t>
            </a:r>
            <a:r>
              <a:rPr lang="en-US" sz="1600" b="0">
                <a:solidFill>
                  <a:srgbClr val="267F99"/>
                </a:solidFill>
                <a:effectLst/>
                <a:latin typeface="Menlo" panose="020B0609030804020204" pitchFamily="49" charset="0"/>
              </a:rPr>
              <a:t>range</a:t>
            </a:r>
            <a:r>
              <a:rPr lang="en-US" sz="1600" b="0">
                <a:solidFill>
                  <a:srgbClr val="3B3B3B"/>
                </a:solidFill>
                <a:effectLst/>
                <a:latin typeface="Menlo" panose="020B0609030804020204" pitchFamily="49" charset="0"/>
              </a:rPr>
              <a:t>(</a:t>
            </a:r>
            <a:r>
              <a:rPr lang="en-US" sz="1600" b="0" err="1">
                <a:solidFill>
                  <a:srgbClr val="795E26"/>
                </a:solidFill>
                <a:effectLst/>
                <a:latin typeface="Menlo" panose="020B0609030804020204" pitchFamily="49" charset="0"/>
              </a:rPr>
              <a:t>len</a:t>
            </a:r>
            <a:r>
              <a:rPr lang="en-US" sz="1600" b="0">
                <a:solidFill>
                  <a:srgbClr val="3B3B3B"/>
                </a:solidFill>
                <a:effectLst/>
                <a:latin typeface="Menlo" panose="020B0609030804020204" pitchFamily="49" charset="0"/>
              </a:rPr>
              <a:t>(</a:t>
            </a:r>
            <a:r>
              <a:rPr lang="en-US" sz="1600" b="0">
                <a:solidFill>
                  <a:srgbClr val="001080"/>
                </a:solidFill>
                <a:effectLst/>
                <a:latin typeface="Menlo" panose="020B0609030804020204" pitchFamily="49" charset="0"/>
              </a:rPr>
              <a:t>dims</a:t>
            </a:r>
            <a:r>
              <a:rPr lang="en-US" sz="1600" b="0">
                <a:solidFill>
                  <a:srgbClr val="3B3B3B"/>
                </a:solidFill>
                <a:effectLst/>
                <a:latin typeface="Menlo" panose="020B0609030804020204" pitchFamily="49" charset="0"/>
              </a:rPr>
              <a:t>)</a:t>
            </a:r>
            <a:r>
              <a:rPr lang="en-US" sz="1600" b="0">
                <a:solidFill>
                  <a:srgbClr val="000000"/>
                </a:solidFill>
                <a:effectLst/>
                <a:latin typeface="Menlo" panose="020B0609030804020204" pitchFamily="49" charset="0"/>
              </a:rPr>
              <a:t>-</a:t>
            </a:r>
            <a:r>
              <a:rPr lang="en-US" sz="1600" b="0">
                <a:solidFill>
                  <a:srgbClr val="098658"/>
                </a:solidFill>
                <a:effectLst/>
                <a:latin typeface="Menlo" panose="020B0609030804020204" pitchFamily="49" charset="0"/>
              </a:rPr>
              <a:t>1</a:t>
            </a:r>
            <a:r>
              <a:rPr lang="en-US" sz="1600" b="0">
                <a:solidFill>
                  <a:srgbClr val="3B3B3B"/>
                </a:solidFill>
                <a:effectLst/>
                <a:latin typeface="Menlo" panose="020B0609030804020204" pitchFamily="49" charset="0"/>
              </a:rPr>
              <a:t>)])</a:t>
            </a:r>
          </a:p>
          <a:p>
            <a:pPr>
              <a:lnSpc>
                <a:spcPts val="1800"/>
              </a:lnSpc>
              <a:spcBef>
                <a:spcPts val="600"/>
              </a:spcBef>
              <a:buNone/>
              <a:tabLst>
                <a:tab pos="455613" algn="l"/>
                <a:tab pos="912813" algn="l"/>
                <a:tab pos="1370013" algn="l"/>
                <a:tab pos="1825625" algn="l"/>
              </a:tabLst>
            </a:pPr>
            <a:r>
              <a:rPr lang="en-US" sz="1600" b="0">
                <a:solidFill>
                  <a:srgbClr val="008000"/>
                </a:solidFill>
                <a:effectLst/>
                <a:latin typeface="Menlo" panose="020B0609030804020204" pitchFamily="49" charset="0"/>
              </a:rPr>
              <a:t>	</a:t>
            </a:r>
            <a:r>
              <a:rPr lang="en-US" sz="1600" b="0">
                <a:solidFill>
                  <a:srgbClr val="AF00DB"/>
                </a:solidFill>
                <a:effectLst/>
                <a:latin typeface="Menlo" panose="020B0609030804020204" pitchFamily="49" charset="0"/>
              </a:rPr>
              <a:t>	if</a:t>
            </a:r>
            <a:r>
              <a:rPr lang="en-US" sz="1600" b="0">
                <a:solidFill>
                  <a:srgbClr val="3B3B3B"/>
                </a:solidFill>
                <a:effectLst/>
                <a:latin typeface="Menlo" panose="020B0609030804020204" pitchFamily="49" charset="0"/>
              </a:rPr>
              <a:t> </a:t>
            </a:r>
            <a:r>
              <a:rPr lang="en-US" sz="1600" b="0">
                <a:solidFill>
                  <a:srgbClr val="001080"/>
                </a:solidFill>
                <a:effectLst/>
                <a:latin typeface="Menlo" panose="020B0609030804020204" pitchFamily="49" charset="0"/>
              </a:rPr>
              <a:t>activation</a:t>
            </a:r>
            <a:r>
              <a:rPr lang="en-US" sz="1600" b="0">
                <a:solidFill>
                  <a:srgbClr val="3B3B3B"/>
                </a:solidFill>
                <a:effectLst/>
                <a:latin typeface="Menlo" panose="020B0609030804020204" pitchFamily="49" charset="0"/>
              </a:rPr>
              <a:t> </a:t>
            </a:r>
            <a:r>
              <a:rPr lang="en-US" sz="1600" b="0">
                <a:solidFill>
                  <a:srgbClr val="000000"/>
                </a:solidFill>
                <a:effectLst/>
                <a:latin typeface="Menlo" panose="020B0609030804020204" pitchFamily="49" charset="0"/>
              </a:rPr>
              <a:t>==</a:t>
            </a:r>
            <a:r>
              <a:rPr lang="en-US" sz="1600" b="0">
                <a:solidFill>
                  <a:srgbClr val="3B3B3B"/>
                </a:solidFill>
                <a:effectLst/>
                <a:latin typeface="Menlo" panose="020B0609030804020204" pitchFamily="49" charset="0"/>
              </a:rPr>
              <a:t> </a:t>
            </a:r>
            <a:r>
              <a:rPr lang="en-US" sz="1600" b="0">
                <a:solidFill>
                  <a:srgbClr val="A31515"/>
                </a:solidFill>
                <a:effectLst/>
                <a:latin typeface="Menlo" panose="020B0609030804020204" pitchFamily="49" charset="0"/>
              </a:rPr>
              <a:t>"</a:t>
            </a:r>
            <a:r>
              <a:rPr lang="en-US" sz="1600" b="0" err="1">
                <a:solidFill>
                  <a:srgbClr val="A31515"/>
                </a:solidFill>
                <a:effectLst/>
                <a:latin typeface="Menlo" panose="020B0609030804020204" pitchFamily="49" charset="0"/>
              </a:rPr>
              <a:t>relu</a:t>
            </a:r>
            <a:r>
              <a:rPr lang="en-US" sz="1600" b="0">
                <a:solidFill>
                  <a:srgbClr val="A31515"/>
                </a:solidFill>
                <a:effectLst/>
                <a:latin typeface="Menlo" panose="020B0609030804020204" pitchFamily="49" charset="0"/>
              </a:rPr>
              <a:t>"</a:t>
            </a:r>
            <a:r>
              <a:rPr lang="en-US" sz="1600" b="0">
                <a:solidFill>
                  <a:srgbClr val="3B3B3B"/>
                </a:solidFill>
                <a:effectLst/>
                <a:latin typeface="Menlo" panose="020B0609030804020204" pitchFamily="49" charset="0"/>
              </a:rPr>
              <a:t>: </a:t>
            </a:r>
            <a:r>
              <a:rPr lang="en-US" sz="1600" b="0" err="1">
                <a:solidFill>
                  <a:srgbClr val="001080"/>
                </a:solidFill>
                <a:effectLst/>
                <a:latin typeface="Menlo" panose="020B0609030804020204" pitchFamily="49" charset="0"/>
              </a:rPr>
              <a:t>self</a:t>
            </a:r>
            <a:r>
              <a:rPr lang="en-US" sz="1600" b="0" err="1">
                <a:solidFill>
                  <a:srgbClr val="3B3B3B"/>
                </a:solidFill>
                <a:effectLst/>
                <a:latin typeface="Menlo" panose="020B0609030804020204" pitchFamily="49" charset="0"/>
              </a:rPr>
              <a:t>.</a:t>
            </a:r>
            <a:r>
              <a:rPr lang="en-US" sz="1600" b="0" err="1">
                <a:solidFill>
                  <a:srgbClr val="001080"/>
                </a:solidFill>
                <a:effectLst/>
                <a:latin typeface="Menlo" panose="020B0609030804020204" pitchFamily="49" charset="0"/>
              </a:rPr>
              <a:t>act</a:t>
            </a:r>
            <a:r>
              <a:rPr lang="en-US" sz="1600" b="0">
                <a:solidFill>
                  <a:srgbClr val="3B3B3B"/>
                </a:solidFill>
                <a:effectLst/>
                <a:latin typeface="Menlo" panose="020B0609030804020204" pitchFamily="49" charset="0"/>
              </a:rPr>
              <a:t> </a:t>
            </a:r>
            <a:r>
              <a:rPr lang="en-US" sz="1600" b="0">
                <a:solidFill>
                  <a:srgbClr val="000000"/>
                </a:solidFill>
                <a:effectLst/>
                <a:latin typeface="Menlo" panose="020B0609030804020204" pitchFamily="49" charset="0"/>
              </a:rPr>
              <a:t>=</a:t>
            </a:r>
            <a:r>
              <a:rPr lang="en-US" sz="1600" b="0">
                <a:solidFill>
                  <a:srgbClr val="3B3B3B"/>
                </a:solidFill>
                <a:effectLst/>
                <a:latin typeface="Menlo" panose="020B0609030804020204" pitchFamily="49" charset="0"/>
              </a:rPr>
              <a:t> </a:t>
            </a:r>
            <a:r>
              <a:rPr lang="en-US" sz="1600" b="0" err="1">
                <a:solidFill>
                  <a:srgbClr val="267F99"/>
                </a:solidFill>
                <a:effectLst/>
                <a:latin typeface="Menlo" panose="020B0609030804020204" pitchFamily="49" charset="0"/>
              </a:rPr>
              <a:t>nn</a:t>
            </a:r>
            <a:r>
              <a:rPr lang="en-US" sz="1600" b="0" err="1">
                <a:solidFill>
                  <a:srgbClr val="3B3B3B"/>
                </a:solidFill>
                <a:effectLst/>
                <a:latin typeface="Menlo" panose="020B0609030804020204" pitchFamily="49" charset="0"/>
              </a:rPr>
              <a:t>.</a:t>
            </a:r>
            <a:r>
              <a:rPr lang="en-US" sz="1600" b="0" err="1">
                <a:solidFill>
                  <a:srgbClr val="267F99"/>
                </a:solidFill>
                <a:effectLst/>
                <a:latin typeface="Menlo" panose="020B0609030804020204" pitchFamily="49" charset="0"/>
              </a:rPr>
              <a:t>functional</a:t>
            </a:r>
            <a:r>
              <a:rPr lang="en-US" sz="1600" b="0" err="1">
                <a:solidFill>
                  <a:srgbClr val="3B3B3B"/>
                </a:solidFill>
                <a:effectLst/>
                <a:latin typeface="Menlo" panose="020B0609030804020204" pitchFamily="49" charset="0"/>
              </a:rPr>
              <a:t>.</a:t>
            </a:r>
            <a:r>
              <a:rPr lang="en-US" sz="1600" b="0" err="1">
                <a:solidFill>
                  <a:srgbClr val="795E26"/>
                </a:solidFill>
                <a:effectLst/>
                <a:latin typeface="Menlo" panose="020B0609030804020204" pitchFamily="49" charset="0"/>
              </a:rPr>
              <a:t>relu</a:t>
            </a:r>
            <a:endParaRPr lang="en-US" sz="1600" b="0">
              <a:solidFill>
                <a:srgbClr val="3B3B3B"/>
              </a:solidFill>
              <a:effectLst/>
              <a:latin typeface="Menlo" panose="020B0609030804020204" pitchFamily="49" charset="0"/>
            </a:endParaRPr>
          </a:p>
          <a:p>
            <a:pPr>
              <a:lnSpc>
                <a:spcPts val="1800"/>
              </a:lnSpc>
              <a:spcBef>
                <a:spcPts val="600"/>
              </a:spcBef>
              <a:buNone/>
              <a:tabLst>
                <a:tab pos="455613" algn="l"/>
                <a:tab pos="912813" algn="l"/>
                <a:tab pos="1370013" algn="l"/>
                <a:tab pos="1825625" algn="l"/>
              </a:tabLst>
            </a:pPr>
            <a:r>
              <a:rPr lang="en-US" sz="1600" b="0">
                <a:solidFill>
                  <a:srgbClr val="AF00DB"/>
                </a:solidFill>
                <a:effectLst/>
                <a:latin typeface="Menlo" panose="020B0609030804020204" pitchFamily="49" charset="0"/>
              </a:rPr>
              <a:t>		</a:t>
            </a:r>
            <a:r>
              <a:rPr lang="en-US" sz="1600" b="0" err="1">
                <a:solidFill>
                  <a:srgbClr val="AF00DB"/>
                </a:solidFill>
                <a:effectLst/>
                <a:latin typeface="Menlo" panose="020B0609030804020204" pitchFamily="49" charset="0"/>
              </a:rPr>
              <a:t>else</a:t>
            </a:r>
            <a:r>
              <a:rPr lang="en-US" sz="1600">
                <a:solidFill>
                  <a:srgbClr val="3B3B3B"/>
                </a:solidFill>
                <a:latin typeface="Menlo" panose="020B0609030804020204" pitchFamily="49" charset="0"/>
              </a:rPr>
              <a:t>: </a:t>
            </a:r>
            <a:r>
              <a:rPr lang="en-US" sz="1600" b="0" err="1">
                <a:solidFill>
                  <a:srgbClr val="001080"/>
                </a:solidFill>
                <a:effectLst/>
                <a:latin typeface="Menlo" panose="020B0609030804020204" pitchFamily="49" charset="0"/>
              </a:rPr>
              <a:t>self</a:t>
            </a:r>
            <a:r>
              <a:rPr lang="en-US" sz="1600" b="0" err="1">
                <a:solidFill>
                  <a:srgbClr val="3B3B3B"/>
                </a:solidFill>
                <a:effectLst/>
                <a:latin typeface="Menlo" panose="020B0609030804020204" pitchFamily="49" charset="0"/>
              </a:rPr>
              <a:t>.</a:t>
            </a:r>
            <a:r>
              <a:rPr lang="en-US" sz="1600" b="0" err="1">
                <a:solidFill>
                  <a:srgbClr val="001080"/>
                </a:solidFill>
                <a:effectLst/>
                <a:latin typeface="Menlo" panose="020B0609030804020204" pitchFamily="49" charset="0"/>
              </a:rPr>
              <a:t>act</a:t>
            </a:r>
            <a:r>
              <a:rPr lang="en-US" sz="1600" b="0">
                <a:solidFill>
                  <a:srgbClr val="3B3B3B"/>
                </a:solidFill>
                <a:effectLst/>
                <a:latin typeface="Menlo" panose="020B0609030804020204" pitchFamily="49" charset="0"/>
              </a:rPr>
              <a:t> </a:t>
            </a:r>
            <a:r>
              <a:rPr lang="en-US" sz="1600" b="0">
                <a:solidFill>
                  <a:srgbClr val="000000"/>
                </a:solidFill>
                <a:effectLst/>
                <a:latin typeface="Menlo" panose="020B0609030804020204" pitchFamily="49" charset="0"/>
              </a:rPr>
              <a:t>=</a:t>
            </a:r>
            <a:r>
              <a:rPr lang="en-US" sz="1600" b="0">
                <a:solidFill>
                  <a:srgbClr val="3B3B3B"/>
                </a:solidFill>
                <a:effectLst/>
                <a:latin typeface="Menlo" panose="020B0609030804020204" pitchFamily="49" charset="0"/>
              </a:rPr>
              <a:t> </a:t>
            </a:r>
            <a:r>
              <a:rPr lang="en-US" sz="1600" b="0" err="1">
                <a:solidFill>
                  <a:srgbClr val="267F99"/>
                </a:solidFill>
                <a:effectLst/>
                <a:latin typeface="Menlo" panose="020B0609030804020204" pitchFamily="49" charset="0"/>
              </a:rPr>
              <a:t>torch</a:t>
            </a:r>
            <a:r>
              <a:rPr lang="en-US" sz="1600" b="0" err="1">
                <a:solidFill>
                  <a:srgbClr val="3B3B3B"/>
                </a:solidFill>
                <a:effectLst/>
                <a:latin typeface="Menlo" panose="020B0609030804020204" pitchFamily="49" charset="0"/>
              </a:rPr>
              <a:t>.</a:t>
            </a:r>
            <a:r>
              <a:rPr lang="en-US" sz="1600" b="0" err="1">
                <a:solidFill>
                  <a:srgbClr val="795E26"/>
                </a:solidFill>
                <a:effectLst/>
                <a:latin typeface="Menlo" panose="020B0609030804020204" pitchFamily="49" charset="0"/>
              </a:rPr>
              <a:t>tanh</a:t>
            </a:r>
            <a:br>
              <a:rPr lang="en-US" sz="1600" b="0">
                <a:solidFill>
                  <a:srgbClr val="3B3B3B"/>
                </a:solidFill>
                <a:effectLst/>
                <a:latin typeface="Menlo" panose="020B0609030804020204" pitchFamily="49" charset="0"/>
              </a:rPr>
            </a:br>
            <a:endParaRPr lang="en-US" sz="1600" b="0">
              <a:solidFill>
                <a:srgbClr val="3B3B3B"/>
              </a:solidFill>
              <a:effectLst/>
              <a:latin typeface="Menlo" panose="020B0609030804020204" pitchFamily="49" charset="0"/>
            </a:endParaRPr>
          </a:p>
          <a:p>
            <a:pPr>
              <a:lnSpc>
                <a:spcPts val="1800"/>
              </a:lnSpc>
              <a:spcBef>
                <a:spcPts val="600"/>
              </a:spcBef>
              <a:buNone/>
              <a:tabLst>
                <a:tab pos="455613" algn="l"/>
                <a:tab pos="912813" algn="l"/>
                <a:tab pos="1370013" algn="l"/>
                <a:tab pos="1825625" algn="l"/>
              </a:tabLst>
            </a:pPr>
            <a:r>
              <a:rPr lang="en-US" sz="1600" b="0">
                <a:solidFill>
                  <a:srgbClr val="0000FF"/>
                </a:solidFill>
                <a:effectLst/>
                <a:latin typeface="Menlo" panose="020B0609030804020204" pitchFamily="49" charset="0"/>
              </a:rPr>
              <a:t>	def</a:t>
            </a:r>
            <a:r>
              <a:rPr lang="en-US" sz="1600" b="0">
                <a:solidFill>
                  <a:srgbClr val="3B3B3B"/>
                </a:solidFill>
                <a:effectLst/>
                <a:latin typeface="Menlo" panose="020B0609030804020204" pitchFamily="49" charset="0"/>
              </a:rPr>
              <a:t> </a:t>
            </a:r>
            <a:r>
              <a:rPr lang="en-US" sz="1600" b="0">
                <a:solidFill>
                  <a:srgbClr val="795E26"/>
                </a:solidFill>
                <a:effectLst/>
                <a:latin typeface="Menlo" panose="020B0609030804020204" pitchFamily="49" charset="0"/>
              </a:rPr>
              <a:t>forward</a:t>
            </a:r>
            <a:r>
              <a:rPr lang="en-US" sz="1600" b="0">
                <a:solidFill>
                  <a:srgbClr val="3B3B3B"/>
                </a:solidFill>
                <a:effectLst/>
                <a:latin typeface="Menlo" panose="020B0609030804020204" pitchFamily="49" charset="0"/>
              </a:rPr>
              <a:t>(</a:t>
            </a:r>
            <a:r>
              <a:rPr lang="en-US" sz="1600" b="0">
                <a:solidFill>
                  <a:srgbClr val="001080"/>
                </a:solidFill>
                <a:effectLst/>
                <a:latin typeface="Menlo" panose="020B0609030804020204" pitchFamily="49" charset="0"/>
              </a:rPr>
              <a:t>self</a:t>
            </a:r>
            <a:r>
              <a:rPr lang="en-US" sz="1600" b="0">
                <a:solidFill>
                  <a:srgbClr val="3B3B3B"/>
                </a:solidFill>
                <a:effectLst/>
                <a:latin typeface="Menlo" panose="020B0609030804020204" pitchFamily="49" charset="0"/>
              </a:rPr>
              <a:t>, </a:t>
            </a:r>
            <a:r>
              <a:rPr lang="en-US" sz="1600" b="0">
                <a:solidFill>
                  <a:srgbClr val="001080"/>
                </a:solidFill>
                <a:effectLst/>
                <a:latin typeface="Menlo" panose="020B0609030804020204" pitchFamily="49" charset="0"/>
              </a:rPr>
              <a:t>x</a:t>
            </a:r>
            <a:r>
              <a:rPr lang="en-US" sz="1600" b="0">
                <a:solidFill>
                  <a:srgbClr val="3B3B3B"/>
                </a:solidFill>
                <a:effectLst/>
                <a:latin typeface="Menlo" panose="020B0609030804020204" pitchFamily="49" charset="0"/>
              </a:rPr>
              <a:t>):</a:t>
            </a:r>
          </a:p>
          <a:p>
            <a:pPr>
              <a:lnSpc>
                <a:spcPts val="1800"/>
              </a:lnSpc>
              <a:spcBef>
                <a:spcPts val="600"/>
              </a:spcBef>
              <a:buNone/>
              <a:tabLst>
                <a:tab pos="455613" algn="l"/>
                <a:tab pos="912813" algn="l"/>
                <a:tab pos="1370013" algn="l"/>
                <a:tab pos="1825625" algn="l"/>
              </a:tabLst>
            </a:pPr>
            <a:r>
              <a:rPr lang="en-US" sz="1600" b="0">
                <a:solidFill>
                  <a:srgbClr val="AF00DB"/>
                </a:solidFill>
                <a:effectLst/>
                <a:latin typeface="Menlo" panose="020B0609030804020204" pitchFamily="49" charset="0"/>
              </a:rPr>
              <a:t>		for</a:t>
            </a:r>
            <a:r>
              <a:rPr lang="en-US" sz="1600" b="0">
                <a:solidFill>
                  <a:srgbClr val="3B3B3B"/>
                </a:solidFill>
                <a:effectLst/>
                <a:latin typeface="Menlo" panose="020B0609030804020204" pitchFamily="49" charset="0"/>
              </a:rPr>
              <a:t> </a:t>
            </a:r>
            <a:r>
              <a:rPr lang="en-US" sz="1600" b="0" err="1">
                <a:solidFill>
                  <a:srgbClr val="001080"/>
                </a:solidFill>
                <a:effectLst/>
                <a:latin typeface="Menlo" panose="020B0609030804020204" pitchFamily="49" charset="0"/>
              </a:rPr>
              <a:t>i</a:t>
            </a:r>
            <a:r>
              <a:rPr lang="en-US" sz="1600" b="0">
                <a:solidFill>
                  <a:srgbClr val="3B3B3B"/>
                </a:solidFill>
                <a:effectLst/>
                <a:latin typeface="Menlo" panose="020B0609030804020204" pitchFamily="49" charset="0"/>
              </a:rPr>
              <a:t>, </a:t>
            </a:r>
            <a:r>
              <a:rPr lang="en-US" sz="1600" b="0">
                <a:solidFill>
                  <a:srgbClr val="001080"/>
                </a:solidFill>
                <a:effectLst/>
                <a:latin typeface="Menlo" panose="020B0609030804020204" pitchFamily="49" charset="0"/>
              </a:rPr>
              <a:t>layer</a:t>
            </a:r>
            <a:r>
              <a:rPr lang="en-US" sz="1600" b="0">
                <a:solidFill>
                  <a:srgbClr val="3B3B3B"/>
                </a:solidFill>
                <a:effectLst/>
                <a:latin typeface="Menlo" panose="020B0609030804020204" pitchFamily="49" charset="0"/>
              </a:rPr>
              <a:t> </a:t>
            </a:r>
            <a:r>
              <a:rPr lang="en-US" sz="1600" b="0">
                <a:solidFill>
                  <a:srgbClr val="AF00DB"/>
                </a:solidFill>
                <a:effectLst/>
                <a:latin typeface="Menlo" panose="020B0609030804020204" pitchFamily="49" charset="0"/>
              </a:rPr>
              <a:t>in</a:t>
            </a:r>
            <a:r>
              <a:rPr lang="en-US" sz="1600" b="0">
                <a:solidFill>
                  <a:srgbClr val="3B3B3B"/>
                </a:solidFill>
                <a:effectLst/>
                <a:latin typeface="Menlo" panose="020B0609030804020204" pitchFamily="49" charset="0"/>
              </a:rPr>
              <a:t> </a:t>
            </a:r>
            <a:r>
              <a:rPr lang="en-US" sz="1600" b="0">
                <a:solidFill>
                  <a:srgbClr val="267F99"/>
                </a:solidFill>
                <a:effectLst/>
                <a:latin typeface="Menlo" panose="020B0609030804020204" pitchFamily="49" charset="0"/>
              </a:rPr>
              <a:t>enumerate</a:t>
            </a:r>
            <a:r>
              <a:rPr lang="en-US" sz="1600" b="0">
                <a:solidFill>
                  <a:srgbClr val="3B3B3B"/>
                </a:solidFill>
                <a:effectLst/>
                <a:latin typeface="Menlo" panose="020B0609030804020204" pitchFamily="49" charset="0"/>
              </a:rPr>
              <a:t>(</a:t>
            </a:r>
            <a:r>
              <a:rPr lang="en-US" sz="1600" b="0" err="1">
                <a:solidFill>
                  <a:srgbClr val="001080"/>
                </a:solidFill>
                <a:effectLst/>
                <a:latin typeface="Menlo" panose="020B0609030804020204" pitchFamily="49" charset="0"/>
              </a:rPr>
              <a:t>self</a:t>
            </a:r>
            <a:r>
              <a:rPr lang="en-US" sz="1600" b="0" err="1">
                <a:solidFill>
                  <a:srgbClr val="3B3B3B"/>
                </a:solidFill>
                <a:effectLst/>
                <a:latin typeface="Menlo" panose="020B0609030804020204" pitchFamily="49" charset="0"/>
              </a:rPr>
              <a:t>.</a:t>
            </a:r>
            <a:r>
              <a:rPr lang="en-US" sz="1600" b="0" err="1">
                <a:solidFill>
                  <a:srgbClr val="001080"/>
                </a:solidFill>
                <a:effectLst/>
                <a:latin typeface="Menlo" panose="020B0609030804020204" pitchFamily="49" charset="0"/>
              </a:rPr>
              <a:t>layers</a:t>
            </a:r>
            <a:r>
              <a:rPr lang="en-US" sz="1600" b="0">
                <a:solidFill>
                  <a:srgbClr val="3B3B3B"/>
                </a:solidFill>
                <a:effectLst/>
                <a:latin typeface="Menlo" panose="020B0609030804020204" pitchFamily="49" charset="0"/>
              </a:rPr>
              <a:t>):</a:t>
            </a:r>
          </a:p>
          <a:p>
            <a:pPr>
              <a:lnSpc>
                <a:spcPts val="1800"/>
              </a:lnSpc>
              <a:spcBef>
                <a:spcPts val="600"/>
              </a:spcBef>
              <a:buNone/>
              <a:tabLst>
                <a:tab pos="455613" algn="l"/>
                <a:tab pos="912813" algn="l"/>
                <a:tab pos="1370013" algn="l"/>
                <a:tab pos="1825625" algn="l"/>
              </a:tabLst>
            </a:pPr>
            <a:r>
              <a:rPr lang="en-US" sz="1600" b="0">
                <a:solidFill>
                  <a:srgbClr val="001080"/>
                </a:solidFill>
                <a:effectLst/>
                <a:latin typeface="Menlo" panose="020B0609030804020204" pitchFamily="49" charset="0"/>
              </a:rPr>
              <a:t>			x</a:t>
            </a:r>
            <a:r>
              <a:rPr lang="en-US" sz="1600" b="0">
                <a:solidFill>
                  <a:srgbClr val="3B3B3B"/>
                </a:solidFill>
                <a:effectLst/>
                <a:latin typeface="Menlo" panose="020B0609030804020204" pitchFamily="49" charset="0"/>
              </a:rPr>
              <a:t> </a:t>
            </a:r>
            <a:r>
              <a:rPr lang="en-US" sz="1600" b="0">
                <a:solidFill>
                  <a:srgbClr val="000000"/>
                </a:solidFill>
                <a:effectLst/>
                <a:latin typeface="Menlo" panose="020B0609030804020204" pitchFamily="49" charset="0"/>
              </a:rPr>
              <a:t>=</a:t>
            </a:r>
            <a:r>
              <a:rPr lang="en-US" sz="1600" b="0">
                <a:solidFill>
                  <a:srgbClr val="3B3B3B"/>
                </a:solidFill>
                <a:effectLst/>
                <a:latin typeface="Menlo" panose="020B0609030804020204" pitchFamily="49" charset="0"/>
              </a:rPr>
              <a:t> </a:t>
            </a:r>
            <a:r>
              <a:rPr lang="en-US" sz="1600" b="0">
                <a:solidFill>
                  <a:srgbClr val="001080"/>
                </a:solidFill>
                <a:effectLst/>
                <a:latin typeface="Menlo" panose="020B0609030804020204" pitchFamily="49" charset="0"/>
              </a:rPr>
              <a:t>layer</a:t>
            </a:r>
            <a:r>
              <a:rPr lang="en-US" sz="1600" b="0">
                <a:solidFill>
                  <a:srgbClr val="3B3B3B"/>
                </a:solidFill>
                <a:effectLst/>
                <a:latin typeface="Menlo" panose="020B0609030804020204" pitchFamily="49" charset="0"/>
              </a:rPr>
              <a:t>(</a:t>
            </a:r>
            <a:r>
              <a:rPr lang="en-US" sz="1600" b="0">
                <a:solidFill>
                  <a:srgbClr val="001080"/>
                </a:solidFill>
                <a:effectLst/>
                <a:latin typeface="Menlo" panose="020B0609030804020204" pitchFamily="49" charset="0"/>
              </a:rPr>
              <a:t>x</a:t>
            </a:r>
            <a:r>
              <a:rPr lang="en-US" sz="1600" b="0">
                <a:solidFill>
                  <a:srgbClr val="3B3B3B"/>
                </a:solidFill>
                <a:effectLst/>
                <a:latin typeface="Menlo" panose="020B0609030804020204" pitchFamily="49" charset="0"/>
              </a:rPr>
              <a:t>)</a:t>
            </a:r>
          </a:p>
          <a:p>
            <a:pPr>
              <a:lnSpc>
                <a:spcPts val="1800"/>
              </a:lnSpc>
              <a:spcBef>
                <a:spcPts val="600"/>
              </a:spcBef>
              <a:buNone/>
              <a:tabLst>
                <a:tab pos="455613" algn="l"/>
                <a:tab pos="912813" algn="l"/>
                <a:tab pos="1370013" algn="l"/>
                <a:tab pos="1825625" algn="l"/>
              </a:tabLst>
            </a:pPr>
            <a:r>
              <a:rPr lang="en-US" sz="1600" b="0">
                <a:solidFill>
                  <a:srgbClr val="AF00DB"/>
                </a:solidFill>
                <a:effectLst/>
                <a:latin typeface="Menlo" panose="020B0609030804020204" pitchFamily="49" charset="0"/>
              </a:rPr>
              <a:t>			if</a:t>
            </a:r>
            <a:r>
              <a:rPr lang="en-US" sz="1600" b="0">
                <a:solidFill>
                  <a:srgbClr val="3B3B3B"/>
                </a:solidFill>
                <a:effectLst/>
                <a:latin typeface="Menlo" panose="020B0609030804020204" pitchFamily="49" charset="0"/>
              </a:rPr>
              <a:t> </a:t>
            </a:r>
            <a:r>
              <a:rPr lang="en-US" sz="1600" b="0" err="1">
                <a:solidFill>
                  <a:srgbClr val="001080"/>
                </a:solidFill>
                <a:effectLst/>
                <a:latin typeface="Menlo" panose="020B0609030804020204" pitchFamily="49" charset="0"/>
              </a:rPr>
              <a:t>i</a:t>
            </a:r>
            <a:r>
              <a:rPr lang="en-US" sz="1600" b="0">
                <a:solidFill>
                  <a:srgbClr val="3B3B3B"/>
                </a:solidFill>
                <a:effectLst/>
                <a:latin typeface="Menlo" panose="020B0609030804020204" pitchFamily="49" charset="0"/>
              </a:rPr>
              <a:t> </a:t>
            </a:r>
            <a:r>
              <a:rPr lang="en-US" sz="1600" b="0">
                <a:solidFill>
                  <a:srgbClr val="000000"/>
                </a:solidFill>
                <a:effectLst/>
                <a:latin typeface="Menlo" panose="020B0609030804020204" pitchFamily="49" charset="0"/>
              </a:rPr>
              <a:t>&lt;</a:t>
            </a:r>
            <a:r>
              <a:rPr lang="en-US" sz="1600" b="0">
                <a:solidFill>
                  <a:srgbClr val="3B3B3B"/>
                </a:solidFill>
                <a:effectLst/>
                <a:latin typeface="Menlo" panose="020B0609030804020204" pitchFamily="49" charset="0"/>
              </a:rPr>
              <a:t> </a:t>
            </a:r>
            <a:r>
              <a:rPr lang="en-US" sz="1600" b="0" err="1">
                <a:solidFill>
                  <a:srgbClr val="795E26"/>
                </a:solidFill>
                <a:effectLst/>
                <a:latin typeface="Menlo" panose="020B0609030804020204" pitchFamily="49" charset="0"/>
              </a:rPr>
              <a:t>len</a:t>
            </a:r>
            <a:r>
              <a:rPr lang="en-US" sz="1600" b="0">
                <a:solidFill>
                  <a:srgbClr val="3B3B3B"/>
                </a:solidFill>
                <a:effectLst/>
                <a:latin typeface="Menlo" panose="020B0609030804020204" pitchFamily="49" charset="0"/>
              </a:rPr>
              <a:t>(</a:t>
            </a:r>
            <a:r>
              <a:rPr lang="en-US" sz="1600" b="0" err="1">
                <a:solidFill>
                  <a:srgbClr val="001080"/>
                </a:solidFill>
                <a:effectLst/>
                <a:latin typeface="Menlo" panose="020B0609030804020204" pitchFamily="49" charset="0"/>
              </a:rPr>
              <a:t>self</a:t>
            </a:r>
            <a:r>
              <a:rPr lang="en-US" sz="1600" b="0" err="1">
                <a:solidFill>
                  <a:srgbClr val="3B3B3B"/>
                </a:solidFill>
                <a:effectLst/>
                <a:latin typeface="Menlo" panose="020B0609030804020204" pitchFamily="49" charset="0"/>
              </a:rPr>
              <a:t>.</a:t>
            </a:r>
            <a:r>
              <a:rPr lang="en-US" sz="1600" b="0" err="1">
                <a:solidFill>
                  <a:srgbClr val="001080"/>
                </a:solidFill>
                <a:effectLst/>
                <a:latin typeface="Menlo" panose="020B0609030804020204" pitchFamily="49" charset="0"/>
              </a:rPr>
              <a:t>layers</a:t>
            </a:r>
            <a:r>
              <a:rPr lang="en-US" sz="1600" b="0">
                <a:solidFill>
                  <a:srgbClr val="3B3B3B"/>
                </a:solidFill>
                <a:effectLst/>
                <a:latin typeface="Menlo" panose="020B0609030804020204" pitchFamily="49" charset="0"/>
              </a:rPr>
              <a:t>)</a:t>
            </a:r>
            <a:r>
              <a:rPr lang="en-US" sz="1600" b="0">
                <a:solidFill>
                  <a:srgbClr val="000000"/>
                </a:solidFill>
                <a:effectLst/>
                <a:latin typeface="Menlo" panose="020B0609030804020204" pitchFamily="49" charset="0"/>
              </a:rPr>
              <a:t>-</a:t>
            </a:r>
            <a:r>
              <a:rPr lang="en-US" sz="1600" b="0">
                <a:solidFill>
                  <a:srgbClr val="098658"/>
                </a:solidFill>
                <a:effectLst/>
                <a:latin typeface="Menlo" panose="020B0609030804020204" pitchFamily="49" charset="0"/>
              </a:rPr>
              <a:t>1</a:t>
            </a:r>
            <a:r>
              <a:rPr lang="en-US" sz="1600" b="0">
                <a:solidFill>
                  <a:srgbClr val="3B3B3B"/>
                </a:solidFill>
                <a:effectLst/>
                <a:latin typeface="Menlo" panose="020B0609030804020204" pitchFamily="49" charset="0"/>
              </a:rPr>
              <a:t>:</a:t>
            </a:r>
          </a:p>
          <a:p>
            <a:pPr>
              <a:lnSpc>
                <a:spcPts val="1800"/>
              </a:lnSpc>
              <a:spcBef>
                <a:spcPts val="600"/>
              </a:spcBef>
              <a:buNone/>
              <a:tabLst>
                <a:tab pos="455613" algn="l"/>
                <a:tab pos="912813" algn="l"/>
                <a:tab pos="1370013" algn="l"/>
                <a:tab pos="1825625" algn="l"/>
              </a:tabLst>
            </a:pPr>
            <a:r>
              <a:rPr lang="en-US" sz="1600" b="0">
                <a:solidFill>
                  <a:srgbClr val="001080"/>
                </a:solidFill>
                <a:effectLst/>
                <a:latin typeface="Menlo" panose="020B0609030804020204" pitchFamily="49" charset="0"/>
              </a:rPr>
              <a:t>				x</a:t>
            </a:r>
            <a:r>
              <a:rPr lang="en-US" sz="1600" b="0">
                <a:solidFill>
                  <a:srgbClr val="3B3B3B"/>
                </a:solidFill>
                <a:effectLst/>
                <a:latin typeface="Menlo" panose="020B0609030804020204" pitchFamily="49" charset="0"/>
              </a:rPr>
              <a:t> </a:t>
            </a:r>
            <a:r>
              <a:rPr lang="en-US" sz="1600" b="0">
                <a:solidFill>
                  <a:srgbClr val="000000"/>
                </a:solidFill>
                <a:effectLst/>
                <a:latin typeface="Menlo" panose="020B0609030804020204" pitchFamily="49" charset="0"/>
              </a:rPr>
              <a:t>=</a:t>
            </a:r>
            <a:r>
              <a:rPr lang="en-US" sz="1600" b="0">
                <a:solidFill>
                  <a:srgbClr val="3B3B3B"/>
                </a:solidFill>
                <a:effectLst/>
                <a:latin typeface="Menlo" panose="020B0609030804020204" pitchFamily="49" charset="0"/>
              </a:rPr>
              <a:t> </a:t>
            </a:r>
            <a:r>
              <a:rPr lang="en-US" sz="1600" b="0" err="1">
                <a:solidFill>
                  <a:srgbClr val="001080"/>
                </a:solidFill>
                <a:effectLst/>
                <a:latin typeface="Menlo" panose="020B0609030804020204" pitchFamily="49" charset="0"/>
              </a:rPr>
              <a:t>self</a:t>
            </a:r>
            <a:r>
              <a:rPr lang="en-US" sz="1600" b="0" err="1">
                <a:solidFill>
                  <a:srgbClr val="3B3B3B"/>
                </a:solidFill>
                <a:effectLst/>
                <a:latin typeface="Menlo" panose="020B0609030804020204" pitchFamily="49" charset="0"/>
              </a:rPr>
              <a:t>.</a:t>
            </a:r>
            <a:r>
              <a:rPr lang="en-US" sz="1600" b="0" err="1">
                <a:solidFill>
                  <a:srgbClr val="001080"/>
                </a:solidFill>
                <a:effectLst/>
                <a:latin typeface="Menlo" panose="020B0609030804020204" pitchFamily="49" charset="0"/>
              </a:rPr>
              <a:t>act</a:t>
            </a:r>
            <a:r>
              <a:rPr lang="en-US" sz="1600" b="0">
                <a:solidFill>
                  <a:srgbClr val="3B3B3B"/>
                </a:solidFill>
                <a:effectLst/>
                <a:latin typeface="Menlo" panose="020B0609030804020204" pitchFamily="49" charset="0"/>
              </a:rPr>
              <a:t>(</a:t>
            </a:r>
            <a:r>
              <a:rPr lang="en-US" sz="1600" b="0">
                <a:solidFill>
                  <a:srgbClr val="001080"/>
                </a:solidFill>
                <a:effectLst/>
                <a:latin typeface="Menlo" panose="020B0609030804020204" pitchFamily="49" charset="0"/>
              </a:rPr>
              <a:t>x</a:t>
            </a:r>
            <a:r>
              <a:rPr lang="en-US" sz="1600" b="0">
                <a:solidFill>
                  <a:srgbClr val="3B3B3B"/>
                </a:solidFill>
                <a:effectLst/>
                <a:latin typeface="Menlo" panose="020B0609030804020204" pitchFamily="49" charset="0"/>
              </a:rPr>
              <a:t>)</a:t>
            </a:r>
          </a:p>
          <a:p>
            <a:pPr>
              <a:lnSpc>
                <a:spcPts val="1800"/>
              </a:lnSpc>
              <a:spcBef>
                <a:spcPts val="600"/>
              </a:spcBef>
              <a:tabLst>
                <a:tab pos="455613" algn="l"/>
                <a:tab pos="912813" algn="l"/>
                <a:tab pos="1370013" algn="l"/>
                <a:tab pos="1825625" algn="l"/>
              </a:tabLst>
            </a:pPr>
            <a:r>
              <a:rPr lang="en-US" sz="1600" b="0">
                <a:solidFill>
                  <a:srgbClr val="AF00DB"/>
                </a:solidFill>
                <a:effectLst/>
                <a:latin typeface="Menlo" panose="020B0609030804020204" pitchFamily="49" charset="0"/>
              </a:rPr>
              <a:t>		return</a:t>
            </a:r>
            <a:r>
              <a:rPr lang="en-US" sz="1600" b="0">
                <a:solidFill>
                  <a:srgbClr val="3B3B3B"/>
                </a:solidFill>
                <a:effectLst/>
                <a:latin typeface="Menlo" panose="020B0609030804020204" pitchFamily="49" charset="0"/>
              </a:rPr>
              <a:t> </a:t>
            </a:r>
            <a:r>
              <a:rPr lang="en-US" sz="1600" b="0">
                <a:solidFill>
                  <a:srgbClr val="001080"/>
                </a:solidFill>
                <a:effectLst/>
                <a:latin typeface="Menlo" panose="020B0609030804020204" pitchFamily="49" charset="0"/>
              </a:rPr>
              <a:t>x</a:t>
            </a:r>
            <a:endParaRPr lang="en-US" sz="1600" b="0">
              <a:solidFill>
                <a:srgbClr val="3B3B3B"/>
              </a:solidFill>
              <a:effectLst/>
              <a:latin typeface="Menlo" panose="020B0609030804020204" pitchFamily="49" charset="0"/>
            </a:endParaRPr>
          </a:p>
        </p:txBody>
      </p:sp>
      <p:sp>
        <p:nvSpPr>
          <p:cNvPr id="6" name="Rounded Rectangular Callout 5">
            <a:extLst>
              <a:ext uri="{FF2B5EF4-FFF2-40B4-BE49-F238E27FC236}">
                <a16:creationId xmlns:a16="http://schemas.microsoft.com/office/drawing/2014/main" id="{33B0A5CA-B04C-D480-96E6-10882CA5DFF7}"/>
              </a:ext>
            </a:extLst>
          </p:cNvPr>
          <p:cNvSpPr/>
          <p:nvPr/>
        </p:nvSpPr>
        <p:spPr>
          <a:xfrm>
            <a:off x="4995239" y="2157856"/>
            <a:ext cx="2666155" cy="396283"/>
          </a:xfrm>
          <a:prstGeom prst="wedgeRoundRectCallout">
            <a:avLst>
              <a:gd name="adj1" fmla="val -63799"/>
              <a:gd name="adj2" fmla="val -11919"/>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Extend </a:t>
            </a:r>
            <a:r>
              <a:rPr lang="en-US" err="1">
                <a:latin typeface="Consolas" panose="020B0609020204030204" pitchFamily="49" charset="0"/>
                <a:cs typeface="Consolas" panose="020B0609020204030204" pitchFamily="49" charset="0"/>
              </a:rPr>
              <a:t>nn.Module</a:t>
            </a:r>
            <a:endParaRPr lang="en-US">
              <a:latin typeface="Consolas" panose="020B0609020204030204" pitchFamily="49" charset="0"/>
              <a:cs typeface="Consolas" panose="020B0609020204030204" pitchFamily="49" charset="0"/>
            </a:endParaRPr>
          </a:p>
        </p:txBody>
      </p:sp>
      <p:sp>
        <p:nvSpPr>
          <p:cNvPr id="4" name="Rounded Rectangular Callout 3">
            <a:extLst>
              <a:ext uri="{FF2B5EF4-FFF2-40B4-BE49-F238E27FC236}">
                <a16:creationId xmlns:a16="http://schemas.microsoft.com/office/drawing/2014/main" id="{EDDEB943-E196-F648-7F32-9358C498ACBA}"/>
              </a:ext>
            </a:extLst>
          </p:cNvPr>
          <p:cNvSpPr/>
          <p:nvPr/>
        </p:nvSpPr>
        <p:spPr>
          <a:xfrm>
            <a:off x="8397713" y="2118732"/>
            <a:ext cx="2666155" cy="1081826"/>
          </a:xfrm>
          <a:prstGeom prst="wedgeRoundRectCallout">
            <a:avLst>
              <a:gd name="adj1" fmla="val -104858"/>
              <a:gd name="adj2" fmla="val 58319"/>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Add modules to your module. These add parameters.</a:t>
            </a:r>
          </a:p>
        </p:txBody>
      </p:sp>
      <p:sp>
        <p:nvSpPr>
          <p:cNvPr id="7" name="Rounded Rectangular Callout 6">
            <a:extLst>
              <a:ext uri="{FF2B5EF4-FFF2-40B4-BE49-F238E27FC236}">
                <a16:creationId xmlns:a16="http://schemas.microsoft.com/office/drawing/2014/main" id="{2DB977E5-6C60-FA3E-385D-C1A27C92A0D8}"/>
              </a:ext>
            </a:extLst>
          </p:cNvPr>
          <p:cNvSpPr/>
          <p:nvPr/>
        </p:nvSpPr>
        <p:spPr>
          <a:xfrm>
            <a:off x="8397713" y="4617233"/>
            <a:ext cx="2666155" cy="1081826"/>
          </a:xfrm>
          <a:prstGeom prst="wedgeRoundRectCallout">
            <a:avLst>
              <a:gd name="adj1" fmla="val -105824"/>
              <a:gd name="adj2" fmla="val 28557"/>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Compute the </a:t>
            </a:r>
            <a:r>
              <a:rPr lang="en-US" b="1"/>
              <a:t>forward</a:t>
            </a:r>
            <a:r>
              <a:rPr lang="en-US"/>
              <a:t> pass using the layer modules.</a:t>
            </a:r>
          </a:p>
        </p:txBody>
      </p:sp>
    </p:spTree>
    <p:extLst>
      <p:ext uri="{BB962C8B-B14F-4D97-AF65-F5344CB8AC3E}">
        <p14:creationId xmlns:p14="http://schemas.microsoft.com/office/powerpoint/2010/main" val="3610086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330E2-674F-5A7E-5FEA-03BECAFD44FA}"/>
              </a:ext>
            </a:extLst>
          </p:cNvPr>
          <p:cNvSpPr>
            <a:spLocks noGrp="1"/>
          </p:cNvSpPr>
          <p:nvPr>
            <p:ph type="title"/>
          </p:nvPr>
        </p:nvSpPr>
        <p:spPr/>
        <p:txBody>
          <a:bodyPr>
            <a:normAutofit fontScale="90000"/>
          </a:bodyPr>
          <a:lstStyle/>
          <a:p>
            <a:r>
              <a:rPr lang="en-US"/>
              <a:t>Implement Gradient Descent with Optimizer</a:t>
            </a:r>
          </a:p>
        </p:txBody>
      </p:sp>
      <p:sp>
        <p:nvSpPr>
          <p:cNvPr id="3" name="Content Placeholder 2">
            <a:extLst>
              <a:ext uri="{FF2B5EF4-FFF2-40B4-BE49-F238E27FC236}">
                <a16:creationId xmlns:a16="http://schemas.microsoft.com/office/drawing/2014/main" id="{C4D4B988-D7D0-5019-DCA7-DFA9047B59EB}"/>
              </a:ext>
            </a:extLst>
          </p:cNvPr>
          <p:cNvSpPr>
            <a:spLocks noGrp="1"/>
          </p:cNvSpPr>
          <p:nvPr>
            <p:ph idx="1"/>
          </p:nvPr>
        </p:nvSpPr>
        <p:spPr>
          <a:xfrm>
            <a:off x="312421" y="1424540"/>
            <a:ext cx="11567160" cy="1202750"/>
          </a:xfrm>
        </p:spPr>
        <p:txBody>
          <a:bodyPr/>
          <a:lstStyle/>
          <a:p>
            <a:pPr marL="0" indent="0">
              <a:buNone/>
            </a:pPr>
            <a:r>
              <a:rPr lang="en-US"/>
              <a:t>In </a:t>
            </a:r>
            <a:r>
              <a:rPr lang="en-US" err="1"/>
              <a:t>PyTorch</a:t>
            </a:r>
            <a:r>
              <a:rPr lang="en-US"/>
              <a:t> you implement </a:t>
            </a:r>
            <a:r>
              <a:rPr lang="en-US" b="1"/>
              <a:t>your own gradient descent loop</a:t>
            </a:r>
            <a:r>
              <a:rPr lang="en-US"/>
              <a:t> but you can use built in update rules (e.g., Adam) called </a:t>
            </a:r>
            <a:r>
              <a:rPr lang="en-US" b="1"/>
              <a:t>optimizers</a:t>
            </a:r>
            <a:r>
              <a:rPr lang="en-US"/>
              <a:t>.</a:t>
            </a:r>
          </a:p>
        </p:txBody>
      </p:sp>
      <p:sp>
        <p:nvSpPr>
          <p:cNvPr id="5" name="TextBox 4">
            <a:extLst>
              <a:ext uri="{FF2B5EF4-FFF2-40B4-BE49-F238E27FC236}">
                <a16:creationId xmlns:a16="http://schemas.microsoft.com/office/drawing/2014/main" id="{969AD004-6EC0-B4A2-37AD-5A025126C857}"/>
              </a:ext>
            </a:extLst>
          </p:cNvPr>
          <p:cNvSpPr txBox="1"/>
          <p:nvPr/>
        </p:nvSpPr>
        <p:spPr>
          <a:xfrm>
            <a:off x="312421" y="2627290"/>
            <a:ext cx="9813702" cy="3477875"/>
          </a:xfrm>
          <a:prstGeom prst="rect">
            <a:avLst/>
          </a:prstGeom>
          <a:noFill/>
        </p:spPr>
        <p:txBody>
          <a:bodyPr wrap="square">
            <a:spAutoFit/>
          </a:bodyPr>
          <a:lstStyle/>
          <a:p>
            <a:pPr>
              <a:spcBef>
                <a:spcPts val="600"/>
              </a:spcBef>
              <a:buNone/>
            </a:pPr>
            <a:r>
              <a:rPr lang="en-US" sz="2000">
                <a:solidFill>
                  <a:srgbClr val="001080"/>
                </a:solidFill>
                <a:latin typeface="Menlo" panose="020B0609030804020204" pitchFamily="49" charset="0"/>
              </a:rPr>
              <a:t>loader</a:t>
            </a:r>
            <a:r>
              <a:rPr lang="en-US" sz="2000">
                <a:solidFill>
                  <a:srgbClr val="3B3B3B"/>
                </a:solidFill>
                <a:latin typeface="Menlo" panose="020B0609030804020204" pitchFamily="49" charset="0"/>
              </a:rPr>
              <a:t> </a:t>
            </a:r>
            <a:r>
              <a:rPr lang="en-US" sz="2000">
                <a:solidFill>
                  <a:srgbClr val="000000"/>
                </a:solidFill>
                <a:latin typeface="Menlo" panose="020B0609030804020204" pitchFamily="49" charset="0"/>
              </a:rPr>
              <a:t>=</a:t>
            </a:r>
            <a:r>
              <a:rPr lang="en-US" sz="2000">
                <a:solidFill>
                  <a:srgbClr val="3B3B3B"/>
                </a:solidFill>
                <a:latin typeface="Menlo" panose="020B0609030804020204" pitchFamily="49" charset="0"/>
              </a:rPr>
              <a:t> </a:t>
            </a:r>
            <a:r>
              <a:rPr lang="en-US" sz="2000" err="1">
                <a:solidFill>
                  <a:srgbClr val="267F99"/>
                </a:solidFill>
                <a:latin typeface="Menlo" panose="020B0609030804020204" pitchFamily="49" charset="0"/>
              </a:rPr>
              <a:t>DataLoader</a:t>
            </a:r>
            <a:r>
              <a:rPr lang="en-US" sz="2000">
                <a:solidFill>
                  <a:srgbClr val="3B3B3B"/>
                </a:solidFill>
                <a:latin typeface="Menlo" panose="020B0609030804020204" pitchFamily="49" charset="0"/>
              </a:rPr>
              <a:t>(</a:t>
            </a:r>
            <a:r>
              <a:rPr lang="en-US" sz="2000" err="1">
                <a:solidFill>
                  <a:srgbClr val="001080"/>
                </a:solidFill>
                <a:latin typeface="Menlo" panose="020B0609030804020204" pitchFamily="49" charset="0"/>
              </a:rPr>
              <a:t>tr_data</a:t>
            </a:r>
            <a:r>
              <a:rPr lang="en-US" sz="2000">
                <a:solidFill>
                  <a:srgbClr val="3B3B3B"/>
                </a:solidFill>
                <a:latin typeface="Menlo" panose="020B0609030804020204" pitchFamily="49" charset="0"/>
              </a:rPr>
              <a:t>, </a:t>
            </a:r>
            <a:r>
              <a:rPr lang="en-US" sz="2000" err="1">
                <a:solidFill>
                  <a:srgbClr val="001080"/>
                </a:solidFill>
                <a:latin typeface="Menlo" panose="020B0609030804020204" pitchFamily="49" charset="0"/>
              </a:rPr>
              <a:t>batch_size</a:t>
            </a:r>
            <a:r>
              <a:rPr lang="en-US" sz="2000">
                <a:solidFill>
                  <a:srgbClr val="000000"/>
                </a:solidFill>
                <a:latin typeface="Menlo" panose="020B0609030804020204" pitchFamily="49" charset="0"/>
              </a:rPr>
              <a:t>=</a:t>
            </a:r>
            <a:r>
              <a:rPr lang="en-US" sz="2000">
                <a:solidFill>
                  <a:srgbClr val="001080"/>
                </a:solidFill>
                <a:latin typeface="Menlo" panose="020B0609030804020204" pitchFamily="49" charset="0"/>
              </a:rPr>
              <a:t>32</a:t>
            </a:r>
            <a:r>
              <a:rPr lang="en-US" sz="2000">
                <a:solidFill>
                  <a:srgbClr val="3B3B3B"/>
                </a:solidFill>
                <a:latin typeface="Menlo" panose="020B0609030804020204" pitchFamily="49" charset="0"/>
              </a:rPr>
              <a:t>, </a:t>
            </a:r>
            <a:r>
              <a:rPr lang="en-US" sz="2000">
                <a:solidFill>
                  <a:srgbClr val="001080"/>
                </a:solidFill>
                <a:latin typeface="Menlo" panose="020B0609030804020204" pitchFamily="49" charset="0"/>
              </a:rPr>
              <a:t>shuffle</a:t>
            </a:r>
            <a:r>
              <a:rPr lang="en-US" sz="2000">
                <a:solidFill>
                  <a:srgbClr val="000000"/>
                </a:solidFill>
                <a:latin typeface="Menlo" panose="020B0609030804020204" pitchFamily="49" charset="0"/>
              </a:rPr>
              <a:t>=</a:t>
            </a:r>
            <a:r>
              <a:rPr lang="en-US" sz="2000">
                <a:solidFill>
                  <a:srgbClr val="0000FF"/>
                </a:solidFill>
                <a:latin typeface="Menlo" panose="020B0609030804020204" pitchFamily="49" charset="0"/>
              </a:rPr>
              <a:t>True)</a:t>
            </a:r>
            <a:endParaRPr lang="en-US" sz="2000">
              <a:solidFill>
                <a:srgbClr val="3B3B3B"/>
              </a:solidFill>
              <a:latin typeface="Menlo" panose="020B0609030804020204" pitchFamily="49" charset="0"/>
            </a:endParaRPr>
          </a:p>
          <a:p>
            <a:pPr>
              <a:spcBef>
                <a:spcPts val="600"/>
              </a:spcBef>
              <a:tabLst>
                <a:tab pos="447675" algn="l"/>
                <a:tab pos="909638" algn="l"/>
                <a:tab pos="1358900" algn="l"/>
              </a:tabLst>
            </a:pPr>
            <a:r>
              <a:rPr lang="en-US" sz="2000">
                <a:solidFill>
                  <a:srgbClr val="001080"/>
                </a:solidFill>
                <a:latin typeface="Menlo" panose="020B0609030804020204" pitchFamily="49" charset="0"/>
              </a:rPr>
              <a:t>optimizer</a:t>
            </a:r>
            <a:r>
              <a:rPr lang="en-US" sz="2000">
                <a:solidFill>
                  <a:srgbClr val="3B3B3B"/>
                </a:solidFill>
                <a:latin typeface="Menlo" panose="020B0609030804020204" pitchFamily="49" charset="0"/>
              </a:rPr>
              <a:t> </a:t>
            </a:r>
            <a:r>
              <a:rPr lang="en-US" sz="2000">
                <a:solidFill>
                  <a:srgbClr val="000000"/>
                </a:solidFill>
                <a:latin typeface="Menlo" panose="020B0609030804020204" pitchFamily="49" charset="0"/>
              </a:rPr>
              <a:t>=</a:t>
            </a:r>
            <a:r>
              <a:rPr lang="en-US" sz="2000">
                <a:solidFill>
                  <a:srgbClr val="3B3B3B"/>
                </a:solidFill>
                <a:latin typeface="Menlo" panose="020B0609030804020204" pitchFamily="49" charset="0"/>
              </a:rPr>
              <a:t> </a:t>
            </a:r>
            <a:r>
              <a:rPr lang="en-US" sz="2000" err="1">
                <a:solidFill>
                  <a:srgbClr val="267F99"/>
                </a:solidFill>
                <a:latin typeface="Menlo" panose="020B0609030804020204" pitchFamily="49" charset="0"/>
              </a:rPr>
              <a:t>torch</a:t>
            </a:r>
            <a:r>
              <a:rPr lang="en-US" sz="2000" err="1">
                <a:solidFill>
                  <a:srgbClr val="3B3B3B"/>
                </a:solidFill>
                <a:latin typeface="Menlo" panose="020B0609030804020204" pitchFamily="49" charset="0"/>
              </a:rPr>
              <a:t>.</a:t>
            </a:r>
            <a:r>
              <a:rPr lang="en-US" sz="2000" err="1">
                <a:solidFill>
                  <a:srgbClr val="267F99"/>
                </a:solidFill>
                <a:latin typeface="Menlo" panose="020B0609030804020204" pitchFamily="49" charset="0"/>
              </a:rPr>
              <a:t>optim</a:t>
            </a:r>
            <a:r>
              <a:rPr lang="en-US" sz="2000" err="1">
                <a:solidFill>
                  <a:srgbClr val="3B3B3B"/>
                </a:solidFill>
                <a:latin typeface="Menlo" panose="020B0609030804020204" pitchFamily="49" charset="0"/>
              </a:rPr>
              <a:t>.</a:t>
            </a:r>
            <a:r>
              <a:rPr lang="en-US" sz="2000" err="1">
                <a:solidFill>
                  <a:srgbClr val="267F99"/>
                </a:solidFill>
                <a:latin typeface="Menlo" panose="020B0609030804020204" pitchFamily="49" charset="0"/>
              </a:rPr>
              <a:t>Adam</a:t>
            </a:r>
            <a:r>
              <a:rPr lang="en-US" sz="2000">
                <a:solidFill>
                  <a:srgbClr val="3B3B3B"/>
                </a:solidFill>
                <a:latin typeface="Menlo" panose="020B0609030804020204" pitchFamily="49" charset="0"/>
              </a:rPr>
              <a:t>(</a:t>
            </a:r>
            <a:r>
              <a:rPr lang="en-US" sz="2000" err="1">
                <a:solidFill>
                  <a:srgbClr val="001080"/>
                </a:solidFill>
                <a:latin typeface="Menlo" panose="020B0609030804020204" pitchFamily="49" charset="0"/>
              </a:rPr>
              <a:t>model</a:t>
            </a:r>
            <a:r>
              <a:rPr lang="en-US" sz="2000" err="1">
                <a:solidFill>
                  <a:srgbClr val="3B3B3B"/>
                </a:solidFill>
                <a:latin typeface="Menlo" panose="020B0609030804020204" pitchFamily="49" charset="0"/>
              </a:rPr>
              <a:t>.parameters</a:t>
            </a:r>
            <a:r>
              <a:rPr lang="en-US" sz="2000">
                <a:solidFill>
                  <a:srgbClr val="3B3B3B"/>
                </a:solidFill>
                <a:latin typeface="Menlo" panose="020B0609030804020204" pitchFamily="49" charset="0"/>
              </a:rPr>
              <a:t>(),eta)</a:t>
            </a:r>
            <a:endParaRPr lang="en-US" sz="2000" b="0">
              <a:solidFill>
                <a:srgbClr val="AF00DB"/>
              </a:solidFill>
              <a:effectLst/>
              <a:latin typeface="Menlo" panose="020B0609030804020204" pitchFamily="49" charset="0"/>
            </a:endParaRPr>
          </a:p>
          <a:p>
            <a:pPr>
              <a:spcBef>
                <a:spcPts val="600"/>
              </a:spcBef>
              <a:buNone/>
              <a:tabLst>
                <a:tab pos="447675" algn="l"/>
                <a:tab pos="909638" algn="l"/>
                <a:tab pos="1358900" algn="l"/>
              </a:tabLst>
            </a:pPr>
            <a:endParaRPr lang="en-US" sz="2000" b="0">
              <a:solidFill>
                <a:srgbClr val="AF00DB"/>
              </a:solidFill>
              <a:effectLst/>
              <a:latin typeface="Menlo" panose="020B0609030804020204" pitchFamily="49" charset="0"/>
            </a:endParaRPr>
          </a:p>
          <a:p>
            <a:pPr>
              <a:spcBef>
                <a:spcPts val="600"/>
              </a:spcBef>
              <a:buNone/>
              <a:tabLst>
                <a:tab pos="447675" algn="l"/>
                <a:tab pos="909638" algn="l"/>
                <a:tab pos="1358900" algn="l"/>
              </a:tabLst>
            </a:pPr>
            <a:r>
              <a:rPr lang="en-US" sz="2000" b="0">
                <a:solidFill>
                  <a:srgbClr val="AF00DB"/>
                </a:solidFill>
                <a:effectLst/>
                <a:latin typeface="Menlo" panose="020B0609030804020204" pitchFamily="49" charset="0"/>
              </a:rPr>
              <a:t>for</a:t>
            </a:r>
            <a:r>
              <a:rPr lang="en-US" sz="2000" b="0">
                <a:solidFill>
                  <a:srgbClr val="3B3B3B"/>
                </a:solidFill>
                <a:effectLst/>
                <a:latin typeface="Menlo" panose="020B0609030804020204" pitchFamily="49" charset="0"/>
              </a:rPr>
              <a:t> </a:t>
            </a:r>
            <a:r>
              <a:rPr lang="en-US" sz="2000" b="0">
                <a:solidFill>
                  <a:srgbClr val="001080"/>
                </a:solidFill>
                <a:effectLst/>
                <a:latin typeface="Menlo" panose="020B0609030804020204" pitchFamily="49" charset="0"/>
              </a:rPr>
              <a:t>epoch</a:t>
            </a:r>
            <a:r>
              <a:rPr lang="en-US" sz="2000" b="0">
                <a:solidFill>
                  <a:srgbClr val="3B3B3B"/>
                </a:solidFill>
                <a:effectLst/>
                <a:latin typeface="Menlo" panose="020B0609030804020204" pitchFamily="49" charset="0"/>
              </a:rPr>
              <a:t> </a:t>
            </a:r>
            <a:r>
              <a:rPr lang="en-US" sz="2000" b="0">
                <a:solidFill>
                  <a:srgbClr val="AF00DB"/>
                </a:solidFill>
                <a:effectLst/>
                <a:latin typeface="Menlo" panose="020B0609030804020204" pitchFamily="49" charset="0"/>
              </a:rPr>
              <a:t>in</a:t>
            </a:r>
            <a:r>
              <a:rPr lang="en-US" sz="2000" b="0">
                <a:solidFill>
                  <a:srgbClr val="3B3B3B"/>
                </a:solidFill>
                <a:effectLst/>
                <a:latin typeface="Menlo" panose="020B0609030804020204" pitchFamily="49" charset="0"/>
              </a:rPr>
              <a:t> </a:t>
            </a:r>
            <a:r>
              <a:rPr lang="en-US" sz="2000" b="0">
                <a:solidFill>
                  <a:srgbClr val="267F99"/>
                </a:solidFill>
                <a:effectLst/>
                <a:latin typeface="Menlo" panose="020B0609030804020204" pitchFamily="49" charset="0"/>
              </a:rPr>
              <a:t>range</a:t>
            </a:r>
            <a:r>
              <a:rPr lang="en-US" sz="2000" b="0">
                <a:solidFill>
                  <a:srgbClr val="3B3B3B"/>
                </a:solidFill>
                <a:effectLst/>
                <a:latin typeface="Menlo" panose="020B0609030804020204" pitchFamily="49" charset="0"/>
              </a:rPr>
              <a:t>(</a:t>
            </a:r>
            <a:r>
              <a:rPr lang="en-US" sz="2000" b="0" err="1">
                <a:solidFill>
                  <a:srgbClr val="001080"/>
                </a:solidFill>
                <a:effectLst/>
                <a:latin typeface="Menlo" panose="020B0609030804020204" pitchFamily="49" charset="0"/>
              </a:rPr>
              <a:t>nepochs</a:t>
            </a:r>
            <a:r>
              <a:rPr lang="en-US" sz="2000" b="0">
                <a:solidFill>
                  <a:srgbClr val="3B3B3B"/>
                </a:solidFill>
                <a:effectLst/>
                <a:latin typeface="Menlo" panose="020B0609030804020204" pitchFamily="49" charset="0"/>
              </a:rPr>
              <a:t>):</a:t>
            </a:r>
          </a:p>
          <a:p>
            <a:pPr>
              <a:spcBef>
                <a:spcPts val="600"/>
              </a:spcBef>
              <a:buNone/>
              <a:tabLst>
                <a:tab pos="447675" algn="l"/>
                <a:tab pos="909638" algn="l"/>
                <a:tab pos="1358900" algn="l"/>
              </a:tabLst>
            </a:pPr>
            <a:r>
              <a:rPr lang="en-US" sz="2000" b="0">
                <a:solidFill>
                  <a:srgbClr val="AF00DB"/>
                </a:solidFill>
                <a:effectLst/>
                <a:latin typeface="Menlo" panose="020B0609030804020204" pitchFamily="49" charset="0"/>
              </a:rPr>
              <a:t>	for</a:t>
            </a:r>
            <a:r>
              <a:rPr lang="en-US" sz="2000" b="0">
                <a:solidFill>
                  <a:srgbClr val="3B3B3B"/>
                </a:solidFill>
                <a:effectLst/>
                <a:latin typeface="Menlo" panose="020B0609030804020204" pitchFamily="49" charset="0"/>
              </a:rPr>
              <a:t> </a:t>
            </a:r>
            <a:r>
              <a:rPr lang="en-US" sz="2000">
                <a:solidFill>
                  <a:srgbClr val="001080"/>
                </a:solidFill>
                <a:latin typeface="Menlo" panose="020B0609030804020204" pitchFamily="49" charset="0"/>
              </a:rPr>
              <a:t>(</a:t>
            </a:r>
            <a:r>
              <a:rPr lang="en-US" sz="2000" b="0">
                <a:solidFill>
                  <a:srgbClr val="001080"/>
                </a:solidFill>
                <a:effectLst/>
                <a:latin typeface="Menlo" panose="020B0609030804020204" pitchFamily="49" charset="0"/>
              </a:rPr>
              <a:t>x</a:t>
            </a:r>
            <a:r>
              <a:rPr lang="en-US" sz="2000" b="0">
                <a:solidFill>
                  <a:srgbClr val="3B3B3B"/>
                </a:solidFill>
                <a:effectLst/>
                <a:latin typeface="Menlo" panose="020B0609030804020204" pitchFamily="49" charset="0"/>
              </a:rPr>
              <a:t>, </a:t>
            </a:r>
            <a:r>
              <a:rPr lang="en-US" sz="2000" b="0">
                <a:solidFill>
                  <a:srgbClr val="001080"/>
                </a:solidFill>
                <a:effectLst/>
                <a:latin typeface="Menlo" panose="020B0609030804020204" pitchFamily="49" charset="0"/>
              </a:rPr>
              <a:t>t</a:t>
            </a:r>
            <a:r>
              <a:rPr lang="en-US" sz="2000" b="0">
                <a:solidFill>
                  <a:srgbClr val="3B3B3B"/>
                </a:solidFill>
                <a:effectLst/>
                <a:latin typeface="Menlo" panose="020B0609030804020204" pitchFamily="49" charset="0"/>
              </a:rPr>
              <a:t>) </a:t>
            </a:r>
            <a:r>
              <a:rPr lang="en-US" sz="2000" b="0">
                <a:solidFill>
                  <a:srgbClr val="AF00DB"/>
                </a:solidFill>
                <a:effectLst/>
                <a:latin typeface="Menlo" panose="020B0609030804020204" pitchFamily="49" charset="0"/>
              </a:rPr>
              <a:t>in</a:t>
            </a:r>
            <a:r>
              <a:rPr lang="en-US" sz="2000" b="0">
                <a:solidFill>
                  <a:srgbClr val="3B3B3B"/>
                </a:solidFill>
                <a:effectLst/>
                <a:latin typeface="Menlo" panose="020B0609030804020204" pitchFamily="49" charset="0"/>
              </a:rPr>
              <a:t> </a:t>
            </a:r>
            <a:r>
              <a:rPr lang="en-US" sz="2000" b="0">
                <a:solidFill>
                  <a:srgbClr val="001080"/>
                </a:solidFill>
                <a:effectLst/>
                <a:latin typeface="Menlo" panose="020B0609030804020204" pitchFamily="49" charset="0"/>
              </a:rPr>
              <a:t>loader</a:t>
            </a:r>
            <a:r>
              <a:rPr lang="en-US" sz="2000" b="0">
                <a:solidFill>
                  <a:srgbClr val="3B3B3B"/>
                </a:solidFill>
                <a:effectLst/>
                <a:latin typeface="Menlo" panose="020B0609030804020204" pitchFamily="49" charset="0"/>
              </a:rPr>
              <a:t>:</a:t>
            </a:r>
          </a:p>
          <a:p>
            <a:pPr>
              <a:spcBef>
                <a:spcPts val="600"/>
              </a:spcBef>
              <a:buNone/>
              <a:tabLst>
                <a:tab pos="447675" algn="l"/>
                <a:tab pos="909638" algn="l"/>
                <a:tab pos="1358900" algn="l"/>
              </a:tabLst>
            </a:pPr>
            <a:r>
              <a:rPr lang="en-US" sz="2000" b="0">
                <a:solidFill>
                  <a:srgbClr val="001080"/>
                </a:solidFill>
                <a:effectLst/>
                <a:latin typeface="Menlo" panose="020B0609030804020204" pitchFamily="49" charset="0"/>
              </a:rPr>
              <a:t>		</a:t>
            </a:r>
            <a:r>
              <a:rPr lang="en-US" sz="2000" b="0" err="1">
                <a:solidFill>
                  <a:srgbClr val="001080"/>
                </a:solidFill>
                <a:effectLst/>
                <a:latin typeface="Menlo" panose="020B0609030804020204" pitchFamily="49" charset="0"/>
              </a:rPr>
              <a:t>optimizer</a:t>
            </a:r>
            <a:r>
              <a:rPr lang="en-US" sz="2000" b="0" err="1">
                <a:solidFill>
                  <a:srgbClr val="3B3B3B"/>
                </a:solidFill>
                <a:effectLst/>
                <a:latin typeface="Menlo" panose="020B0609030804020204" pitchFamily="49" charset="0"/>
              </a:rPr>
              <a:t>.</a:t>
            </a:r>
            <a:r>
              <a:rPr lang="en-US" sz="2000" b="0" err="1">
                <a:solidFill>
                  <a:srgbClr val="795E26"/>
                </a:solidFill>
                <a:effectLst/>
                <a:latin typeface="Menlo" panose="020B0609030804020204" pitchFamily="49" charset="0"/>
              </a:rPr>
              <a:t>zero_grad</a:t>
            </a:r>
            <a:r>
              <a:rPr lang="en-US" sz="2000" b="0">
                <a:solidFill>
                  <a:srgbClr val="3B3B3B"/>
                </a:solidFill>
                <a:effectLst/>
                <a:latin typeface="Menlo" panose="020B0609030804020204" pitchFamily="49" charset="0"/>
              </a:rPr>
              <a:t>()</a:t>
            </a:r>
          </a:p>
          <a:p>
            <a:pPr>
              <a:spcBef>
                <a:spcPts val="600"/>
              </a:spcBef>
              <a:buNone/>
              <a:tabLst>
                <a:tab pos="447675" algn="l"/>
                <a:tab pos="909638" algn="l"/>
                <a:tab pos="1358900" algn="l"/>
              </a:tabLst>
            </a:pPr>
            <a:r>
              <a:rPr lang="en-US" sz="2000" b="0">
                <a:solidFill>
                  <a:srgbClr val="001080"/>
                </a:solidFill>
                <a:effectLst/>
                <a:latin typeface="Menlo" panose="020B0609030804020204" pitchFamily="49" charset="0"/>
              </a:rPr>
              <a:t>		loss</a:t>
            </a:r>
            <a:r>
              <a:rPr lang="en-US" sz="2000" b="0">
                <a:solidFill>
                  <a:srgbClr val="3B3B3B"/>
                </a:solidFill>
                <a:effectLst/>
                <a:latin typeface="Menlo" panose="020B0609030804020204" pitchFamily="49" charset="0"/>
              </a:rPr>
              <a:t> </a:t>
            </a:r>
            <a:r>
              <a:rPr lang="en-US" sz="2000" b="0">
                <a:solidFill>
                  <a:srgbClr val="000000"/>
                </a:solidFill>
                <a:effectLst/>
                <a:latin typeface="Menlo" panose="020B0609030804020204" pitchFamily="49" charset="0"/>
              </a:rPr>
              <a:t>=</a:t>
            </a:r>
            <a:r>
              <a:rPr lang="en-US" sz="2000" b="0">
                <a:solidFill>
                  <a:srgbClr val="3B3B3B"/>
                </a:solidFill>
                <a:effectLst/>
                <a:latin typeface="Menlo" panose="020B0609030804020204" pitchFamily="49" charset="0"/>
              </a:rPr>
              <a:t> </a:t>
            </a:r>
            <a:r>
              <a:rPr lang="en-US" sz="2000" b="0" err="1">
                <a:solidFill>
                  <a:srgbClr val="001080"/>
                </a:solidFill>
                <a:effectLst/>
                <a:latin typeface="Menlo" panose="020B0609030804020204" pitchFamily="49" charset="0"/>
              </a:rPr>
              <a:t>loss_fn</a:t>
            </a:r>
            <a:r>
              <a:rPr lang="en-US" sz="2000" b="0">
                <a:solidFill>
                  <a:srgbClr val="3B3B3B"/>
                </a:solidFill>
                <a:effectLst/>
                <a:latin typeface="Menlo" panose="020B0609030804020204" pitchFamily="49" charset="0"/>
              </a:rPr>
              <a:t>(</a:t>
            </a:r>
            <a:r>
              <a:rPr lang="en-US" sz="2000">
                <a:solidFill>
                  <a:srgbClr val="001080"/>
                </a:solidFill>
                <a:latin typeface="Menlo" panose="020B0609030804020204" pitchFamily="49" charset="0"/>
              </a:rPr>
              <a:t>model</a:t>
            </a:r>
            <a:r>
              <a:rPr lang="en-US" sz="2000">
                <a:solidFill>
                  <a:srgbClr val="3B3B3B"/>
                </a:solidFill>
                <a:latin typeface="Menlo" panose="020B0609030804020204" pitchFamily="49" charset="0"/>
              </a:rPr>
              <a:t>(</a:t>
            </a:r>
            <a:r>
              <a:rPr lang="en-US" sz="2000">
                <a:solidFill>
                  <a:srgbClr val="001080"/>
                </a:solidFill>
                <a:latin typeface="Menlo" panose="020B0609030804020204" pitchFamily="49" charset="0"/>
              </a:rPr>
              <a:t>x</a:t>
            </a:r>
            <a:r>
              <a:rPr lang="en-US" sz="2000">
                <a:solidFill>
                  <a:srgbClr val="3B3B3B"/>
                </a:solidFill>
                <a:latin typeface="Menlo" panose="020B0609030804020204" pitchFamily="49" charset="0"/>
              </a:rPr>
              <a:t>), </a:t>
            </a:r>
            <a:r>
              <a:rPr lang="en-US" sz="2000" b="0">
                <a:solidFill>
                  <a:srgbClr val="001080"/>
                </a:solidFill>
                <a:effectLst/>
                <a:latin typeface="Menlo" panose="020B0609030804020204" pitchFamily="49" charset="0"/>
              </a:rPr>
              <a:t>t</a:t>
            </a:r>
            <a:r>
              <a:rPr lang="en-US" sz="2000" b="0">
                <a:solidFill>
                  <a:srgbClr val="3B3B3B"/>
                </a:solidFill>
                <a:effectLst/>
                <a:latin typeface="Menlo" panose="020B0609030804020204" pitchFamily="49" charset="0"/>
              </a:rPr>
              <a:t>)</a:t>
            </a:r>
          </a:p>
          <a:p>
            <a:pPr>
              <a:spcBef>
                <a:spcPts val="600"/>
              </a:spcBef>
              <a:buNone/>
              <a:tabLst>
                <a:tab pos="447675" algn="l"/>
                <a:tab pos="909638" algn="l"/>
                <a:tab pos="1358900" algn="l"/>
              </a:tabLst>
            </a:pPr>
            <a:r>
              <a:rPr lang="en-US" sz="2000" b="0">
                <a:solidFill>
                  <a:srgbClr val="001080"/>
                </a:solidFill>
                <a:effectLst/>
                <a:latin typeface="Menlo" panose="020B0609030804020204" pitchFamily="49" charset="0"/>
              </a:rPr>
              <a:t>		</a:t>
            </a:r>
            <a:r>
              <a:rPr lang="en-US" sz="2000" b="0" err="1">
                <a:solidFill>
                  <a:srgbClr val="001080"/>
                </a:solidFill>
                <a:effectLst/>
                <a:latin typeface="Menlo" panose="020B0609030804020204" pitchFamily="49" charset="0"/>
              </a:rPr>
              <a:t>loss</a:t>
            </a:r>
            <a:r>
              <a:rPr lang="en-US" sz="2000" b="0" err="1">
                <a:solidFill>
                  <a:srgbClr val="3B3B3B"/>
                </a:solidFill>
                <a:effectLst/>
                <a:latin typeface="Menlo" panose="020B0609030804020204" pitchFamily="49" charset="0"/>
              </a:rPr>
              <a:t>.backward</a:t>
            </a:r>
            <a:r>
              <a:rPr lang="en-US" sz="2000" b="0">
                <a:solidFill>
                  <a:srgbClr val="3B3B3B"/>
                </a:solidFill>
                <a:effectLst/>
                <a:latin typeface="Menlo" panose="020B0609030804020204" pitchFamily="49" charset="0"/>
              </a:rPr>
              <a:t>()</a:t>
            </a:r>
          </a:p>
          <a:p>
            <a:pPr>
              <a:spcBef>
                <a:spcPts val="600"/>
              </a:spcBef>
              <a:buNone/>
              <a:tabLst>
                <a:tab pos="447675" algn="l"/>
                <a:tab pos="909638" algn="l"/>
                <a:tab pos="1358900" algn="l"/>
              </a:tabLst>
            </a:pPr>
            <a:r>
              <a:rPr lang="en-US" sz="2000" b="0">
                <a:solidFill>
                  <a:srgbClr val="001080"/>
                </a:solidFill>
                <a:effectLst/>
                <a:latin typeface="Menlo" panose="020B0609030804020204" pitchFamily="49" charset="0"/>
              </a:rPr>
              <a:t>		</a:t>
            </a:r>
            <a:r>
              <a:rPr lang="en-US" sz="2000" b="0" err="1">
                <a:solidFill>
                  <a:srgbClr val="001080"/>
                </a:solidFill>
                <a:effectLst/>
                <a:latin typeface="Menlo" panose="020B0609030804020204" pitchFamily="49" charset="0"/>
              </a:rPr>
              <a:t>optimizer</a:t>
            </a:r>
            <a:r>
              <a:rPr lang="en-US" sz="2000" b="0" err="1">
                <a:solidFill>
                  <a:srgbClr val="3B3B3B"/>
                </a:solidFill>
                <a:effectLst/>
                <a:latin typeface="Menlo" panose="020B0609030804020204" pitchFamily="49" charset="0"/>
              </a:rPr>
              <a:t>.</a:t>
            </a:r>
            <a:r>
              <a:rPr lang="en-US" sz="2000" b="0" err="1">
                <a:solidFill>
                  <a:srgbClr val="795E26"/>
                </a:solidFill>
                <a:effectLst/>
                <a:latin typeface="Menlo" panose="020B0609030804020204" pitchFamily="49" charset="0"/>
              </a:rPr>
              <a:t>step</a:t>
            </a:r>
            <a:r>
              <a:rPr lang="en-US" sz="2000" b="0">
                <a:solidFill>
                  <a:srgbClr val="3B3B3B"/>
                </a:solidFill>
                <a:effectLst/>
                <a:latin typeface="Menlo" panose="020B0609030804020204" pitchFamily="49" charset="0"/>
              </a:rPr>
              <a:t>()</a:t>
            </a:r>
          </a:p>
        </p:txBody>
      </p:sp>
      <p:sp>
        <p:nvSpPr>
          <p:cNvPr id="10" name="Rounded Rectangular Callout 9">
            <a:extLst>
              <a:ext uri="{FF2B5EF4-FFF2-40B4-BE49-F238E27FC236}">
                <a16:creationId xmlns:a16="http://schemas.microsoft.com/office/drawing/2014/main" id="{17C2CAFC-2D10-F621-3483-F1A487A69BA7}"/>
              </a:ext>
            </a:extLst>
          </p:cNvPr>
          <p:cNvSpPr/>
          <p:nvPr/>
        </p:nvSpPr>
        <p:spPr>
          <a:xfrm>
            <a:off x="9388698" y="2311541"/>
            <a:ext cx="2677624" cy="799866"/>
          </a:xfrm>
          <a:prstGeom prst="wedgeRoundRectCallout">
            <a:avLst>
              <a:gd name="adj1" fmla="val -60781"/>
              <a:gd name="adj2" fmla="val -14643"/>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a:t>Minibatch SGD </a:t>
            </a:r>
            <a:r>
              <a:rPr lang="en-US" sz="2400" err="1"/>
              <a:t>DataLoader</a:t>
            </a:r>
            <a:endParaRPr lang="en-US" sz="2400"/>
          </a:p>
        </p:txBody>
      </p:sp>
      <p:sp>
        <p:nvSpPr>
          <p:cNvPr id="11" name="Rounded Rectangular Callout 10">
            <a:extLst>
              <a:ext uri="{FF2B5EF4-FFF2-40B4-BE49-F238E27FC236}">
                <a16:creationId xmlns:a16="http://schemas.microsoft.com/office/drawing/2014/main" id="{82C2B92D-53D1-6AB9-F3C2-C727ED97643A}"/>
              </a:ext>
            </a:extLst>
          </p:cNvPr>
          <p:cNvSpPr/>
          <p:nvPr/>
        </p:nvSpPr>
        <p:spPr>
          <a:xfrm>
            <a:off x="9232970" y="3245444"/>
            <a:ext cx="2833352" cy="537693"/>
          </a:xfrm>
          <a:prstGeom prst="wedgeRoundRectCallout">
            <a:avLst>
              <a:gd name="adj1" fmla="val -79417"/>
              <a:gd name="adj2" fmla="val -50571"/>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a:t>Adam optimizer</a:t>
            </a:r>
          </a:p>
        </p:txBody>
      </p:sp>
      <p:sp>
        <p:nvSpPr>
          <p:cNvPr id="12" name="Rounded Rectangular Callout 11">
            <a:extLst>
              <a:ext uri="{FF2B5EF4-FFF2-40B4-BE49-F238E27FC236}">
                <a16:creationId xmlns:a16="http://schemas.microsoft.com/office/drawing/2014/main" id="{720C2664-DD45-3688-987C-8B616C7B3604}"/>
              </a:ext>
            </a:extLst>
          </p:cNvPr>
          <p:cNvSpPr/>
          <p:nvPr/>
        </p:nvSpPr>
        <p:spPr>
          <a:xfrm>
            <a:off x="4755632" y="3554600"/>
            <a:ext cx="4362609" cy="550879"/>
          </a:xfrm>
          <a:prstGeom prst="wedgeRoundRectCallout">
            <a:avLst>
              <a:gd name="adj1" fmla="val -62257"/>
              <a:gd name="adj2" fmla="val -4157"/>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a:t>Epoch is one pass over data</a:t>
            </a:r>
          </a:p>
        </p:txBody>
      </p:sp>
      <p:sp>
        <p:nvSpPr>
          <p:cNvPr id="13" name="Rounded Rectangular Callout 12">
            <a:extLst>
              <a:ext uri="{FF2B5EF4-FFF2-40B4-BE49-F238E27FC236}">
                <a16:creationId xmlns:a16="http://schemas.microsoft.com/office/drawing/2014/main" id="{6EE1AB30-31F0-F234-F930-B3AE3A24C994}"/>
              </a:ext>
            </a:extLst>
          </p:cNvPr>
          <p:cNvSpPr/>
          <p:nvPr/>
        </p:nvSpPr>
        <p:spPr>
          <a:xfrm>
            <a:off x="4626842" y="4232100"/>
            <a:ext cx="4761856" cy="550879"/>
          </a:xfrm>
          <a:prstGeom prst="wedgeRoundRectCallout">
            <a:avLst>
              <a:gd name="adj1" fmla="val -57118"/>
              <a:gd name="adj2" fmla="val -25198"/>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a:t>Load one minibatch at a time </a:t>
            </a:r>
          </a:p>
        </p:txBody>
      </p:sp>
      <p:sp>
        <p:nvSpPr>
          <p:cNvPr id="14" name="Rounded Rectangular Callout 13">
            <a:extLst>
              <a:ext uri="{FF2B5EF4-FFF2-40B4-BE49-F238E27FC236}">
                <a16:creationId xmlns:a16="http://schemas.microsoft.com/office/drawing/2014/main" id="{4231C2FC-10B9-AF8B-552D-C8B936CD5473}"/>
              </a:ext>
            </a:extLst>
          </p:cNvPr>
          <p:cNvSpPr/>
          <p:nvPr/>
        </p:nvSpPr>
        <p:spPr>
          <a:xfrm>
            <a:off x="6096000" y="4909600"/>
            <a:ext cx="3694091" cy="879224"/>
          </a:xfrm>
          <a:prstGeom prst="wedgeRoundRectCallout">
            <a:avLst>
              <a:gd name="adj1" fmla="val -109064"/>
              <a:gd name="adj2" fmla="val 12886"/>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a:t>Compute the gradient of the loss</a:t>
            </a:r>
          </a:p>
        </p:txBody>
      </p:sp>
      <p:sp>
        <p:nvSpPr>
          <p:cNvPr id="15" name="Rounded Rectangular Callout 14">
            <a:extLst>
              <a:ext uri="{FF2B5EF4-FFF2-40B4-BE49-F238E27FC236}">
                <a16:creationId xmlns:a16="http://schemas.microsoft.com/office/drawing/2014/main" id="{019C8CD1-A694-5A00-3A77-8641E4D731D0}"/>
              </a:ext>
            </a:extLst>
          </p:cNvPr>
          <p:cNvSpPr/>
          <p:nvPr/>
        </p:nvSpPr>
        <p:spPr>
          <a:xfrm>
            <a:off x="4486141" y="5895511"/>
            <a:ext cx="7580181" cy="545930"/>
          </a:xfrm>
          <a:prstGeom prst="wedgeRoundRectCallout">
            <a:avLst>
              <a:gd name="adj1" fmla="val -60048"/>
              <a:gd name="adj2" fmla="val -32599"/>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a:t>Use optimizer to update all the parameters (1-step)</a:t>
            </a:r>
          </a:p>
        </p:txBody>
      </p:sp>
      <p:sp>
        <p:nvSpPr>
          <p:cNvPr id="6" name="Rectangle: Rounded Corners 5">
            <a:extLst>
              <a:ext uri="{FF2B5EF4-FFF2-40B4-BE49-F238E27FC236}">
                <a16:creationId xmlns:a16="http://schemas.microsoft.com/office/drawing/2014/main" id="{AA26E05B-FD15-6504-0893-BA7142D8CD81}"/>
              </a:ext>
            </a:extLst>
          </p:cNvPr>
          <p:cNvSpPr/>
          <p:nvPr/>
        </p:nvSpPr>
        <p:spPr>
          <a:xfrm>
            <a:off x="1261009" y="4605716"/>
            <a:ext cx="2852442" cy="1126141"/>
          </a:xfrm>
          <a:prstGeom prst="roundRect">
            <a:avLst/>
          </a:prstGeom>
          <a:noFill/>
          <a:ln w="28575">
            <a:solidFill>
              <a:srgbClr val="FDB5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54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CA2B6-CF76-BA1C-35D0-C9001FDA077F}"/>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014079AB-C20E-4632-0A2E-9B4819E4BCB0}"/>
              </a:ext>
            </a:extLst>
          </p:cNvPr>
          <p:cNvSpPr>
            <a:spLocks noGrp="1"/>
          </p:cNvSpPr>
          <p:nvPr>
            <p:ph type="body" sz="half" idx="2"/>
          </p:nvPr>
        </p:nvSpPr>
        <p:spPr/>
        <p:txBody>
          <a:bodyPr vert="horz" lIns="91440" tIns="45720" rIns="91440" bIns="45720" rtlCol="0" anchor="t">
            <a:normAutofit/>
          </a:bodyPr>
          <a:lstStyle/>
          <a:p>
            <a:r>
              <a:rPr lang="en-US" sz="1600" err="1"/>
              <a:t>PyTorch</a:t>
            </a:r>
            <a:endParaRPr lang="en-US" err="1"/>
          </a:p>
        </p:txBody>
      </p:sp>
      <p:sp>
        <p:nvSpPr>
          <p:cNvPr id="4" name="Title 3">
            <a:extLst>
              <a:ext uri="{FF2B5EF4-FFF2-40B4-BE49-F238E27FC236}">
                <a16:creationId xmlns:a16="http://schemas.microsoft.com/office/drawing/2014/main" id="{BDD9A433-066C-0A60-2110-C56C202EE167}"/>
              </a:ext>
            </a:extLst>
          </p:cNvPr>
          <p:cNvSpPr>
            <a:spLocks noGrp="1"/>
          </p:cNvSpPr>
          <p:nvPr>
            <p:ph type="title"/>
          </p:nvPr>
        </p:nvSpPr>
        <p:spPr/>
        <p:txBody>
          <a:bodyPr/>
          <a:lstStyle/>
          <a:p>
            <a:r>
              <a:rPr lang="en-US"/>
              <a:t>Demo</a:t>
            </a:r>
          </a:p>
        </p:txBody>
      </p:sp>
      <p:pic>
        <p:nvPicPr>
          <p:cNvPr id="2" name="Picture 1" descr="A red circle with a dot&#10;&#10;AI-generated content may be incorrect.">
            <a:extLst>
              <a:ext uri="{FF2B5EF4-FFF2-40B4-BE49-F238E27FC236}">
                <a16:creationId xmlns:a16="http://schemas.microsoft.com/office/drawing/2014/main" id="{6B05D5CB-76CA-576C-2A86-8DCD1A90105C}"/>
              </a:ext>
            </a:extLst>
          </p:cNvPr>
          <p:cNvPicPr>
            <a:picLocks noChangeAspect="1"/>
          </p:cNvPicPr>
          <p:nvPr/>
        </p:nvPicPr>
        <p:blipFill>
          <a:blip r:embed="rId3"/>
          <a:stretch>
            <a:fillRect/>
          </a:stretch>
        </p:blipFill>
        <p:spPr>
          <a:xfrm>
            <a:off x="6450780" y="1085850"/>
            <a:ext cx="3867150" cy="4686300"/>
          </a:xfrm>
          <a:prstGeom prst="rect">
            <a:avLst/>
          </a:prstGeom>
        </p:spPr>
      </p:pic>
    </p:spTree>
    <p:extLst>
      <p:ext uri="{BB962C8B-B14F-4D97-AF65-F5344CB8AC3E}">
        <p14:creationId xmlns:p14="http://schemas.microsoft.com/office/powerpoint/2010/main" val="1556929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EBEB9E-77A6-4B16-9174-24BBB62555A1}"/>
              </a:ext>
            </a:extLst>
          </p:cNvPr>
          <p:cNvSpPr>
            <a:spLocks noGrp="1"/>
          </p:cNvSpPr>
          <p:nvPr>
            <p:ph type="ctrTitle"/>
          </p:nvPr>
        </p:nvSpPr>
        <p:spPr/>
        <p:txBody>
          <a:bodyPr/>
          <a:lstStyle/>
          <a:p>
            <a:r>
              <a:rPr lang="en-US"/>
              <a:t>Numerical Differentiation</a:t>
            </a:r>
          </a:p>
        </p:txBody>
      </p:sp>
      <p:sp>
        <p:nvSpPr>
          <p:cNvPr id="5" name="Subtitle 4">
            <a:extLst>
              <a:ext uri="{FF2B5EF4-FFF2-40B4-BE49-F238E27FC236}">
                <a16:creationId xmlns:a16="http://schemas.microsoft.com/office/drawing/2014/main" id="{2F696E7E-6488-8F6D-035A-1134949122B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63234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9CC91-0C43-C49F-AC44-9023B86FAD79}"/>
              </a:ext>
            </a:extLst>
          </p:cNvPr>
          <p:cNvSpPr>
            <a:spLocks noGrp="1"/>
          </p:cNvSpPr>
          <p:nvPr>
            <p:ph type="title"/>
          </p:nvPr>
        </p:nvSpPr>
        <p:spPr/>
        <p:txBody>
          <a:bodyPr/>
          <a:lstStyle/>
          <a:p>
            <a:r>
              <a:rPr lang="en-US"/>
              <a:t>Proposal: </a:t>
            </a:r>
            <a:r>
              <a:rPr lang="en-US" b="1"/>
              <a:t>Numerical Differentiation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6EC9ED34-51D2-735B-1753-326C3DC1CA71}"/>
                  </a:ext>
                </a:extLst>
              </p:cNvPr>
              <p:cNvSpPr>
                <a:spLocks noGrp="1"/>
              </p:cNvSpPr>
              <p:nvPr>
                <p:ph idx="1"/>
              </p:nvPr>
            </p:nvSpPr>
            <p:spPr/>
            <p:txBody>
              <a:bodyPr>
                <a:normAutofit/>
              </a:bodyPr>
              <a:lstStyle/>
              <a:p>
                <a:pPr marL="0" indent="0">
                  <a:spcAft>
                    <a:spcPts val="1200"/>
                  </a:spcAft>
                  <a:buNone/>
                </a:pPr>
                <a:r>
                  <a:rPr lang="en-US"/>
                  <a:t>We could estimate the gradient numerically by computing:</a:t>
                </a:r>
              </a:p>
              <a:p>
                <a:pPr marL="0" indent="0">
                  <a:spcAft>
                    <a:spcPts val="1200"/>
                  </a:spcAft>
                  <a:buNone/>
                </a:pPr>
                <a14:m>
                  <m:oMathPara xmlns:m="http://schemas.openxmlformats.org/officeDocument/2006/math">
                    <m:oMath>
                      <m:f>
                        <m:fPr>
                          <m:ctrlPr>
                            <a:rPr lang="en-US" i="1">
                              <a:latin typeface="Cambria Math" panose="02040503050406030204" pitchFamily="18" charset="0"/>
                            </a:rPr>
                          </m:ctrlPr>
                        </m:fPr>
                        <m:num>
                          <m:r>
                            <a:rPr lang="en-US" i="1">
                              <a:latin typeface="Cambria Math" panose="02040503050406030204" pitchFamily="18" charset="0"/>
                            </a:rPr>
                            <m:t>𝜕</m:t>
                          </m:r>
                        </m:num>
                        <m:den>
                          <m:r>
                            <a:rPr lang="en-US" i="1">
                              <a:latin typeface="Cambria Math" panose="02040503050406030204" pitchFamily="18" charset="0"/>
                            </a:rPr>
                            <m:t>𝜕</m:t>
                          </m:r>
                          <m:sSub>
                            <m:sSubPr>
                              <m:ctrlPr>
                                <a:rPr lang="en-US" i="1">
                                  <a:solidFill>
                                    <a:schemeClr val="accent5"/>
                                  </a:solidFill>
                                  <a:latin typeface="Cambria Math" panose="02040503050406030204" pitchFamily="18" charset="0"/>
                                </a:rPr>
                              </m:ctrlPr>
                            </m:sSubPr>
                            <m:e>
                              <m:r>
                                <a:rPr lang="en-US" i="1">
                                  <a:solidFill>
                                    <a:schemeClr val="accent5"/>
                                  </a:solidFill>
                                  <a:latin typeface="Cambria Math" panose="02040503050406030204" pitchFamily="18" charset="0"/>
                                </a:rPr>
                                <m:t>𝑤</m:t>
                              </m:r>
                            </m:e>
                            <m:sub>
                              <m:r>
                                <a:rPr lang="en-US" i="1">
                                  <a:solidFill>
                                    <a:schemeClr val="accent5"/>
                                  </a:solidFill>
                                  <a:latin typeface="Cambria Math" panose="02040503050406030204" pitchFamily="18" charset="0"/>
                                </a:rPr>
                                <m:t>𝑖</m:t>
                              </m:r>
                            </m:sub>
                          </m:sSub>
                        </m:den>
                      </m:f>
                      <m:r>
                        <a:rPr lang="en-US" i="1">
                          <a:latin typeface="Cambria Math" panose="02040503050406030204" pitchFamily="18" charset="0"/>
                        </a:rPr>
                        <m:t>𝐸</m:t>
                      </m:r>
                      <m:d>
                        <m:dPr>
                          <m:ctrlPr>
                            <a:rPr lang="en-US">
                              <a:solidFill>
                                <a:schemeClr val="accent5"/>
                              </a:solidFill>
                              <a:latin typeface="Cambria Math" panose="02040503050406030204" pitchFamily="18" charset="0"/>
                            </a:rPr>
                          </m:ctrlPr>
                        </m:dPr>
                        <m:e>
                          <m:r>
                            <m:rPr>
                              <m:sty m:val="p"/>
                            </m:rPr>
                            <a:rPr lang="en-US">
                              <a:solidFill>
                                <a:schemeClr val="accent5"/>
                              </a:solidFill>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𝒟</m:t>
                          </m:r>
                        </m:e>
                      </m:d>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𝐸</m:t>
                          </m:r>
                          <m:d>
                            <m:dPr>
                              <m:ctrlPr>
                                <a:rPr lang="en-US">
                                  <a:solidFill>
                                    <a:schemeClr val="accent5"/>
                                  </a:solidFill>
                                  <a:latin typeface="Cambria Math" panose="02040503050406030204" pitchFamily="18" charset="0"/>
                                </a:rPr>
                              </m:ctrlPr>
                            </m:dPr>
                            <m:e>
                              <m:r>
                                <m:rPr>
                                  <m:sty m:val="p"/>
                                </m:rPr>
                                <a:rPr lang="en-US">
                                  <a:solidFill>
                                    <a:schemeClr val="accent5"/>
                                  </a:solidFill>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𝜖</m:t>
                              </m:r>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𝐼</m:t>
                                  </m:r>
                                </m:e>
                                <m:sub>
                                  <m:r>
                                    <a:rPr lang="en-US" i="1">
                                      <a:latin typeface="Cambria Math" panose="02040503050406030204" pitchFamily="18" charset="0"/>
                                    </a:rPr>
                                    <m:t>𝑖</m:t>
                                  </m:r>
                                </m:sub>
                              </m:sSub>
                              <m:r>
                                <a:rPr lang="en-US" i="1">
                                  <a:latin typeface="Cambria Math" panose="02040503050406030204" pitchFamily="18" charset="0"/>
                                </a:rPr>
                                <m:t>;</m:t>
                              </m:r>
                              <m:r>
                                <a:rPr lang="en-US" i="1">
                                  <a:latin typeface="Cambria Math" panose="02040503050406030204" pitchFamily="18" charset="0"/>
                                </a:rPr>
                                <m:t>𝒟</m:t>
                              </m:r>
                            </m:e>
                          </m:d>
                          <m:r>
                            <a:rPr lang="en-US" i="1">
                              <a:latin typeface="Cambria Math" panose="02040503050406030204" pitchFamily="18" charset="0"/>
                            </a:rPr>
                            <m:t>−</m:t>
                          </m:r>
                          <m:r>
                            <a:rPr lang="en-US" i="1">
                              <a:latin typeface="Cambria Math" panose="02040503050406030204" pitchFamily="18" charset="0"/>
                            </a:rPr>
                            <m:t>𝐸</m:t>
                          </m:r>
                          <m:d>
                            <m:dPr>
                              <m:ctrlPr>
                                <a:rPr lang="en-US">
                                  <a:solidFill>
                                    <a:schemeClr val="accent5"/>
                                  </a:solidFill>
                                  <a:latin typeface="Cambria Math" panose="02040503050406030204" pitchFamily="18" charset="0"/>
                                </a:rPr>
                              </m:ctrlPr>
                            </m:dPr>
                            <m:e>
                              <m:r>
                                <m:rPr>
                                  <m:sty m:val="p"/>
                                </m:rPr>
                                <a:rPr lang="en-US">
                                  <a:solidFill>
                                    <a:schemeClr val="accent5"/>
                                  </a:solidFill>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𝜖</m:t>
                              </m:r>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𝐼</m:t>
                                  </m:r>
                                </m:e>
                                <m:sub>
                                  <m:r>
                                    <a:rPr lang="en-US" i="1">
                                      <a:latin typeface="Cambria Math" panose="02040503050406030204" pitchFamily="18" charset="0"/>
                                    </a:rPr>
                                    <m:t>𝑖</m:t>
                                  </m:r>
                                </m:sub>
                              </m:sSub>
                              <m:r>
                                <a:rPr lang="en-US" i="1">
                                  <a:latin typeface="Cambria Math" panose="02040503050406030204" pitchFamily="18" charset="0"/>
                                </a:rPr>
                                <m:t>;</m:t>
                              </m:r>
                              <m:r>
                                <a:rPr lang="en-US" i="1">
                                  <a:latin typeface="Cambria Math" panose="02040503050406030204" pitchFamily="18" charset="0"/>
                                </a:rPr>
                                <m:t>𝒟</m:t>
                              </m:r>
                            </m:e>
                          </m:d>
                        </m:num>
                        <m:den>
                          <m:r>
                            <a:rPr lang="en-US" i="1">
                              <a:latin typeface="Cambria Math" panose="02040503050406030204" pitchFamily="18" charset="0"/>
                            </a:rPr>
                            <m:t>2</m:t>
                          </m:r>
                          <m:r>
                            <a:rPr lang="en-US" i="1">
                              <a:latin typeface="Cambria Math" panose="02040503050406030204" pitchFamily="18" charset="0"/>
                            </a:rPr>
                            <m:t>𝜖</m:t>
                          </m:r>
                        </m:den>
                      </m:f>
                    </m:oMath>
                  </m:oMathPara>
                </a14:m>
                <a:endParaRPr lang="en-US"/>
              </a:p>
              <a:p>
                <a:pPr marL="0" indent="0">
                  <a:spcAft>
                    <a:spcPts val="1200"/>
                  </a:spcAft>
                  <a:buNone/>
                </a:pPr>
                <a:r>
                  <a:rPr lang="en-US"/>
                  <a:t>for a small value of </a:t>
                </a:r>
                <a14:m>
                  <m:oMath xmlns:m="http://schemas.openxmlformats.org/officeDocument/2006/math">
                    <m:r>
                      <a:rPr lang="en-US" i="1">
                        <a:latin typeface="Cambria Math" panose="02040503050406030204" pitchFamily="18" charset="0"/>
                      </a:rPr>
                      <m:t>𝜖</m:t>
                    </m:r>
                  </m:oMath>
                </a14:m>
                <a:r>
                  <a:rPr lang="en-US"/>
                  <a:t> (where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𝐼</m:t>
                        </m:r>
                      </m:e>
                      <m:sub>
                        <m:r>
                          <a:rPr lang="en-US" i="1">
                            <a:latin typeface="Cambria Math" panose="02040503050406030204" pitchFamily="18" charset="0"/>
                          </a:rPr>
                          <m:t>𝑖</m:t>
                        </m:r>
                      </m:sub>
                    </m:sSub>
                  </m:oMath>
                </a14:m>
                <a:r>
                  <a:rPr lang="en-US"/>
                  <a:t> is the </a:t>
                </a:r>
                <a14:m>
                  <m:oMath xmlns:m="http://schemas.openxmlformats.org/officeDocument/2006/math">
                    <m:sSup>
                      <m:sSupPr>
                        <m:ctrlPr>
                          <a:rPr lang="en-US" b="0" i="1" smtClean="0">
                            <a:latin typeface="Cambria Math" panose="02040503050406030204" pitchFamily="18" charset="0"/>
                          </a:rPr>
                        </m:ctrlPr>
                      </m:sSupPr>
                      <m:e>
                        <m:r>
                          <a:rPr lang="en-US" b="0" i="1" smtClean="0">
                            <a:latin typeface="Cambria Math" panose="02040503050406030204" pitchFamily="18" charset="0"/>
                          </a:rPr>
                          <m:t>𝑖</m:t>
                        </m:r>
                      </m:e>
                      <m:sup>
                        <m:r>
                          <m:rPr>
                            <m:sty m:val="p"/>
                          </m:rPr>
                          <a:rPr lang="en-US" b="0" i="0" smtClean="0">
                            <a:latin typeface="Cambria Math" panose="02040503050406030204" pitchFamily="18" charset="0"/>
                          </a:rPr>
                          <m:t>th</m:t>
                        </m:r>
                      </m:sup>
                    </m:sSup>
                  </m:oMath>
                </a14:m>
                <a:r>
                  <a:rPr lang="en-US"/>
                  <a:t> column of the identity matrix).</a:t>
                </a:r>
              </a:p>
              <a:p>
                <a:pPr marL="0" indent="0">
                  <a:spcAft>
                    <a:spcPts val="1200"/>
                  </a:spcAft>
                  <a:buNone/>
                </a:pPr>
                <a:endParaRPr lang="en-US"/>
              </a:p>
            </p:txBody>
          </p:sp>
        </mc:Choice>
        <mc:Fallback>
          <p:sp>
            <p:nvSpPr>
              <p:cNvPr id="3" name="Content Placeholder 2">
                <a:extLst>
                  <a:ext uri="{FF2B5EF4-FFF2-40B4-BE49-F238E27FC236}">
                    <a16:creationId xmlns:a16="http://schemas.microsoft.com/office/drawing/2014/main" id="{6EC9ED34-51D2-735B-1753-326C3DC1CA71}"/>
                  </a:ext>
                </a:extLst>
              </p:cNvPr>
              <p:cNvSpPr>
                <a:spLocks noGrp="1" noRot="1" noChangeAspect="1" noMove="1" noResize="1" noEditPoints="1" noAdjustHandles="1" noChangeArrowheads="1" noChangeShapeType="1" noTextEdit="1"/>
              </p:cNvSpPr>
              <p:nvPr>
                <p:ph idx="1"/>
              </p:nvPr>
            </p:nvSpPr>
            <p:spPr>
              <a:blipFill>
                <a:blip r:embed="rId3"/>
                <a:stretch>
                  <a:fillRect l="-1096" t="-2400"/>
                </a:stretch>
              </a:blipFill>
            </p:spPr>
            <p:txBody>
              <a:bodyPr/>
              <a:lstStyle/>
              <a:p>
                <a:r>
                  <a:rPr lang="en-US">
                    <a:noFill/>
                  </a:rPr>
                  <a:t> </a:t>
                </a:r>
              </a:p>
            </p:txBody>
          </p:sp>
        </mc:Fallback>
      </mc:AlternateContent>
      <p:sp>
        <p:nvSpPr>
          <p:cNvPr id="7" name="Code numeric_gradient"/>
          <p:cNvSpPr/>
          <p:nvPr/>
        </p:nvSpPr>
        <p:spPr>
          <a:xfrm>
            <a:off x="2103120" y="3585566"/>
            <a:ext cx="7132320" cy="1591056"/>
          </a:xfrm>
          <a:prstGeom prst="rect">
            <a:avLst/>
          </a:prstGeom>
          <a:solidFill>
            <a:srgbClr val="1E1E1E"/>
          </a:solidFill>
          <a:ln w="12700">
            <a:solidFill>
              <a:srgbClr val="3C3C3C"/>
            </a:solidFill>
          </a:ln>
          <a:effectLst>
            <a:outerShdw blurRad="50800" dist="38100" dir="2700000" algn="tl" rotWithShape="0">
              <a:prstClr val="black">
                <a:alpha val="40000"/>
              </a:prstClr>
            </a:outerShdw>
          </a:effectLst>
        </p:spPr>
        <p:txBody>
          <a:bodyPr wrap="none" lIns="109728" tIns="109728" rIns="109728" bIns="109728" rtlCol="0" anchor="t">
            <a:noAutofit/>
          </a:bodyPr>
          <a:lstStyle/>
          <a:p>
            <a:pPr marL="0" indent="0" algn="l">
              <a:lnSpc>
                <a:spcPct val="100000"/>
              </a:lnSpc>
              <a:spcBef>
                <a:spcPts val="0"/>
              </a:spcBef>
              <a:spcAft>
                <a:spcPts val="0"/>
              </a:spcAft>
              <a:buNone/>
            </a:pPr>
            <a:r>
              <a:rPr lang="en-US" sz="1500">
                <a:solidFill>
                  <a:srgbClr val="569CD6"/>
                </a:solidFill>
                <a:latin typeface="Consolas"/>
                <a:cs typeface="Consolas"/>
              </a:rPr>
              <a:t>def</a:t>
            </a:r>
            <a:r>
              <a:rPr lang="en-US" sz="1500">
                <a:solidFill>
                  <a:srgbClr val="D4D4D4"/>
                </a:solidFill>
                <a:latin typeface="Consolas"/>
                <a:cs typeface="Consolas"/>
              </a:rPr>
              <a:t> </a:t>
            </a:r>
            <a:r>
              <a:rPr lang="en-US" sz="1500" err="1">
                <a:solidFill>
                  <a:srgbClr val="DCDCAA"/>
                </a:solidFill>
                <a:latin typeface="Consolas"/>
                <a:cs typeface="Consolas"/>
              </a:rPr>
              <a:t>numeric_gradient</a:t>
            </a:r>
            <a:r>
              <a:rPr lang="en-US" sz="1500">
                <a:solidFill>
                  <a:srgbClr val="FFD700"/>
                </a:solidFill>
                <a:latin typeface="Consolas"/>
                <a:cs typeface="Consolas"/>
              </a:rPr>
              <a:t>(</a:t>
            </a:r>
            <a:r>
              <a:rPr lang="en-US" sz="1500">
                <a:solidFill>
                  <a:srgbClr val="9CDCFE"/>
                </a:solidFill>
                <a:latin typeface="Consolas"/>
                <a:cs typeface="Consolas"/>
              </a:rPr>
              <a:t>f</a:t>
            </a:r>
            <a:r>
              <a:rPr lang="en-US" sz="1500">
                <a:solidFill>
                  <a:srgbClr val="D4D4D4"/>
                </a:solidFill>
                <a:latin typeface="Consolas"/>
                <a:cs typeface="Consolas"/>
              </a:rPr>
              <a:t>, </a:t>
            </a:r>
            <a:r>
              <a:rPr lang="en-US" sz="1500">
                <a:solidFill>
                  <a:srgbClr val="9CDCFE"/>
                </a:solidFill>
                <a:latin typeface="Consolas"/>
                <a:cs typeface="Consolas"/>
              </a:rPr>
              <a:t>x1</a:t>
            </a:r>
            <a:r>
              <a:rPr lang="en-US" sz="1500">
                <a:solidFill>
                  <a:srgbClr val="D4D4D4"/>
                </a:solidFill>
                <a:latin typeface="Consolas"/>
                <a:cs typeface="Consolas"/>
              </a:rPr>
              <a:t>, </a:t>
            </a:r>
            <a:r>
              <a:rPr lang="en-US" sz="1500">
                <a:solidFill>
                  <a:srgbClr val="9CDCFE"/>
                </a:solidFill>
                <a:latin typeface="Consolas"/>
                <a:cs typeface="Consolas"/>
              </a:rPr>
              <a:t>x2</a:t>
            </a:r>
            <a:r>
              <a:rPr lang="en-US" sz="1500">
                <a:solidFill>
                  <a:srgbClr val="D4D4D4"/>
                </a:solidFill>
                <a:latin typeface="Consolas"/>
                <a:cs typeface="Consolas"/>
              </a:rPr>
              <a:t>, </a:t>
            </a:r>
            <a:r>
              <a:rPr lang="en-US" sz="1500">
                <a:solidFill>
                  <a:srgbClr val="9CDCFE"/>
                </a:solidFill>
                <a:latin typeface="Consolas"/>
                <a:cs typeface="Consolas"/>
              </a:rPr>
              <a:t>h</a:t>
            </a:r>
            <a:r>
              <a:rPr lang="en-US" sz="1500">
                <a:solidFill>
                  <a:srgbClr val="D4D4D4"/>
                </a:solidFill>
                <a:latin typeface="Consolas"/>
                <a:cs typeface="Consolas"/>
              </a:rPr>
              <a:t>=</a:t>
            </a:r>
            <a:r>
              <a:rPr lang="en-US" sz="1500">
                <a:solidFill>
                  <a:srgbClr val="B5CEA8"/>
                </a:solidFill>
                <a:latin typeface="Consolas"/>
                <a:cs typeface="Consolas"/>
              </a:rPr>
              <a:t>1e-6</a:t>
            </a:r>
            <a:r>
              <a:rPr lang="en-US" sz="1500">
                <a:solidFill>
                  <a:srgbClr val="FFD700"/>
                </a:solidFill>
                <a:latin typeface="Consolas"/>
                <a:cs typeface="Consolas"/>
              </a:rPr>
              <a:t>)</a:t>
            </a:r>
            <a:r>
              <a:rPr lang="en-US" sz="1500">
                <a:solidFill>
                  <a:srgbClr val="D4D4D4"/>
                </a:solidFill>
                <a:latin typeface="Consolas"/>
                <a:cs typeface="Consolas"/>
              </a:rPr>
              <a:t>:</a:t>
            </a:r>
            <a:endParaRPr lang="en-US" sz="1500"/>
          </a:p>
          <a:p>
            <a:pPr marL="0" indent="0" algn="l">
              <a:lnSpc>
                <a:spcPct val="100000"/>
              </a:lnSpc>
              <a:spcBef>
                <a:spcPts val="0"/>
              </a:spcBef>
              <a:spcAft>
                <a:spcPts val="0"/>
              </a:spcAft>
              <a:buNone/>
            </a:pPr>
            <a:r>
              <a:rPr lang="en-US" sz="1500">
                <a:solidFill>
                  <a:srgbClr val="D4D4D4"/>
                </a:solidFill>
                <a:latin typeface="Consolas"/>
                <a:cs typeface="Consolas"/>
              </a:rPr>
              <a:t>    </a:t>
            </a:r>
            <a:r>
              <a:rPr lang="en-US" sz="1500">
                <a:solidFill>
                  <a:srgbClr val="CE9178"/>
                </a:solidFill>
                <a:latin typeface="Consolas"/>
                <a:cs typeface="Consolas"/>
              </a:rPr>
              <a:t>"""</a:t>
            </a:r>
            <a:endParaRPr lang="en-US" sz="1500"/>
          </a:p>
          <a:p>
            <a:pPr marL="0" indent="0" algn="l">
              <a:lnSpc>
                <a:spcPct val="100000"/>
              </a:lnSpc>
              <a:spcBef>
                <a:spcPts val="0"/>
              </a:spcBef>
              <a:spcAft>
                <a:spcPts val="0"/>
              </a:spcAft>
              <a:buNone/>
            </a:pPr>
            <a:r>
              <a:rPr lang="en-US" sz="1500">
                <a:solidFill>
                  <a:srgbClr val="CE9178"/>
                </a:solidFill>
                <a:latin typeface="Consolas"/>
                <a:cs typeface="Consolas"/>
              </a:rPr>
              <a:t>    Central difference estimate of the gradient of f at (x1, x2).</a:t>
            </a:r>
            <a:endParaRPr lang="en-US" sz="1500"/>
          </a:p>
          <a:p>
            <a:pPr marL="0" indent="0" algn="l">
              <a:lnSpc>
                <a:spcPct val="100000"/>
              </a:lnSpc>
              <a:spcBef>
                <a:spcPts val="0"/>
              </a:spcBef>
              <a:spcAft>
                <a:spcPts val="0"/>
              </a:spcAft>
              <a:buNone/>
            </a:pPr>
            <a:r>
              <a:rPr lang="en-US" sz="1500">
                <a:solidFill>
                  <a:srgbClr val="CE9178"/>
                </a:solidFill>
                <a:latin typeface="Consolas"/>
                <a:cs typeface="Consolas"/>
              </a:rPr>
              <a:t>    """</a:t>
            </a:r>
            <a:endParaRPr lang="en-US" sz="1500"/>
          </a:p>
          <a:p>
            <a:pPr marL="0" indent="0" algn="l">
              <a:lnSpc>
                <a:spcPct val="100000"/>
              </a:lnSpc>
              <a:spcBef>
                <a:spcPts val="0"/>
              </a:spcBef>
              <a:spcAft>
                <a:spcPts val="0"/>
              </a:spcAft>
              <a:buNone/>
            </a:pPr>
            <a:r>
              <a:rPr lang="en-US" sz="1500">
                <a:solidFill>
                  <a:srgbClr val="D4D4D4"/>
                </a:solidFill>
                <a:latin typeface="Consolas"/>
                <a:cs typeface="Consolas"/>
              </a:rPr>
              <a:t>    </a:t>
            </a:r>
            <a:r>
              <a:rPr lang="en-US" sz="1500">
                <a:solidFill>
                  <a:srgbClr val="C586C0"/>
                </a:solidFill>
                <a:latin typeface="Consolas"/>
                <a:cs typeface="Consolas"/>
              </a:rPr>
              <a:t>return</a:t>
            </a:r>
            <a:r>
              <a:rPr lang="en-US" sz="1500">
                <a:solidFill>
                  <a:srgbClr val="D4D4D4"/>
                </a:solidFill>
                <a:latin typeface="Consolas"/>
                <a:cs typeface="Consolas"/>
              </a:rPr>
              <a:t> </a:t>
            </a:r>
            <a:r>
              <a:rPr lang="en-US" sz="1500">
                <a:solidFill>
                  <a:srgbClr val="FFD700"/>
                </a:solidFill>
                <a:latin typeface="Consolas"/>
                <a:cs typeface="Consolas"/>
              </a:rPr>
              <a:t>[</a:t>
            </a:r>
            <a:r>
              <a:rPr lang="en-US" sz="1500">
                <a:solidFill>
                  <a:srgbClr val="DA70D6"/>
                </a:solidFill>
                <a:latin typeface="Consolas"/>
                <a:cs typeface="Consolas"/>
              </a:rPr>
              <a:t>(</a:t>
            </a:r>
            <a:r>
              <a:rPr lang="en-US" sz="1500">
                <a:solidFill>
                  <a:srgbClr val="DCDCAA"/>
                </a:solidFill>
                <a:latin typeface="Consolas"/>
                <a:cs typeface="Consolas"/>
              </a:rPr>
              <a:t>f</a:t>
            </a:r>
            <a:r>
              <a:rPr lang="en-US" sz="1500">
                <a:solidFill>
                  <a:srgbClr val="179FFF"/>
                </a:solidFill>
                <a:latin typeface="Consolas"/>
                <a:cs typeface="Consolas"/>
              </a:rPr>
              <a:t>(</a:t>
            </a:r>
            <a:r>
              <a:rPr lang="en-US" sz="1500">
                <a:solidFill>
                  <a:srgbClr val="9CDCFE"/>
                </a:solidFill>
                <a:latin typeface="Consolas"/>
                <a:cs typeface="Consolas"/>
              </a:rPr>
              <a:t>x1</a:t>
            </a:r>
            <a:r>
              <a:rPr lang="en-US" sz="1500">
                <a:solidFill>
                  <a:srgbClr val="D4D4D4"/>
                </a:solidFill>
                <a:latin typeface="Consolas"/>
                <a:cs typeface="Consolas"/>
              </a:rPr>
              <a:t> + </a:t>
            </a:r>
            <a:r>
              <a:rPr lang="en-US" sz="1500">
                <a:solidFill>
                  <a:srgbClr val="9CDCFE"/>
                </a:solidFill>
                <a:latin typeface="Consolas"/>
                <a:cs typeface="Consolas"/>
              </a:rPr>
              <a:t>h</a:t>
            </a:r>
            <a:r>
              <a:rPr lang="en-US" sz="1500">
                <a:solidFill>
                  <a:srgbClr val="D4D4D4"/>
                </a:solidFill>
                <a:latin typeface="Consolas"/>
                <a:cs typeface="Consolas"/>
              </a:rPr>
              <a:t>, </a:t>
            </a:r>
            <a:r>
              <a:rPr lang="en-US" sz="1500">
                <a:solidFill>
                  <a:srgbClr val="9CDCFE"/>
                </a:solidFill>
                <a:latin typeface="Consolas"/>
                <a:cs typeface="Consolas"/>
              </a:rPr>
              <a:t>x2</a:t>
            </a:r>
            <a:r>
              <a:rPr lang="en-US" sz="1500">
                <a:solidFill>
                  <a:srgbClr val="179FFF"/>
                </a:solidFill>
                <a:latin typeface="Consolas"/>
                <a:cs typeface="Consolas"/>
              </a:rPr>
              <a:t>)</a:t>
            </a:r>
            <a:r>
              <a:rPr lang="en-US" sz="1500">
                <a:solidFill>
                  <a:srgbClr val="D4D4D4"/>
                </a:solidFill>
                <a:latin typeface="Consolas"/>
                <a:cs typeface="Consolas"/>
              </a:rPr>
              <a:t> - </a:t>
            </a:r>
            <a:r>
              <a:rPr lang="en-US" sz="1500">
                <a:solidFill>
                  <a:srgbClr val="DCDCAA"/>
                </a:solidFill>
                <a:latin typeface="Consolas"/>
                <a:cs typeface="Consolas"/>
              </a:rPr>
              <a:t>f</a:t>
            </a:r>
            <a:r>
              <a:rPr lang="en-US" sz="1500">
                <a:solidFill>
                  <a:srgbClr val="179FFF"/>
                </a:solidFill>
                <a:latin typeface="Consolas"/>
                <a:cs typeface="Consolas"/>
              </a:rPr>
              <a:t>(</a:t>
            </a:r>
            <a:r>
              <a:rPr lang="en-US" sz="1500">
                <a:solidFill>
                  <a:srgbClr val="9CDCFE"/>
                </a:solidFill>
                <a:latin typeface="Consolas"/>
                <a:cs typeface="Consolas"/>
              </a:rPr>
              <a:t>x1</a:t>
            </a:r>
            <a:r>
              <a:rPr lang="en-US" sz="1500">
                <a:solidFill>
                  <a:srgbClr val="D4D4D4"/>
                </a:solidFill>
                <a:latin typeface="Consolas"/>
                <a:cs typeface="Consolas"/>
              </a:rPr>
              <a:t> - </a:t>
            </a:r>
            <a:r>
              <a:rPr lang="en-US" sz="1500">
                <a:solidFill>
                  <a:srgbClr val="9CDCFE"/>
                </a:solidFill>
                <a:latin typeface="Consolas"/>
                <a:cs typeface="Consolas"/>
              </a:rPr>
              <a:t>h</a:t>
            </a:r>
            <a:r>
              <a:rPr lang="en-US" sz="1500">
                <a:solidFill>
                  <a:srgbClr val="D4D4D4"/>
                </a:solidFill>
                <a:latin typeface="Consolas"/>
                <a:cs typeface="Consolas"/>
              </a:rPr>
              <a:t>, </a:t>
            </a:r>
            <a:r>
              <a:rPr lang="en-US" sz="1500">
                <a:solidFill>
                  <a:srgbClr val="9CDCFE"/>
                </a:solidFill>
                <a:latin typeface="Consolas"/>
                <a:cs typeface="Consolas"/>
              </a:rPr>
              <a:t>x2</a:t>
            </a:r>
            <a:r>
              <a:rPr lang="en-US" sz="1500">
                <a:solidFill>
                  <a:srgbClr val="179FFF"/>
                </a:solidFill>
                <a:latin typeface="Consolas"/>
                <a:cs typeface="Consolas"/>
              </a:rPr>
              <a:t>)</a:t>
            </a:r>
            <a:r>
              <a:rPr lang="en-US" sz="1500">
                <a:solidFill>
                  <a:srgbClr val="DA70D6"/>
                </a:solidFill>
                <a:latin typeface="Consolas"/>
                <a:cs typeface="Consolas"/>
              </a:rPr>
              <a:t>)</a:t>
            </a:r>
            <a:r>
              <a:rPr lang="en-US" sz="1500">
                <a:solidFill>
                  <a:srgbClr val="D4D4D4"/>
                </a:solidFill>
                <a:latin typeface="Consolas"/>
                <a:cs typeface="Consolas"/>
              </a:rPr>
              <a:t> / </a:t>
            </a:r>
            <a:r>
              <a:rPr lang="en-US" sz="1500">
                <a:solidFill>
                  <a:srgbClr val="DA70D6"/>
                </a:solidFill>
                <a:latin typeface="Consolas"/>
                <a:cs typeface="Consolas"/>
              </a:rPr>
              <a:t>(</a:t>
            </a:r>
            <a:r>
              <a:rPr lang="en-US" sz="1500">
                <a:solidFill>
                  <a:srgbClr val="B5CEA8"/>
                </a:solidFill>
                <a:latin typeface="Consolas"/>
                <a:cs typeface="Consolas"/>
              </a:rPr>
              <a:t>2</a:t>
            </a:r>
            <a:r>
              <a:rPr lang="en-US" sz="1500">
                <a:solidFill>
                  <a:srgbClr val="D4D4D4"/>
                </a:solidFill>
                <a:latin typeface="Consolas"/>
                <a:cs typeface="Consolas"/>
              </a:rPr>
              <a:t> * </a:t>
            </a:r>
            <a:r>
              <a:rPr lang="en-US" sz="1500">
                <a:solidFill>
                  <a:srgbClr val="9CDCFE"/>
                </a:solidFill>
                <a:latin typeface="Consolas"/>
                <a:cs typeface="Consolas"/>
              </a:rPr>
              <a:t>h</a:t>
            </a:r>
            <a:r>
              <a:rPr lang="en-US" sz="1500">
                <a:solidFill>
                  <a:srgbClr val="DA70D6"/>
                </a:solidFill>
                <a:latin typeface="Consolas"/>
                <a:cs typeface="Consolas"/>
              </a:rPr>
              <a:t>)</a:t>
            </a:r>
            <a:r>
              <a:rPr lang="en-US" sz="1500">
                <a:solidFill>
                  <a:srgbClr val="D4D4D4"/>
                </a:solidFill>
                <a:latin typeface="Consolas"/>
                <a:cs typeface="Consolas"/>
              </a:rPr>
              <a:t>,</a:t>
            </a:r>
            <a:endParaRPr lang="en-US" sz="1500"/>
          </a:p>
          <a:p>
            <a:pPr marL="0" indent="0" algn="l">
              <a:lnSpc>
                <a:spcPct val="100000"/>
              </a:lnSpc>
              <a:spcBef>
                <a:spcPts val="0"/>
              </a:spcBef>
              <a:spcAft>
                <a:spcPts val="0"/>
              </a:spcAft>
              <a:buNone/>
            </a:pPr>
            <a:r>
              <a:rPr lang="en-US" sz="1500">
                <a:solidFill>
                  <a:srgbClr val="D4D4D4"/>
                </a:solidFill>
                <a:latin typeface="Consolas"/>
                <a:cs typeface="Consolas"/>
              </a:rPr>
              <a:t>            </a:t>
            </a:r>
            <a:r>
              <a:rPr lang="en-US" sz="1500">
                <a:solidFill>
                  <a:srgbClr val="DA70D6"/>
                </a:solidFill>
                <a:latin typeface="Consolas"/>
                <a:cs typeface="Consolas"/>
              </a:rPr>
              <a:t>(</a:t>
            </a:r>
            <a:r>
              <a:rPr lang="en-US" sz="1500">
                <a:solidFill>
                  <a:srgbClr val="DCDCAA"/>
                </a:solidFill>
                <a:latin typeface="Consolas"/>
                <a:cs typeface="Consolas"/>
              </a:rPr>
              <a:t>f</a:t>
            </a:r>
            <a:r>
              <a:rPr lang="en-US" sz="1500">
                <a:solidFill>
                  <a:srgbClr val="179FFF"/>
                </a:solidFill>
                <a:latin typeface="Consolas"/>
                <a:cs typeface="Consolas"/>
              </a:rPr>
              <a:t>(</a:t>
            </a:r>
            <a:r>
              <a:rPr lang="en-US" sz="1500">
                <a:solidFill>
                  <a:srgbClr val="9CDCFE"/>
                </a:solidFill>
                <a:latin typeface="Consolas"/>
                <a:cs typeface="Consolas"/>
              </a:rPr>
              <a:t>x1</a:t>
            </a:r>
            <a:r>
              <a:rPr lang="en-US" sz="1500">
                <a:solidFill>
                  <a:srgbClr val="D4D4D4"/>
                </a:solidFill>
                <a:latin typeface="Consolas"/>
                <a:cs typeface="Consolas"/>
              </a:rPr>
              <a:t>, </a:t>
            </a:r>
            <a:r>
              <a:rPr lang="en-US" sz="1500">
                <a:solidFill>
                  <a:srgbClr val="9CDCFE"/>
                </a:solidFill>
                <a:latin typeface="Consolas"/>
                <a:cs typeface="Consolas"/>
              </a:rPr>
              <a:t>x2</a:t>
            </a:r>
            <a:r>
              <a:rPr lang="en-US" sz="1500">
                <a:solidFill>
                  <a:srgbClr val="D4D4D4"/>
                </a:solidFill>
                <a:latin typeface="Consolas"/>
                <a:cs typeface="Consolas"/>
              </a:rPr>
              <a:t> + </a:t>
            </a:r>
            <a:r>
              <a:rPr lang="en-US" sz="1500">
                <a:solidFill>
                  <a:srgbClr val="9CDCFE"/>
                </a:solidFill>
                <a:latin typeface="Consolas"/>
                <a:cs typeface="Consolas"/>
              </a:rPr>
              <a:t>h</a:t>
            </a:r>
            <a:r>
              <a:rPr lang="en-US" sz="1500">
                <a:solidFill>
                  <a:srgbClr val="179FFF"/>
                </a:solidFill>
                <a:latin typeface="Consolas"/>
                <a:cs typeface="Consolas"/>
              </a:rPr>
              <a:t>)</a:t>
            </a:r>
            <a:r>
              <a:rPr lang="en-US" sz="1500">
                <a:solidFill>
                  <a:srgbClr val="D4D4D4"/>
                </a:solidFill>
                <a:latin typeface="Consolas"/>
                <a:cs typeface="Consolas"/>
              </a:rPr>
              <a:t> - </a:t>
            </a:r>
            <a:r>
              <a:rPr lang="en-US" sz="1500">
                <a:solidFill>
                  <a:srgbClr val="DCDCAA"/>
                </a:solidFill>
                <a:latin typeface="Consolas"/>
                <a:cs typeface="Consolas"/>
              </a:rPr>
              <a:t>f</a:t>
            </a:r>
            <a:r>
              <a:rPr lang="en-US" sz="1500">
                <a:solidFill>
                  <a:srgbClr val="179FFF"/>
                </a:solidFill>
                <a:latin typeface="Consolas"/>
                <a:cs typeface="Consolas"/>
              </a:rPr>
              <a:t>(</a:t>
            </a:r>
            <a:r>
              <a:rPr lang="en-US" sz="1500">
                <a:solidFill>
                  <a:srgbClr val="9CDCFE"/>
                </a:solidFill>
                <a:latin typeface="Consolas"/>
                <a:cs typeface="Consolas"/>
              </a:rPr>
              <a:t>x1</a:t>
            </a:r>
            <a:r>
              <a:rPr lang="en-US" sz="1500">
                <a:solidFill>
                  <a:srgbClr val="D4D4D4"/>
                </a:solidFill>
                <a:latin typeface="Consolas"/>
                <a:cs typeface="Consolas"/>
              </a:rPr>
              <a:t>, </a:t>
            </a:r>
            <a:r>
              <a:rPr lang="en-US" sz="1500">
                <a:solidFill>
                  <a:srgbClr val="9CDCFE"/>
                </a:solidFill>
                <a:latin typeface="Consolas"/>
                <a:cs typeface="Consolas"/>
              </a:rPr>
              <a:t>x2</a:t>
            </a:r>
            <a:r>
              <a:rPr lang="en-US" sz="1500">
                <a:solidFill>
                  <a:srgbClr val="D4D4D4"/>
                </a:solidFill>
                <a:latin typeface="Consolas"/>
                <a:cs typeface="Consolas"/>
              </a:rPr>
              <a:t> - </a:t>
            </a:r>
            <a:r>
              <a:rPr lang="en-US" sz="1500">
                <a:solidFill>
                  <a:srgbClr val="9CDCFE"/>
                </a:solidFill>
                <a:latin typeface="Consolas"/>
                <a:cs typeface="Consolas"/>
              </a:rPr>
              <a:t>h</a:t>
            </a:r>
            <a:r>
              <a:rPr lang="en-US" sz="1500">
                <a:solidFill>
                  <a:srgbClr val="179FFF"/>
                </a:solidFill>
                <a:latin typeface="Consolas"/>
                <a:cs typeface="Consolas"/>
              </a:rPr>
              <a:t>)</a:t>
            </a:r>
            <a:r>
              <a:rPr lang="en-US" sz="1500">
                <a:solidFill>
                  <a:srgbClr val="DA70D6"/>
                </a:solidFill>
                <a:latin typeface="Consolas"/>
                <a:cs typeface="Consolas"/>
              </a:rPr>
              <a:t>)</a:t>
            </a:r>
            <a:r>
              <a:rPr lang="en-US" sz="1500">
                <a:solidFill>
                  <a:srgbClr val="D4D4D4"/>
                </a:solidFill>
                <a:latin typeface="Consolas"/>
                <a:cs typeface="Consolas"/>
              </a:rPr>
              <a:t> / </a:t>
            </a:r>
            <a:r>
              <a:rPr lang="en-US" sz="1500">
                <a:solidFill>
                  <a:srgbClr val="DA70D6"/>
                </a:solidFill>
                <a:latin typeface="Consolas"/>
                <a:cs typeface="Consolas"/>
              </a:rPr>
              <a:t>(</a:t>
            </a:r>
            <a:r>
              <a:rPr lang="en-US" sz="1500">
                <a:solidFill>
                  <a:srgbClr val="B5CEA8"/>
                </a:solidFill>
                <a:latin typeface="Consolas"/>
                <a:cs typeface="Consolas"/>
              </a:rPr>
              <a:t>2</a:t>
            </a:r>
            <a:r>
              <a:rPr lang="en-US" sz="1500">
                <a:solidFill>
                  <a:srgbClr val="D4D4D4"/>
                </a:solidFill>
                <a:latin typeface="Consolas"/>
                <a:cs typeface="Consolas"/>
              </a:rPr>
              <a:t> * </a:t>
            </a:r>
            <a:r>
              <a:rPr lang="en-US" sz="1500">
                <a:solidFill>
                  <a:srgbClr val="9CDCFE"/>
                </a:solidFill>
                <a:latin typeface="Consolas"/>
                <a:cs typeface="Consolas"/>
              </a:rPr>
              <a:t>h</a:t>
            </a:r>
            <a:r>
              <a:rPr lang="en-US" sz="1500">
                <a:solidFill>
                  <a:srgbClr val="DA70D6"/>
                </a:solidFill>
                <a:latin typeface="Consolas"/>
                <a:cs typeface="Consolas"/>
              </a:rPr>
              <a:t>)</a:t>
            </a:r>
            <a:r>
              <a:rPr lang="en-US" sz="1500">
                <a:solidFill>
                  <a:srgbClr val="FFD700"/>
                </a:solidFill>
                <a:latin typeface="Consolas"/>
                <a:cs typeface="Consolas"/>
              </a:rPr>
              <a:t>]</a:t>
            </a:r>
            <a:endParaRPr lang="en-US" sz="1500"/>
          </a:p>
        </p:txBody>
      </p:sp>
      <p:sp>
        <p:nvSpPr>
          <p:cNvPr id="8" name="Code numeric_gradient call"/>
          <p:cNvSpPr/>
          <p:nvPr/>
        </p:nvSpPr>
        <p:spPr>
          <a:xfrm>
            <a:off x="4206240" y="5313782"/>
            <a:ext cx="5120640" cy="448056"/>
          </a:xfrm>
          <a:prstGeom prst="rect">
            <a:avLst/>
          </a:prstGeom>
          <a:solidFill>
            <a:srgbClr val="1E1E1E"/>
          </a:solidFill>
          <a:ln w="12700">
            <a:noFill/>
          </a:ln>
          <a:effectLst>
            <a:outerShdw blurRad="50800" dist="38100" dir="2700000" algn="tl" rotWithShape="0">
              <a:prstClr val="black">
                <a:alpha val="40000"/>
              </a:prstClr>
            </a:outerShdw>
          </a:effectLst>
        </p:spPr>
        <p:txBody>
          <a:bodyPr wrap="none" lIns="109728" tIns="109728" rIns="109728" bIns="109728" rtlCol="0" anchor="t">
            <a:noAutofit/>
          </a:bodyPr>
          <a:lstStyle/>
          <a:p>
            <a:pPr marL="0" indent="0" algn="l">
              <a:lnSpc>
                <a:spcPct val="100000"/>
              </a:lnSpc>
              <a:spcBef>
                <a:spcPts val="0"/>
              </a:spcBef>
              <a:spcAft>
                <a:spcPts val="0"/>
              </a:spcAft>
              <a:buNone/>
            </a:pPr>
            <a:r>
              <a:rPr lang="en-US" sz="1500">
                <a:solidFill>
                  <a:srgbClr val="DCDCAA"/>
                </a:solidFill>
                <a:latin typeface="Consolas"/>
                <a:cs typeface="Consolas"/>
              </a:rPr>
              <a:t>numeric_gradient</a:t>
            </a:r>
            <a:r>
              <a:rPr lang="en-US" sz="1500">
                <a:solidFill>
                  <a:srgbClr val="FFD700"/>
                </a:solidFill>
                <a:latin typeface="Consolas"/>
                <a:cs typeface="Consolas"/>
              </a:rPr>
              <a:t>(</a:t>
            </a:r>
            <a:r>
              <a:rPr lang="en-US" sz="1500">
                <a:solidFill>
                  <a:srgbClr val="9CDCFE"/>
                </a:solidFill>
                <a:latin typeface="Consolas"/>
                <a:cs typeface="Consolas"/>
              </a:rPr>
              <a:t>f</a:t>
            </a:r>
            <a:r>
              <a:rPr lang="en-US" sz="1500">
                <a:solidFill>
                  <a:srgbClr val="D4D4D4"/>
                </a:solidFill>
                <a:latin typeface="Consolas"/>
                <a:cs typeface="Consolas"/>
              </a:rPr>
              <a:t>, </a:t>
            </a:r>
            <a:r>
              <a:rPr lang="en-US" sz="1500">
                <a:solidFill>
                  <a:srgbClr val="B5CEA8"/>
                </a:solidFill>
                <a:latin typeface="Consolas"/>
                <a:cs typeface="Consolas"/>
              </a:rPr>
              <a:t>1</a:t>
            </a:r>
            <a:r>
              <a:rPr lang="en-US" sz="1500">
                <a:solidFill>
                  <a:srgbClr val="D4D4D4"/>
                </a:solidFill>
                <a:latin typeface="Consolas"/>
                <a:cs typeface="Consolas"/>
              </a:rPr>
              <a:t>, </a:t>
            </a:r>
            <a:r>
              <a:rPr lang="en-US" sz="1500">
                <a:solidFill>
                  <a:srgbClr val="B5CEA8"/>
                </a:solidFill>
                <a:latin typeface="Consolas"/>
                <a:cs typeface="Consolas"/>
              </a:rPr>
              <a:t>2</a:t>
            </a:r>
            <a:r>
              <a:rPr lang="en-US" sz="1500">
                <a:solidFill>
                  <a:srgbClr val="FFD700"/>
                </a:solidFill>
                <a:latin typeface="Consolas"/>
                <a:cs typeface="Consolas"/>
              </a:rPr>
              <a:t>)</a:t>
            </a:r>
            <a:endParaRPr lang="en-US" sz="1500"/>
          </a:p>
        </p:txBody>
      </p:sp>
      <p:sp>
        <p:nvSpPr>
          <p:cNvPr id="9" name="Code numeric_gradient call Output"/>
          <p:cNvSpPr/>
          <p:nvPr/>
        </p:nvSpPr>
        <p:spPr>
          <a:xfrm>
            <a:off x="4206240" y="5761838"/>
            <a:ext cx="5120640" cy="448056"/>
          </a:xfrm>
          <a:prstGeom prst="rect">
            <a:avLst/>
          </a:prstGeom>
          <a:solidFill>
            <a:srgbClr val="1E1E1E"/>
          </a:solidFill>
          <a:ln>
            <a:noFill/>
          </a:ln>
          <a:effectLst>
            <a:outerShdw blurRad="50800" dist="38100" dir="2700000" algn="tl" rotWithShape="0">
              <a:prstClr val="black">
                <a:alpha val="40000"/>
              </a:prstClr>
            </a:outerShdw>
          </a:effectLst>
        </p:spPr>
        <p:txBody>
          <a:bodyPr wrap="none" lIns="109728" tIns="109728" rIns="109728" bIns="109728" rtlCol="0" anchor="t">
            <a:noAutofit/>
          </a:bodyPr>
          <a:lstStyle/>
          <a:p>
            <a:pPr marL="0" indent="0" algn="l">
              <a:lnSpc>
                <a:spcPct val="100000"/>
              </a:lnSpc>
              <a:spcBef>
                <a:spcPts val="0"/>
              </a:spcBef>
              <a:spcAft>
                <a:spcPts val="0"/>
              </a:spcAft>
              <a:buNone/>
            </a:pPr>
            <a:r>
              <a:rPr lang="en-US" sz="1500">
                <a:solidFill>
                  <a:srgbClr val="CCCCCC"/>
                </a:solidFill>
                <a:latin typeface="Consolas"/>
                <a:cs typeface="Consolas"/>
              </a:rPr>
              <a:t>[16.778112197357586, 8.805202936557066]</a:t>
            </a:r>
            <a:endParaRPr lang="en-US" sz="1500"/>
          </a:p>
        </p:txBody>
      </p:sp>
    </p:spTree>
    <p:extLst>
      <p:ext uri="{BB962C8B-B14F-4D97-AF65-F5344CB8AC3E}">
        <p14:creationId xmlns:p14="http://schemas.microsoft.com/office/powerpoint/2010/main" val="39612837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7774C-C221-E916-B4F7-E3FC82F224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9358A8-5E39-4DCC-AE2F-01F6329C3AF3}"/>
              </a:ext>
            </a:extLst>
          </p:cNvPr>
          <p:cNvSpPr>
            <a:spLocks noGrp="1"/>
          </p:cNvSpPr>
          <p:nvPr>
            <p:ph type="title"/>
          </p:nvPr>
        </p:nvSpPr>
        <p:spPr/>
        <p:txBody>
          <a:bodyPr/>
          <a:lstStyle/>
          <a:p>
            <a:r>
              <a:rPr lang="en-US"/>
              <a:t>Proposal: </a:t>
            </a:r>
            <a:r>
              <a:rPr lang="en-US" b="1"/>
              <a:t>Numerical Differentiation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2EC4FC3-FB36-04E1-5C49-9F46124875E0}"/>
                  </a:ext>
                </a:extLst>
              </p:cNvPr>
              <p:cNvSpPr>
                <a:spLocks noGrp="1"/>
              </p:cNvSpPr>
              <p:nvPr>
                <p:ph idx="1"/>
              </p:nvPr>
            </p:nvSpPr>
            <p:spPr/>
            <p:txBody>
              <a:bodyPr>
                <a:normAutofit fontScale="92500" lnSpcReduction="10000"/>
              </a:bodyPr>
              <a:lstStyle/>
              <a:p>
                <a:pPr marL="0" indent="0">
                  <a:spcAft>
                    <a:spcPts val="1200"/>
                  </a:spcAft>
                  <a:buNone/>
                </a:pPr>
                <a:r>
                  <a:rPr lang="en-US" b="1"/>
                  <a:t>Advantages</a:t>
                </a:r>
              </a:p>
              <a:p>
                <a:pPr>
                  <a:spcAft>
                    <a:spcPts val="1200"/>
                  </a:spcAft>
                </a:pPr>
                <a:r>
                  <a:rPr lang="en-US"/>
                  <a:t>Can apply to </a:t>
                </a:r>
                <a:r>
                  <a:rPr lang="en-US" b="1" i="1"/>
                  <a:t>any</a:t>
                </a:r>
                <a:r>
                  <a:rPr lang="en-US"/>
                  <a:t> </a:t>
                </a:r>
                <a:r>
                  <a:rPr lang="en-US" b="1"/>
                  <a:t>error function </a:t>
                </a:r>
                <a:r>
                  <a:rPr lang="en-US"/>
                  <a:t>and network architecture.</a:t>
                </a:r>
              </a:p>
              <a:p>
                <a:pPr>
                  <a:spcAft>
                    <a:spcPts val="1200"/>
                  </a:spcAft>
                </a:pPr>
                <a:r>
                  <a:rPr lang="en-US"/>
                  <a:t>Easy to implement.</a:t>
                </a:r>
              </a:p>
              <a:p>
                <a:pPr>
                  <a:spcAft>
                    <a:spcPts val="1200"/>
                  </a:spcAft>
                </a:pPr>
                <a:r>
                  <a:rPr lang="en-US"/>
                  <a:t>Useful for </a:t>
                </a:r>
                <a:r>
                  <a:rPr lang="en-US" b="1"/>
                  <a:t>checking</a:t>
                </a:r>
                <a:r>
                  <a:rPr lang="en-US"/>
                  <a:t> a backpropagation implementation (Bishop-8.1.4).</a:t>
                </a:r>
              </a:p>
              <a:p>
                <a:pPr marL="0" indent="0">
                  <a:spcAft>
                    <a:spcPts val="1200"/>
                  </a:spcAft>
                  <a:buNone/>
                </a:pPr>
                <a:r>
                  <a:rPr lang="en-US" b="1"/>
                  <a:t>Disadvantages</a:t>
                </a:r>
              </a:p>
              <a:p>
                <a:pPr>
                  <a:spcAft>
                    <a:spcPts val="1200"/>
                  </a:spcAft>
                </a:pPr>
                <a:r>
                  <a:rPr lang="en-US" b="1"/>
                  <a:t>Approximate: </a:t>
                </a:r>
                <a:r>
                  <a:rPr lang="en-US"/>
                  <a:t>the error is </a:t>
                </a:r>
                <a14:m>
                  <m:oMath xmlns:m="http://schemas.openxmlformats.org/officeDocument/2006/math">
                    <m:r>
                      <a:rPr lang="en-US" b="0" i="0">
                        <a:latin typeface="Cambria Math" panose="02040503050406030204" pitchFamily="18" charset="0"/>
                      </a:rPr>
                      <m:t>𝒪</m:t>
                    </m:r>
                    <m:d>
                      <m:dPr>
                        <m:ctrlPr>
                          <a:rPr lang="en-US" b="0" i="1">
                            <a:latin typeface="Cambria Math" panose="02040503050406030204" pitchFamily="18" charset="0"/>
                          </a:rPr>
                        </m:ctrlPr>
                      </m:dPr>
                      <m:e>
                        <m:sSup>
                          <m:sSupPr>
                            <m:ctrlPr>
                              <a:rPr lang="en-US" b="0" i="1">
                                <a:latin typeface="Cambria Math" panose="02040503050406030204" pitchFamily="18" charset="0"/>
                              </a:rPr>
                            </m:ctrlPr>
                          </m:sSupPr>
                          <m:e>
                            <m:r>
                              <a:rPr lang="en-US" b="0" i="1">
                                <a:latin typeface="Cambria Math" panose="02040503050406030204" pitchFamily="18" charset="0"/>
                              </a:rPr>
                              <m:t>𝜖</m:t>
                            </m:r>
                          </m:e>
                          <m:sup>
                            <m:r>
                              <a:rPr lang="en-US" b="0" i="1">
                                <a:latin typeface="Cambria Math" panose="02040503050406030204" pitchFamily="18" charset="0"/>
                              </a:rPr>
                              <m:t>2</m:t>
                            </m:r>
                          </m:sup>
                        </m:sSup>
                      </m:e>
                    </m:d>
                  </m:oMath>
                </a14:m>
                <a:r>
                  <a:rPr lang="en-US"/>
                  <a:t> until round-off error dominates, so </a:t>
                </a:r>
                <a14:m>
                  <m:oMath xmlns:m="http://schemas.openxmlformats.org/officeDocument/2006/math">
                    <m:r>
                      <a:rPr lang="en-US" b="0" i="1">
                        <a:latin typeface="Cambria Math" panose="02040503050406030204" pitchFamily="18" charset="0"/>
                      </a:rPr>
                      <m:t>𝜖</m:t>
                    </m:r>
                  </m:oMath>
                </a14:m>
                <a:r>
                  <a:rPr lang="en-US"/>
                  <a:t> cannot be made arbitrarily small.</a:t>
                </a:r>
              </a:p>
              <a:p>
                <a:pPr>
                  <a:spcAft>
                    <a:spcPts val="1200"/>
                  </a:spcAft>
                </a:pPr>
                <a:r>
                  <a:rPr lang="en-US" b="1"/>
                  <a:t>Expensive.</a:t>
                </a:r>
                <a:r>
                  <a:rPr lang="en-US"/>
                  <a:t> Why?</a:t>
                </a:r>
              </a:p>
              <a:p>
                <a:pPr marL="0" indent="0">
                  <a:spcAft>
                    <a:spcPts val="1200"/>
                  </a:spcAft>
                  <a:buNone/>
                </a:pPr>
                <a:endParaRPr lang="en-US"/>
              </a:p>
            </p:txBody>
          </p:sp>
        </mc:Choice>
        <mc:Fallback>
          <p:sp>
            <p:nvSpPr>
              <p:cNvPr id="3" name="Content Placeholder 2">
                <a:extLst>
                  <a:ext uri="{FF2B5EF4-FFF2-40B4-BE49-F238E27FC236}">
                    <a16:creationId xmlns:a16="http://schemas.microsoft.com/office/drawing/2014/main" id="{22EC4FC3-FB36-04E1-5C49-9F46124875E0}"/>
                  </a:ext>
                </a:extLst>
              </p:cNvPr>
              <p:cNvSpPr>
                <a:spLocks noGrp="1" noRot="1" noChangeAspect="1" noMove="1" noResize="1" noEditPoints="1" noAdjustHandles="1" noChangeArrowheads="1" noChangeShapeType="1" noTextEdit="1"/>
              </p:cNvSpPr>
              <p:nvPr>
                <p:ph idx="1"/>
              </p:nvPr>
            </p:nvSpPr>
            <p:spPr>
              <a:blipFill>
                <a:blip r:embed="rId3"/>
                <a:stretch>
                  <a:fillRect l="-987" t="-3200"/>
                </a:stretch>
              </a:blipFill>
            </p:spPr>
            <p:txBody>
              <a:bodyPr/>
              <a:lstStyle/>
              <a:p>
                <a:r>
                  <a:rPr lang="en-US">
                    <a:noFill/>
                  </a:rPr>
                  <a:t> </a:t>
                </a:r>
              </a:p>
            </p:txBody>
          </p:sp>
        </mc:Fallback>
      </mc:AlternateContent>
    </p:spTree>
    <p:extLst>
      <p:ext uri="{BB962C8B-B14F-4D97-AF65-F5344CB8AC3E}">
        <p14:creationId xmlns:p14="http://schemas.microsoft.com/office/powerpoint/2010/main" val="1449288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6F6EA-467B-98CF-8E1A-0D36FFC6D3E6}"/>
              </a:ext>
            </a:extLst>
          </p:cNvPr>
          <p:cNvSpPr>
            <a:spLocks noGrp="1"/>
          </p:cNvSpPr>
          <p:nvPr>
            <p:ph type="title"/>
          </p:nvPr>
        </p:nvSpPr>
        <p:spPr/>
        <p:txBody>
          <a:bodyPr/>
          <a:lstStyle/>
          <a:p>
            <a:r>
              <a:rPr lang="en-US"/>
              <a:t>Cost of Numerical Differentiation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20F512B-8826-45E5-A96A-A4E4DC1D6DBE}"/>
                  </a:ext>
                </a:extLst>
              </p:cNvPr>
              <p:cNvSpPr>
                <a:spLocks noGrp="1"/>
              </p:cNvSpPr>
              <p:nvPr>
                <p:ph idx="1"/>
              </p:nvPr>
            </p:nvSpPr>
            <p:spPr>
              <a:xfrm>
                <a:off x="312421" y="1424540"/>
                <a:ext cx="11567160" cy="5293252"/>
              </a:xfrm>
            </p:spPr>
            <p:txBody>
              <a:bodyPr>
                <a:normAutofit fontScale="85000" lnSpcReduction="10000"/>
              </a:bodyPr>
              <a:lstStyle/>
              <a:p>
                <a:pPr marL="0" indent="0">
                  <a:spcAft>
                    <a:spcPts val="1200"/>
                  </a:spcAft>
                  <a:buNone/>
                </a:pPr>
                <a:r>
                  <a:rPr lang="en-US"/>
                  <a:t>Computing the </a:t>
                </a:r>
                <a:r>
                  <a:rPr lang="en-US" b="1"/>
                  <a:t>gradient </a:t>
                </a:r>
                <a:r>
                  <a:rPr lang="en-US"/>
                  <a:t>using numerical differentiation:</a:t>
                </a:r>
              </a:p>
              <a:p>
                <a:pPr marL="0" indent="0">
                  <a:spcAft>
                    <a:spcPts val="1200"/>
                  </a:spcAft>
                  <a:buNone/>
                </a:pPr>
                <a14:m>
                  <m:oMathPara xmlns:m="http://schemas.openxmlformats.org/officeDocument/2006/math">
                    <m:oMath>
                      <m:f>
                        <m:fPr>
                          <m:ctrlPr>
                            <a:rPr lang="en-US" i="1">
                              <a:latin typeface="Cambria Math" panose="02040503050406030204" pitchFamily="18" charset="0"/>
                            </a:rPr>
                          </m:ctrlPr>
                        </m:fPr>
                        <m:num>
                          <m:r>
                            <a:rPr lang="en-US" i="1">
                              <a:latin typeface="Cambria Math" panose="02040503050406030204" pitchFamily="18" charset="0"/>
                            </a:rPr>
                            <m:t>𝜕</m:t>
                          </m:r>
                        </m:num>
                        <m:den>
                          <m:r>
                            <a:rPr lang="en-US" i="1">
                              <a:latin typeface="Cambria Math" panose="02040503050406030204" pitchFamily="18" charset="0"/>
                            </a:rPr>
                            <m:t>𝜕</m:t>
                          </m:r>
                          <m:sSub>
                            <m:sSubPr>
                              <m:ctrlPr>
                                <a:rPr lang="en-US" i="1">
                                  <a:solidFill>
                                    <a:schemeClr val="accent5"/>
                                  </a:solidFill>
                                  <a:latin typeface="Cambria Math" panose="02040503050406030204" pitchFamily="18" charset="0"/>
                                </a:rPr>
                              </m:ctrlPr>
                            </m:sSubPr>
                            <m:e>
                              <m:r>
                                <a:rPr lang="en-US" i="1">
                                  <a:solidFill>
                                    <a:schemeClr val="accent5"/>
                                  </a:solidFill>
                                  <a:latin typeface="Cambria Math" panose="02040503050406030204" pitchFamily="18" charset="0"/>
                                </a:rPr>
                                <m:t>𝑤</m:t>
                              </m:r>
                            </m:e>
                            <m:sub>
                              <m:r>
                                <a:rPr lang="en-US" i="1">
                                  <a:solidFill>
                                    <a:schemeClr val="accent5"/>
                                  </a:solidFill>
                                  <a:latin typeface="Cambria Math" panose="02040503050406030204" pitchFamily="18" charset="0"/>
                                </a:rPr>
                                <m:t>𝑖</m:t>
                              </m:r>
                            </m:sub>
                          </m:sSub>
                        </m:den>
                      </m:f>
                      <m:r>
                        <a:rPr lang="en-US" i="1">
                          <a:latin typeface="Cambria Math" panose="02040503050406030204" pitchFamily="18" charset="0"/>
                        </a:rPr>
                        <m:t>𝐸</m:t>
                      </m:r>
                      <m:d>
                        <m:dPr>
                          <m:ctrlPr>
                            <a:rPr lang="en-US">
                              <a:solidFill>
                                <a:schemeClr val="accent5"/>
                              </a:solidFill>
                              <a:latin typeface="Cambria Math" panose="02040503050406030204" pitchFamily="18" charset="0"/>
                            </a:rPr>
                          </m:ctrlPr>
                        </m:dPr>
                        <m:e>
                          <m:r>
                            <m:rPr>
                              <m:sty m:val="p"/>
                            </m:rPr>
                            <a:rPr lang="en-US">
                              <a:solidFill>
                                <a:schemeClr val="accent5"/>
                              </a:solidFill>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𝒟</m:t>
                          </m:r>
                        </m:e>
                      </m:d>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𝐸</m:t>
                          </m:r>
                          <m:d>
                            <m:dPr>
                              <m:ctrlPr>
                                <a:rPr lang="en-US">
                                  <a:solidFill>
                                    <a:schemeClr val="accent5"/>
                                  </a:solidFill>
                                  <a:latin typeface="Cambria Math" panose="02040503050406030204" pitchFamily="18" charset="0"/>
                                </a:rPr>
                              </m:ctrlPr>
                            </m:dPr>
                            <m:e>
                              <m:r>
                                <m:rPr>
                                  <m:sty m:val="p"/>
                                </m:rPr>
                                <a:rPr lang="en-US">
                                  <a:solidFill>
                                    <a:schemeClr val="accent5"/>
                                  </a:solidFill>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𝜖</m:t>
                              </m:r>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𝐼</m:t>
                                  </m:r>
                                </m:e>
                                <m:sub>
                                  <m:r>
                                    <a:rPr lang="en-US" i="1">
                                      <a:latin typeface="Cambria Math" panose="02040503050406030204" pitchFamily="18" charset="0"/>
                                    </a:rPr>
                                    <m:t>𝑖</m:t>
                                  </m:r>
                                </m:sub>
                              </m:sSub>
                              <m:r>
                                <a:rPr lang="en-US" i="1">
                                  <a:latin typeface="Cambria Math" panose="02040503050406030204" pitchFamily="18" charset="0"/>
                                </a:rPr>
                                <m:t>;</m:t>
                              </m:r>
                              <m:r>
                                <a:rPr lang="en-US" i="1">
                                  <a:latin typeface="Cambria Math" panose="02040503050406030204" pitchFamily="18" charset="0"/>
                                </a:rPr>
                                <m:t>𝒟</m:t>
                              </m:r>
                            </m:e>
                          </m:d>
                          <m:r>
                            <a:rPr lang="en-US" i="1">
                              <a:latin typeface="Cambria Math" panose="02040503050406030204" pitchFamily="18" charset="0"/>
                            </a:rPr>
                            <m:t>−</m:t>
                          </m:r>
                          <m:r>
                            <a:rPr lang="en-US" i="1">
                              <a:latin typeface="Cambria Math" panose="02040503050406030204" pitchFamily="18" charset="0"/>
                            </a:rPr>
                            <m:t>𝐸</m:t>
                          </m:r>
                          <m:d>
                            <m:dPr>
                              <m:ctrlPr>
                                <a:rPr lang="en-US">
                                  <a:solidFill>
                                    <a:schemeClr val="accent5"/>
                                  </a:solidFill>
                                  <a:latin typeface="Cambria Math" panose="02040503050406030204" pitchFamily="18" charset="0"/>
                                </a:rPr>
                              </m:ctrlPr>
                            </m:dPr>
                            <m:e>
                              <m:r>
                                <m:rPr>
                                  <m:sty m:val="p"/>
                                </m:rPr>
                                <a:rPr lang="en-US">
                                  <a:solidFill>
                                    <a:schemeClr val="accent5"/>
                                  </a:solidFill>
                                  <a:latin typeface="Cambria Math" panose="02040503050406030204" pitchFamily="18" charset="0"/>
                                </a:rPr>
                                <m:t>w</m:t>
                              </m:r>
                              <m:r>
                                <a:rPr lang="en-US" b="0" i="1" smtClean="0">
                                  <a:latin typeface="Cambria Math" panose="02040503050406030204" pitchFamily="18" charset="0"/>
                                </a:rPr>
                                <m:t>−</m:t>
                              </m:r>
                              <m:r>
                                <a:rPr lang="en-US" i="1">
                                  <a:latin typeface="Cambria Math" panose="02040503050406030204" pitchFamily="18" charset="0"/>
                                </a:rPr>
                                <m:t>𝜖</m:t>
                              </m:r>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𝐼</m:t>
                                  </m:r>
                                </m:e>
                                <m:sub>
                                  <m:r>
                                    <a:rPr lang="en-US" i="1">
                                      <a:latin typeface="Cambria Math" panose="02040503050406030204" pitchFamily="18" charset="0"/>
                                    </a:rPr>
                                    <m:t>𝑖</m:t>
                                  </m:r>
                                </m:sub>
                              </m:sSub>
                              <m:r>
                                <a:rPr lang="en-US" i="1">
                                  <a:latin typeface="Cambria Math" panose="02040503050406030204" pitchFamily="18" charset="0"/>
                                </a:rPr>
                                <m:t>;</m:t>
                              </m:r>
                              <m:r>
                                <a:rPr lang="en-US" i="1">
                                  <a:latin typeface="Cambria Math" panose="02040503050406030204" pitchFamily="18" charset="0"/>
                                </a:rPr>
                                <m:t>𝒟</m:t>
                              </m:r>
                            </m:e>
                          </m:d>
                        </m:num>
                        <m:den>
                          <m:r>
                            <a:rPr lang="en-US" b="0" i="1" smtClean="0">
                              <a:latin typeface="Cambria Math" panose="02040503050406030204" pitchFamily="18" charset="0"/>
                            </a:rPr>
                            <m:t>2</m:t>
                          </m:r>
                          <m:r>
                            <a:rPr lang="en-US" i="1">
                              <a:latin typeface="Cambria Math" panose="02040503050406030204" pitchFamily="18" charset="0"/>
                            </a:rPr>
                            <m:t>𝜖</m:t>
                          </m:r>
                        </m:den>
                      </m:f>
                    </m:oMath>
                  </m:oMathPara>
                </a14:m>
                <a:endParaRPr lang="en-US"/>
              </a:p>
              <a:p>
                <a:pPr marL="0" indent="0">
                  <a:spcAft>
                    <a:spcPts val="1200"/>
                  </a:spcAft>
                  <a:buNone/>
                </a:pPr>
                <a:r>
                  <a:rPr lang="en-US"/>
                  <a:t>for a </a:t>
                </a:r>
                <a14:m>
                  <m:oMath xmlns:m="http://schemas.openxmlformats.org/officeDocument/2006/math">
                    <m:r>
                      <a:rPr lang="en-US" i="1" smtClean="0">
                        <a:solidFill>
                          <a:schemeClr val="accent2">
                            <a:lumMod val="60000"/>
                          </a:schemeClr>
                        </a:solidFill>
                        <a:latin typeface="Cambria Math" panose="02040503050406030204" pitchFamily="18" charset="0"/>
                      </a:rPr>
                      <m:t>𝑊</m:t>
                    </m:r>
                  </m:oMath>
                </a14:m>
                <a:r>
                  <a:rPr lang="en-US"/>
                  <a:t> dimensional weight vector </a:t>
                </a:r>
                <a14:m>
                  <m:oMath xmlns:m="http://schemas.openxmlformats.org/officeDocument/2006/math">
                    <m:r>
                      <m:rPr>
                        <m:sty m:val="p"/>
                      </m:rPr>
                      <a:rPr lang="en-US">
                        <a:solidFill>
                          <a:schemeClr val="accent5"/>
                        </a:solidFill>
                        <a:latin typeface="Cambria Math" panose="02040503050406030204" pitchFamily="18" charset="0"/>
                      </a:rPr>
                      <m:t>w</m:t>
                    </m:r>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ℝ</m:t>
                        </m:r>
                      </m:e>
                      <m:sup>
                        <m:r>
                          <a:rPr lang="en-US" b="0" i="1" smtClean="0">
                            <a:solidFill>
                              <a:schemeClr val="accent2">
                                <a:lumMod val="60000"/>
                              </a:schemeClr>
                            </a:solidFill>
                            <a:latin typeface="Cambria Math" panose="02040503050406030204" pitchFamily="18" charset="0"/>
                          </a:rPr>
                          <m:t>𝑊</m:t>
                        </m:r>
                      </m:sup>
                    </m:sSup>
                  </m:oMath>
                </a14:m>
                <a:r>
                  <a:rPr lang="en-US"/>
                  <a:t> requires:</a:t>
                </a:r>
              </a:p>
              <a:p>
                <a:pPr marL="0" indent="0" algn="ctr">
                  <a:spcAft>
                    <a:spcPts val="1200"/>
                  </a:spcAft>
                  <a:buNone/>
                </a:pPr>
                <a14:m>
                  <m:oMathPara xmlns:m="http://schemas.openxmlformats.org/officeDocument/2006/math">
                    <m:oMath>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m:t>
                              </m:r>
                            </m:num>
                            <m:den>
                              <m:r>
                                <a:rPr lang="en-US" i="1">
                                  <a:latin typeface="Cambria Math" panose="02040503050406030204" pitchFamily="18" charset="0"/>
                                </a:rPr>
                                <m:t>𝜕</m:t>
                              </m:r>
                              <m:sSub>
                                <m:sSubPr>
                                  <m:ctrlPr>
                                    <a:rPr lang="en-US" i="1">
                                      <a:solidFill>
                                        <a:schemeClr val="accent5"/>
                                      </a:solidFill>
                                      <a:latin typeface="Cambria Math" panose="02040503050406030204" pitchFamily="18" charset="0"/>
                                    </a:rPr>
                                  </m:ctrlPr>
                                </m:sSubPr>
                                <m:e>
                                  <m:r>
                                    <a:rPr lang="en-US" i="1">
                                      <a:solidFill>
                                        <a:schemeClr val="accent5"/>
                                      </a:solidFill>
                                      <a:latin typeface="Cambria Math" panose="02040503050406030204" pitchFamily="18" charset="0"/>
                                    </a:rPr>
                                    <m:t>𝑤</m:t>
                                  </m:r>
                                </m:e>
                                <m:sub>
                                  <m:r>
                                    <a:rPr lang="en-US" i="1">
                                      <a:solidFill>
                                        <a:schemeClr val="accent5"/>
                                      </a:solidFill>
                                      <a:latin typeface="Cambria Math" panose="02040503050406030204" pitchFamily="18" charset="0"/>
                                    </a:rPr>
                                    <m:t>1</m:t>
                                  </m:r>
                                </m:sub>
                              </m:sSub>
                            </m:den>
                          </m:f>
                          <m:r>
                            <a:rPr lang="en-US" i="1">
                              <a:latin typeface="Cambria Math" panose="02040503050406030204" pitchFamily="18" charset="0"/>
                            </a:rPr>
                            <m:t>𝐸</m:t>
                          </m:r>
                          <m:d>
                            <m:dPr>
                              <m:ctrlPr>
                                <a:rPr lang="en-US">
                                  <a:solidFill>
                                    <a:schemeClr val="accent5"/>
                                  </a:solidFill>
                                  <a:latin typeface="Cambria Math" panose="02040503050406030204" pitchFamily="18" charset="0"/>
                                </a:rPr>
                              </m:ctrlPr>
                            </m:dPr>
                            <m:e>
                              <m:r>
                                <m:rPr>
                                  <m:sty m:val="p"/>
                                </m:rPr>
                                <a:rPr lang="en-US">
                                  <a:solidFill>
                                    <a:schemeClr val="accent5"/>
                                  </a:solidFill>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𝒟</m:t>
                              </m:r>
                            </m:e>
                          </m:d>
                          <m:r>
                            <a:rPr lang="en-US" i="1">
                              <a:latin typeface="Cambria Math" panose="02040503050406030204" pitchFamily="18" charset="0"/>
                            </a:rPr>
                            <m:t>, …,</m:t>
                          </m:r>
                          <m:f>
                            <m:fPr>
                              <m:ctrlPr>
                                <a:rPr lang="en-US" i="1">
                                  <a:latin typeface="Cambria Math" panose="02040503050406030204" pitchFamily="18" charset="0"/>
                                </a:rPr>
                              </m:ctrlPr>
                            </m:fPr>
                            <m:num>
                              <m:r>
                                <a:rPr lang="en-US" i="1">
                                  <a:latin typeface="Cambria Math" panose="02040503050406030204" pitchFamily="18" charset="0"/>
                                </a:rPr>
                                <m:t>𝜕</m:t>
                              </m:r>
                            </m:num>
                            <m:den>
                              <m:r>
                                <a:rPr lang="en-US" i="1">
                                  <a:latin typeface="Cambria Math" panose="02040503050406030204" pitchFamily="18" charset="0"/>
                                </a:rPr>
                                <m:t>𝜕</m:t>
                              </m:r>
                              <m:sSub>
                                <m:sSubPr>
                                  <m:ctrlPr>
                                    <a:rPr lang="en-US" i="1">
                                      <a:solidFill>
                                        <a:schemeClr val="accent5"/>
                                      </a:solidFill>
                                      <a:latin typeface="Cambria Math" panose="02040503050406030204" pitchFamily="18" charset="0"/>
                                    </a:rPr>
                                  </m:ctrlPr>
                                </m:sSubPr>
                                <m:e>
                                  <m:r>
                                    <a:rPr lang="en-US" i="1">
                                      <a:solidFill>
                                        <a:schemeClr val="accent5"/>
                                      </a:solidFill>
                                      <a:latin typeface="Cambria Math" panose="02040503050406030204" pitchFamily="18" charset="0"/>
                                    </a:rPr>
                                    <m:t>𝑤</m:t>
                                  </m:r>
                                </m:e>
                                <m:sub>
                                  <m:r>
                                    <a:rPr lang="en-US" i="1">
                                      <a:solidFill>
                                        <a:schemeClr val="accent5"/>
                                      </a:solidFill>
                                      <a:latin typeface="Cambria Math" panose="02040503050406030204" pitchFamily="18" charset="0"/>
                                    </a:rPr>
                                    <m:t>𝑊</m:t>
                                  </m:r>
                                </m:sub>
                              </m:sSub>
                            </m:den>
                          </m:f>
                          <m:r>
                            <a:rPr lang="en-US" i="1">
                              <a:latin typeface="Cambria Math" panose="02040503050406030204" pitchFamily="18" charset="0"/>
                            </a:rPr>
                            <m:t>𝐸</m:t>
                          </m:r>
                          <m:d>
                            <m:dPr>
                              <m:ctrlPr>
                                <a:rPr lang="en-US">
                                  <a:solidFill>
                                    <a:schemeClr val="accent5"/>
                                  </a:solidFill>
                                  <a:latin typeface="Cambria Math" panose="02040503050406030204" pitchFamily="18" charset="0"/>
                                </a:rPr>
                              </m:ctrlPr>
                            </m:dPr>
                            <m:e>
                              <m:r>
                                <m:rPr>
                                  <m:sty m:val="p"/>
                                </m:rPr>
                                <a:rPr lang="en-US">
                                  <a:solidFill>
                                    <a:schemeClr val="accent5"/>
                                  </a:solidFill>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𝒟</m:t>
                              </m:r>
                            </m:e>
                          </m:d>
                        </m:e>
                      </m:d>
                    </m:oMath>
                  </m:oMathPara>
                </a14:m>
                <a:endParaRPr lang="en-US"/>
              </a:p>
              <a:p>
                <a:pPr marL="0" indent="0">
                  <a:spcAft>
                    <a:spcPts val="1200"/>
                  </a:spcAft>
                  <a:buNone/>
                </a:pPr>
                <a14:m>
                  <m:oMath xmlns:m="http://schemas.openxmlformats.org/officeDocument/2006/math">
                    <m:r>
                      <a:rPr lang="en-US" b="0" i="1" smtClean="0">
                        <a:solidFill>
                          <a:schemeClr val="tx1"/>
                        </a:solidFill>
                        <a:latin typeface="Cambria Math" panose="02040503050406030204" pitchFamily="18" charset="0"/>
                      </a:rPr>
                      <m:t>2</m:t>
                    </m:r>
                    <m:r>
                      <a:rPr lang="en-US" i="1">
                        <a:solidFill>
                          <a:schemeClr val="accent2">
                            <a:lumMod val="60000"/>
                          </a:schemeClr>
                        </a:solidFill>
                        <a:latin typeface="Cambria Math" panose="02040503050406030204" pitchFamily="18" charset="0"/>
                      </a:rPr>
                      <m:t>𝑊</m:t>
                    </m:r>
                  </m:oMath>
                </a14:m>
                <a:r>
                  <a:rPr lang="en-US"/>
                  <a:t> error calculations.  Recall each </a:t>
                </a:r>
                <a:r>
                  <a:rPr lang="en-US" b="1"/>
                  <a:t>error calculation </a:t>
                </a:r>
                <a:r>
                  <a:rPr lang="en-US"/>
                  <a:t>requires </a:t>
                </a:r>
                <a14:m>
                  <m:oMath xmlns:m="http://schemas.openxmlformats.org/officeDocument/2006/math">
                    <m:r>
                      <a:rPr lang="en-US" b="0" i="1" smtClean="0">
                        <a:solidFill>
                          <a:schemeClr val="tx1"/>
                        </a:solidFill>
                        <a:latin typeface="Cambria Math" panose="02040503050406030204" pitchFamily="18" charset="0"/>
                      </a:rPr>
                      <m:t>𝒪</m:t>
                    </m:r>
                    <m:d>
                      <m:dPr>
                        <m:ctrlPr>
                          <a:rPr lang="en-US" b="0" i="1" smtClean="0">
                            <a:solidFill>
                              <a:schemeClr val="accent5"/>
                            </a:solidFill>
                            <a:latin typeface="Cambria Math" panose="02040503050406030204" pitchFamily="18" charset="0"/>
                          </a:rPr>
                        </m:ctrlPr>
                      </m:dPr>
                      <m:e>
                        <m:r>
                          <a:rPr lang="en-US" b="0" i="1" smtClean="0">
                            <a:solidFill>
                              <a:schemeClr val="accent5"/>
                            </a:solidFill>
                            <a:latin typeface="Cambria Math" panose="02040503050406030204" pitchFamily="18" charset="0"/>
                          </a:rPr>
                          <m:t>𝐵</m:t>
                        </m:r>
                        <m:r>
                          <a:rPr lang="en-US" i="1" smtClean="0">
                            <a:solidFill>
                              <a:schemeClr val="accent2">
                                <a:lumMod val="60000"/>
                              </a:schemeClr>
                            </a:solidFill>
                            <a:latin typeface="Cambria Math" panose="02040503050406030204" pitchFamily="18" charset="0"/>
                          </a:rPr>
                          <m:t>𝑊</m:t>
                        </m:r>
                      </m:e>
                    </m:d>
                  </m:oMath>
                </a14:m>
                <a:r>
                  <a:rPr lang="en-US"/>
                  <a:t> computation for </a:t>
                </a:r>
                <a14:m>
                  <m:oMath xmlns:m="http://schemas.openxmlformats.org/officeDocument/2006/math">
                    <m:r>
                      <a:rPr lang="en-US" b="0" i="1" smtClean="0">
                        <a:solidFill>
                          <a:schemeClr val="accent5"/>
                        </a:solidFill>
                        <a:latin typeface="Cambria Math" panose="02040503050406030204" pitchFamily="18" charset="0"/>
                      </a:rPr>
                      <m:t>𝐵</m:t>
                    </m:r>
                  </m:oMath>
                </a14:m>
                <a:r>
                  <a:rPr lang="en-US"/>
                  <a:t> (batch-size) data points.</a:t>
                </a:r>
              </a:p>
              <a:p>
                <a:pPr>
                  <a:spcAft>
                    <a:spcPts val="1200"/>
                  </a:spcAft>
                </a:pPr>
                <a:r>
                  <a:rPr lang="en-US" b="1"/>
                  <a:t>Total cost: </a:t>
                </a:r>
                <a14:m>
                  <m:oMath xmlns:m="http://schemas.openxmlformats.org/officeDocument/2006/math">
                    <m:r>
                      <a:rPr lang="en-US" i="1">
                        <a:latin typeface="Cambria Math" panose="02040503050406030204" pitchFamily="18" charset="0"/>
                      </a:rPr>
                      <m:t>𝒪</m:t>
                    </m:r>
                    <m:d>
                      <m:dPr>
                        <m:ctrlPr>
                          <a:rPr lang="en-US" b="0" i="1" smtClean="0">
                            <a:solidFill>
                              <a:schemeClr val="accent5"/>
                            </a:solidFill>
                            <a:latin typeface="Cambria Math" panose="02040503050406030204" pitchFamily="18" charset="0"/>
                          </a:rPr>
                        </m:ctrlPr>
                      </m:dPr>
                      <m:e>
                        <m:r>
                          <a:rPr lang="en-US" b="0" i="1" smtClean="0">
                            <a:solidFill>
                              <a:schemeClr val="accent5"/>
                            </a:solidFill>
                            <a:latin typeface="Cambria Math" panose="02040503050406030204" pitchFamily="18" charset="0"/>
                          </a:rPr>
                          <m:t>𝐵</m:t>
                        </m:r>
                        <m:sSup>
                          <m:sSupPr>
                            <m:ctrlPr>
                              <a:rPr lang="en-US" i="1">
                                <a:solidFill>
                                  <a:schemeClr val="accent2">
                                    <a:lumMod val="60000"/>
                                  </a:schemeClr>
                                </a:solidFill>
                                <a:latin typeface="Cambria Math" panose="02040503050406030204" pitchFamily="18" charset="0"/>
                              </a:rPr>
                            </m:ctrlPr>
                          </m:sSupPr>
                          <m:e>
                            <m:r>
                              <a:rPr lang="en-US" i="1">
                                <a:solidFill>
                                  <a:schemeClr val="accent2">
                                    <a:lumMod val="60000"/>
                                  </a:schemeClr>
                                </a:solidFill>
                                <a:latin typeface="Cambria Math" panose="02040503050406030204" pitchFamily="18" charset="0"/>
                              </a:rPr>
                              <m:t>𝑊</m:t>
                            </m:r>
                          </m:e>
                          <m:sup>
                            <m:r>
                              <a:rPr lang="en-US" b="0" i="1" smtClean="0">
                                <a:solidFill>
                                  <a:schemeClr val="accent2">
                                    <a:lumMod val="60000"/>
                                  </a:schemeClr>
                                </a:solidFill>
                                <a:latin typeface="Cambria Math" panose="02040503050406030204" pitchFamily="18" charset="0"/>
                              </a:rPr>
                              <m:t>2</m:t>
                            </m:r>
                          </m:sup>
                        </m:sSup>
                      </m:e>
                    </m:d>
                  </m:oMath>
                </a14:m>
                <a:r>
                  <a:rPr lang="en-US"/>
                  <a:t> per gradient step.</a:t>
                </a:r>
              </a:p>
              <a:p>
                <a:pPr lvl="1">
                  <a:spcAft>
                    <a:spcPts val="1200"/>
                  </a:spcAft>
                </a:pPr>
                <a:r>
                  <a:rPr lang="en-US"/>
                  <a:t>For real problems (minibatch) often </a:t>
                </a:r>
                <a14:m>
                  <m:oMath xmlns:m="http://schemas.openxmlformats.org/officeDocument/2006/math">
                    <m:r>
                      <a:rPr lang="en-US" b="0" i="1" smtClean="0">
                        <a:solidFill>
                          <a:schemeClr val="accent5"/>
                        </a:solidFill>
                        <a:latin typeface="Cambria Math" panose="02040503050406030204" pitchFamily="18" charset="0"/>
                      </a:rPr>
                      <m:t>𝐵</m:t>
                    </m:r>
                    <m:r>
                      <a:rPr lang="en-US" b="0" i="1" smtClean="0">
                        <a:solidFill>
                          <a:schemeClr val="tx1"/>
                        </a:solidFill>
                        <a:latin typeface="Cambria Math" panose="02040503050406030204" pitchFamily="18" charset="0"/>
                      </a:rPr>
                      <m:t>≈1000</m:t>
                    </m:r>
                  </m:oMath>
                </a14:m>
                <a:r>
                  <a:rPr lang="en-US"/>
                  <a:t> and </a:t>
                </a:r>
                <a14:m>
                  <m:oMath xmlns:m="http://schemas.openxmlformats.org/officeDocument/2006/math">
                    <m:r>
                      <a:rPr lang="en-US" b="0" i="1" smtClean="0">
                        <a:solidFill>
                          <a:schemeClr val="accent2">
                            <a:lumMod val="60000"/>
                          </a:schemeClr>
                        </a:solidFill>
                        <a:latin typeface="Cambria Math" panose="02040503050406030204" pitchFamily="18" charset="0"/>
                      </a:rPr>
                      <m:t>𝑊</m:t>
                    </m:r>
                    <m:r>
                      <a:rPr lang="en-US" i="1">
                        <a:latin typeface="Cambria Math" panose="02040503050406030204" pitchFamily="18" charset="0"/>
                      </a:rPr>
                      <m:t>≫</m:t>
                    </m:r>
                    <m:sSup>
                      <m:sSupPr>
                        <m:ctrlPr>
                          <a:rPr lang="en-US" i="1">
                            <a:latin typeface="Cambria Math" panose="02040503050406030204" pitchFamily="18" charset="0"/>
                          </a:rPr>
                        </m:ctrlPr>
                      </m:sSupPr>
                      <m:e>
                        <m:r>
                          <a:rPr lang="en-US" i="1">
                            <a:latin typeface="Cambria Math" panose="02040503050406030204" pitchFamily="18" charset="0"/>
                          </a:rPr>
                          <m:t>10</m:t>
                        </m:r>
                      </m:e>
                      <m:sup>
                        <m:r>
                          <a:rPr lang="en-US" i="1">
                            <a:latin typeface="Cambria Math" panose="02040503050406030204" pitchFamily="18" charset="0"/>
                          </a:rPr>
                          <m:t>6</m:t>
                        </m:r>
                      </m:sup>
                    </m:sSup>
                  </m:oMath>
                </a14:m>
                <a:r>
                  <a:rPr lang="en-US"/>
                  <a:t> </a:t>
                </a:r>
                <a:r>
                  <a:rPr lang="en-US">
                    <a:sym typeface="Wingdings" pitchFamily="2" charset="2"/>
                  </a:rPr>
                  <a:t> </a:t>
                </a:r>
                <a14:m>
                  <m:oMath xmlns:m="http://schemas.openxmlformats.org/officeDocument/2006/math">
                    <m:r>
                      <a:rPr lang="en-US" b="0" i="1" smtClean="0">
                        <a:solidFill>
                          <a:schemeClr val="accent5"/>
                        </a:solidFill>
                        <a:latin typeface="Cambria Math" panose="02040503050406030204" pitchFamily="18" charset="0"/>
                      </a:rPr>
                      <m:t>𝐵</m:t>
                    </m:r>
                    <m:sSup>
                      <m:sSupPr>
                        <m:ctrlPr>
                          <a:rPr lang="en-US" i="1">
                            <a:solidFill>
                              <a:schemeClr val="accent2">
                                <a:lumMod val="60000"/>
                              </a:schemeClr>
                            </a:solidFill>
                            <a:latin typeface="Cambria Math" panose="02040503050406030204" pitchFamily="18" charset="0"/>
                          </a:rPr>
                        </m:ctrlPr>
                      </m:sSupPr>
                      <m:e>
                        <m:r>
                          <a:rPr lang="en-US" i="1">
                            <a:solidFill>
                              <a:schemeClr val="accent2">
                                <a:lumMod val="60000"/>
                              </a:schemeClr>
                            </a:solidFill>
                            <a:latin typeface="Cambria Math" panose="02040503050406030204" pitchFamily="18" charset="0"/>
                          </a:rPr>
                          <m:t>𝑊</m:t>
                        </m:r>
                      </m:e>
                      <m:sup>
                        <m:r>
                          <a:rPr lang="en-US" i="1">
                            <a:solidFill>
                              <a:schemeClr val="accent2">
                                <a:lumMod val="60000"/>
                              </a:schemeClr>
                            </a:solidFill>
                            <a:latin typeface="Cambria Math" panose="02040503050406030204" pitchFamily="18" charset="0"/>
                          </a:rPr>
                          <m:t>2</m:t>
                        </m:r>
                      </m:sup>
                    </m:sSup>
                  </m:oMath>
                </a14:m>
                <a:r>
                  <a:rPr lang="en-US"/>
                  <a:t> </a:t>
                </a:r>
                <a14:m>
                  <m:oMath xmlns:m="http://schemas.openxmlformats.org/officeDocument/2006/math">
                    <m:r>
                      <a:rPr lang="en-US" i="1">
                        <a:latin typeface="Cambria Math" panose="02040503050406030204" pitchFamily="18" charset="0"/>
                      </a:rPr>
                      <m:t>≫</m:t>
                    </m:r>
                    <m:sSup>
                      <m:sSupPr>
                        <m:ctrlPr>
                          <a:rPr lang="en-US" i="1">
                            <a:latin typeface="Cambria Math" panose="02040503050406030204" pitchFamily="18" charset="0"/>
                          </a:rPr>
                        </m:ctrlPr>
                      </m:sSupPr>
                      <m:e>
                        <m:r>
                          <a:rPr lang="en-US" i="1">
                            <a:latin typeface="Cambria Math" panose="02040503050406030204" pitchFamily="18" charset="0"/>
                          </a:rPr>
                          <m:t>10</m:t>
                        </m:r>
                      </m:e>
                      <m:sup>
                        <m:r>
                          <a:rPr lang="en-US" b="0" i="1" smtClean="0">
                            <a:latin typeface="Cambria Math" panose="02040503050406030204" pitchFamily="18" charset="0"/>
                          </a:rPr>
                          <m:t>3+2∗6</m:t>
                        </m:r>
                      </m:sup>
                    </m:sSup>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15</m:t>
                        </m:r>
                      </m:sup>
                    </m:sSup>
                  </m:oMath>
                </a14:m>
                <a:endParaRPr lang="en-US"/>
              </a:p>
              <a:p>
                <a:pPr lvl="1">
                  <a:spcAft>
                    <a:spcPts val="1200"/>
                  </a:spcAft>
                </a:pPr>
                <a:r>
                  <a:rPr lang="en-US"/>
                  <a:t>Stochastic gradient with batch size 1:</a:t>
                </a:r>
                <a14:m>
                  <m:oMath xmlns:m="http://schemas.openxmlformats.org/officeDocument/2006/math">
                    <m:r>
                      <a:rPr lang="en-US" b="0" i="0" smtClean="0">
                        <a:solidFill>
                          <a:schemeClr val="accent2">
                            <a:lumMod val="60000"/>
                          </a:schemeClr>
                        </a:solidFill>
                        <a:latin typeface="Cambria Math" panose="02040503050406030204" pitchFamily="18" charset="0"/>
                      </a:rPr>
                      <m:t> </m:t>
                    </m:r>
                    <m:sSup>
                      <m:sSupPr>
                        <m:ctrlPr>
                          <a:rPr lang="en-US" i="1">
                            <a:solidFill>
                              <a:schemeClr val="accent2">
                                <a:lumMod val="60000"/>
                              </a:schemeClr>
                            </a:solidFill>
                            <a:latin typeface="Cambria Math" panose="02040503050406030204" pitchFamily="18" charset="0"/>
                          </a:rPr>
                        </m:ctrlPr>
                      </m:sSupPr>
                      <m:e>
                        <m:r>
                          <a:rPr lang="en-US" i="1">
                            <a:solidFill>
                              <a:schemeClr val="accent2">
                                <a:lumMod val="60000"/>
                              </a:schemeClr>
                            </a:solidFill>
                            <a:latin typeface="Cambria Math" panose="02040503050406030204" pitchFamily="18" charset="0"/>
                          </a:rPr>
                          <m:t>𝑊</m:t>
                        </m:r>
                      </m:e>
                      <m:sup>
                        <m:r>
                          <a:rPr lang="en-US" i="1">
                            <a:solidFill>
                              <a:schemeClr val="accent2">
                                <a:lumMod val="60000"/>
                              </a:schemeClr>
                            </a:solidFill>
                            <a:latin typeface="Cambria Math" panose="02040503050406030204" pitchFamily="18" charset="0"/>
                          </a:rPr>
                          <m:t>2</m:t>
                        </m:r>
                      </m:sup>
                    </m:sSup>
                  </m:oMath>
                </a14:m>
                <a:r>
                  <a:rPr lang="en-US"/>
                  <a:t> </a:t>
                </a:r>
                <a14:m>
                  <m:oMath xmlns:m="http://schemas.openxmlformats.org/officeDocument/2006/math">
                    <m:r>
                      <a:rPr lang="en-US" i="1">
                        <a:latin typeface="Cambria Math" panose="02040503050406030204" pitchFamily="18" charset="0"/>
                      </a:rPr>
                      <m:t>≫</m:t>
                    </m:r>
                    <m:sSup>
                      <m:sSupPr>
                        <m:ctrlPr>
                          <a:rPr lang="en-US" i="1">
                            <a:latin typeface="Cambria Math" panose="02040503050406030204" pitchFamily="18" charset="0"/>
                          </a:rPr>
                        </m:ctrlPr>
                      </m:sSupPr>
                      <m:e>
                        <m:r>
                          <a:rPr lang="en-US" i="1">
                            <a:latin typeface="Cambria Math" panose="02040503050406030204" pitchFamily="18" charset="0"/>
                          </a:rPr>
                          <m:t>10</m:t>
                        </m:r>
                      </m:e>
                      <m:sup>
                        <m:r>
                          <a:rPr lang="en-US" b="0" i="1" smtClean="0">
                            <a:latin typeface="Cambria Math" panose="02040503050406030204" pitchFamily="18" charset="0"/>
                          </a:rPr>
                          <m:t>12</m:t>
                        </m:r>
                      </m:sup>
                    </m:sSup>
                  </m:oMath>
                </a14:m>
                <a:endParaRPr lang="en-US"/>
              </a:p>
              <a:p>
                <a:pPr lvl="1">
                  <a:spcAft>
                    <a:spcPts val="1200"/>
                  </a:spcAft>
                </a:pPr>
                <a:endParaRPr lang="en-US"/>
              </a:p>
            </p:txBody>
          </p:sp>
        </mc:Choice>
        <mc:Fallback>
          <p:sp>
            <p:nvSpPr>
              <p:cNvPr id="3" name="Content Placeholder 2">
                <a:extLst>
                  <a:ext uri="{FF2B5EF4-FFF2-40B4-BE49-F238E27FC236}">
                    <a16:creationId xmlns:a16="http://schemas.microsoft.com/office/drawing/2014/main" id="{420F512B-8826-45E5-A96A-A4E4DC1D6DBE}"/>
                  </a:ext>
                </a:extLst>
              </p:cNvPr>
              <p:cNvSpPr>
                <a:spLocks noGrp="1" noRot="1" noChangeAspect="1" noMove="1" noResize="1" noEditPoints="1" noAdjustHandles="1" noChangeArrowheads="1" noChangeShapeType="1" noTextEdit="1"/>
              </p:cNvSpPr>
              <p:nvPr>
                <p:ph idx="1"/>
              </p:nvPr>
            </p:nvSpPr>
            <p:spPr>
              <a:xfrm>
                <a:off x="312421" y="1424540"/>
                <a:ext cx="11567160" cy="5293252"/>
              </a:xfrm>
              <a:blipFill>
                <a:blip r:embed="rId3"/>
                <a:stretch>
                  <a:fillRect l="-768" t="-2398"/>
                </a:stretch>
              </a:blipFill>
            </p:spPr>
            <p:txBody>
              <a:bodyPr/>
              <a:lstStyle/>
              <a:p>
                <a:r>
                  <a:rPr lang="en-US">
                    <a:noFill/>
                  </a:rPr>
                  <a:t> </a:t>
                </a:r>
              </a:p>
            </p:txBody>
          </p:sp>
        </mc:Fallback>
      </mc:AlternateContent>
    </p:spTree>
    <p:extLst>
      <p:ext uri="{BB962C8B-B14F-4D97-AF65-F5344CB8AC3E}">
        <p14:creationId xmlns:p14="http://schemas.microsoft.com/office/powerpoint/2010/main" val="36819992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D8D5B-C4B6-5071-9450-25623CA9BCF1}"/>
              </a:ext>
            </a:extLst>
          </p:cNvPr>
          <p:cNvSpPr>
            <a:spLocks noGrp="1"/>
          </p:cNvSpPr>
          <p:nvPr>
            <p:ph type="title"/>
          </p:nvPr>
        </p:nvSpPr>
        <p:spPr/>
        <p:txBody>
          <a:bodyPr/>
          <a:lstStyle/>
          <a:p>
            <a:r>
              <a:rPr lang="en-US"/>
              <a:t>Gradient Checking</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9AB7991-3712-E664-ADD1-D6C34618A2C2}"/>
                  </a:ext>
                </a:extLst>
              </p:cNvPr>
              <p:cNvSpPr>
                <a:spLocks noGrp="1"/>
              </p:cNvSpPr>
              <p:nvPr>
                <p:ph idx="1"/>
              </p:nvPr>
            </p:nvSpPr>
            <p:spPr/>
            <p:txBody>
              <a:bodyPr anchor="t"/>
              <a:lstStyle/>
              <a:p>
                <a:pPr marL="0" indent="0">
                  <a:spcAft>
                    <a:spcPts val="900"/>
                  </a:spcAft>
                  <a:buNone/>
                </a:pPr>
                <a:r>
                  <a:rPr lang="en-US" sz="2000"/>
                  <a:t>Numerical differentiation is too expensive for training, but it is the standard way to </a:t>
                </a:r>
                <a:r>
                  <a:rPr lang="en-US" sz="2000" b="1"/>
                  <a:t>check</a:t>
                </a:r>
                <a:r>
                  <a:rPr lang="en-US" sz="2000"/>
                  <a:t> a gradient implementation (Bishop-8.1.4).</a:t>
                </a:r>
              </a:p>
              <a:p>
                <a:pPr>
                  <a:spcAft>
                    <a:spcPts val="900"/>
                  </a:spcAft>
                </a:pPr>
                <a:r>
                  <a:rPr lang="en-US" sz="2000"/>
                  <a:t>Compute the gradient </a:t>
                </a:r>
                <a14:m>
                  <m:oMath xmlns:m="http://schemas.openxmlformats.org/officeDocument/2006/math">
                    <m:r>
                      <a:rPr lang="en-US" sz="2000" b="1" i="0">
                        <a:latin typeface="Cambria Math" panose="02040503050406030204" pitchFamily="18" charset="0"/>
                      </a:rPr>
                      <m:t>𝐠</m:t>
                    </m:r>
                  </m:oMath>
                </a14:m>
                <a:r>
                  <a:rPr lang="en-US" sz="2000"/>
                  <a:t> with backpropagation and the central difference estimate </a:t>
                </a:r>
                <a14:m>
                  <m:oMath xmlns:m="http://schemas.openxmlformats.org/officeDocument/2006/math">
                    <m:acc>
                      <m:accPr>
                        <m:chr m:val="̂"/>
                        <m:ctrlPr>
                          <a:rPr lang="en-US" sz="2000" b="1" i="0">
                            <a:latin typeface="Cambria Math" panose="02040503050406030204" pitchFamily="18" charset="0"/>
                          </a:rPr>
                        </m:ctrlPr>
                      </m:accPr>
                      <m:e>
                        <m:r>
                          <a:rPr lang="en-US" sz="2000" b="1" i="0">
                            <a:latin typeface="Cambria Math" panose="02040503050406030204" pitchFamily="18" charset="0"/>
                          </a:rPr>
                          <m:t>𝐠</m:t>
                        </m:r>
                      </m:e>
                    </m:acc>
                  </m:oMath>
                </a14:m>
                <a:r>
                  <a:rPr lang="en-US" sz="2000"/>
                  <a:t> for a few weights, at a random </a:t>
                </a:r>
                <a14:m>
                  <m:oMath xmlns:m="http://schemas.openxmlformats.org/officeDocument/2006/math">
                    <m:r>
                      <a:rPr lang="en-US" sz="2000" b="1" i="0">
                        <a:latin typeface="Cambria Math" panose="02040503050406030204" pitchFamily="18" charset="0"/>
                      </a:rPr>
                      <m:t>𝐰</m:t>
                    </m:r>
                  </m:oMath>
                </a14:m>
                <a:r>
                  <a:rPr lang="en-US" sz="2000"/>
                  <a:t>.</a:t>
                </a:r>
              </a:p>
              <a:p>
                <a:pPr>
                  <a:spcAft>
                    <a:spcPts val="900"/>
                  </a:spcAft>
                </a:pPr>
                <a:r>
                  <a:rPr lang="en-US" sz="2000"/>
                  <a:t>Compare them with the relative error </a:t>
                </a:r>
                <a14:m>
                  <m:oMath xmlns:m="http://schemas.openxmlformats.org/officeDocument/2006/math">
                    <m:d>
                      <m:dPr>
                        <m:begChr m:val="|"/>
                        <m:endChr m:val="|"/>
                        <m:ctrlPr>
                          <a:rPr lang="en-US" sz="2000" b="0" i="1">
                            <a:latin typeface="Cambria Math" panose="02040503050406030204" pitchFamily="18" charset="0"/>
                          </a:rPr>
                        </m:ctrlPr>
                      </m:dPr>
                      <m:e>
                        <m:sSub>
                          <m:sSubPr>
                            <m:ctrlPr>
                              <a:rPr lang="en-US" sz="2000" b="0" i="1">
                                <a:latin typeface="Cambria Math" panose="02040503050406030204" pitchFamily="18" charset="0"/>
                              </a:rPr>
                            </m:ctrlPr>
                          </m:sSubPr>
                          <m:e>
                            <m:r>
                              <a:rPr lang="en-US" sz="2000" b="0" i="1">
                                <a:latin typeface="Cambria Math" panose="02040503050406030204" pitchFamily="18" charset="0"/>
                              </a:rPr>
                              <m:t>𝑔</m:t>
                            </m:r>
                          </m:e>
                          <m:sub>
                            <m:r>
                              <a:rPr lang="en-US" sz="2000" b="0" i="1">
                                <a:latin typeface="Cambria Math" panose="02040503050406030204" pitchFamily="18" charset="0"/>
                              </a:rPr>
                              <m:t>𝑖</m:t>
                            </m:r>
                          </m:sub>
                        </m:sSub>
                        <m:r>
                          <a:rPr lang="en-US" sz="2000" b="0" i="1">
                            <a:latin typeface="Cambria Math" panose="02040503050406030204" pitchFamily="18" charset="0"/>
                          </a:rPr>
                          <m:t>−</m:t>
                        </m:r>
                        <m:sSub>
                          <m:sSubPr>
                            <m:ctrlPr>
                              <a:rPr lang="en-US" sz="2000" b="0" i="1">
                                <a:latin typeface="Cambria Math" panose="02040503050406030204" pitchFamily="18" charset="0"/>
                              </a:rPr>
                            </m:ctrlPr>
                          </m:sSubPr>
                          <m:e>
                            <m:acc>
                              <m:accPr>
                                <m:chr m:val="̂"/>
                                <m:ctrlPr>
                                  <a:rPr lang="en-US" sz="2000" b="0" i="1">
                                    <a:latin typeface="Cambria Math" panose="02040503050406030204" pitchFamily="18" charset="0"/>
                                  </a:rPr>
                                </m:ctrlPr>
                              </m:accPr>
                              <m:e>
                                <m:r>
                                  <a:rPr lang="en-US" sz="2000" b="0" i="1">
                                    <a:latin typeface="Cambria Math" panose="02040503050406030204" pitchFamily="18" charset="0"/>
                                  </a:rPr>
                                  <m:t>𝑔</m:t>
                                </m:r>
                              </m:e>
                            </m:acc>
                          </m:e>
                          <m:sub>
                            <m:r>
                              <a:rPr lang="en-US" sz="2000" b="0" i="1">
                                <a:latin typeface="Cambria Math" panose="02040503050406030204" pitchFamily="18" charset="0"/>
                              </a:rPr>
                              <m:t>𝑖</m:t>
                            </m:r>
                          </m:sub>
                        </m:sSub>
                      </m:e>
                    </m:d>
                    <m:r>
                      <a:rPr lang="en-US" sz="2000" b="0" i="1">
                        <a:latin typeface="Cambria Math" panose="02040503050406030204" pitchFamily="18" charset="0"/>
                      </a:rPr>
                      <m:t>/</m:t>
                    </m:r>
                    <m:r>
                      <m:rPr>
                        <m:sty m:val="p"/>
                      </m:rPr>
                      <a:rPr lang="en-US" sz="2000" b="0" i="0">
                        <a:latin typeface="Cambria Math" panose="02040503050406030204" pitchFamily="18" charset="0"/>
                      </a:rPr>
                      <m:t>max</m:t>
                    </m:r>
                    <m:d>
                      <m:dPr>
                        <m:ctrlPr>
                          <a:rPr lang="en-US" sz="2000" b="0" i="1">
                            <a:latin typeface="Cambria Math" panose="02040503050406030204" pitchFamily="18" charset="0"/>
                          </a:rPr>
                        </m:ctrlPr>
                      </m:dPr>
                      <m:e>
                        <m:d>
                          <m:dPr>
                            <m:begChr m:val="|"/>
                            <m:endChr m:val="|"/>
                            <m:ctrlPr>
                              <a:rPr lang="en-US" sz="2000" b="0" i="1">
                                <a:latin typeface="Cambria Math" panose="02040503050406030204" pitchFamily="18" charset="0"/>
                              </a:rPr>
                            </m:ctrlPr>
                          </m:dPr>
                          <m:e>
                            <m:sSub>
                              <m:sSubPr>
                                <m:ctrlPr>
                                  <a:rPr lang="en-US" sz="2000" b="0" i="1">
                                    <a:latin typeface="Cambria Math" panose="02040503050406030204" pitchFamily="18" charset="0"/>
                                  </a:rPr>
                                </m:ctrlPr>
                              </m:sSubPr>
                              <m:e>
                                <m:r>
                                  <a:rPr lang="en-US" sz="2000" b="0" i="1">
                                    <a:latin typeface="Cambria Math" panose="02040503050406030204" pitchFamily="18" charset="0"/>
                                  </a:rPr>
                                  <m:t>𝑔</m:t>
                                </m:r>
                              </m:e>
                              <m:sub>
                                <m:r>
                                  <a:rPr lang="en-US" sz="2000" b="0" i="1">
                                    <a:latin typeface="Cambria Math" panose="02040503050406030204" pitchFamily="18" charset="0"/>
                                  </a:rPr>
                                  <m:t>𝑖</m:t>
                                </m:r>
                              </m:sub>
                            </m:sSub>
                          </m:e>
                        </m:d>
                        <m:r>
                          <a:rPr lang="en-US" sz="2000" b="0" i="1">
                            <a:latin typeface="Cambria Math" panose="02040503050406030204" pitchFamily="18" charset="0"/>
                          </a:rPr>
                          <m:t>,</m:t>
                        </m:r>
                        <m:d>
                          <m:dPr>
                            <m:begChr m:val="|"/>
                            <m:endChr m:val="|"/>
                            <m:ctrlPr>
                              <a:rPr lang="en-US" sz="2000" b="0" i="1">
                                <a:latin typeface="Cambria Math" panose="02040503050406030204" pitchFamily="18" charset="0"/>
                              </a:rPr>
                            </m:ctrlPr>
                          </m:dPr>
                          <m:e>
                            <m:sSub>
                              <m:sSubPr>
                                <m:ctrlPr>
                                  <a:rPr lang="en-US" sz="2000" b="0" i="1">
                                    <a:latin typeface="Cambria Math" panose="02040503050406030204" pitchFamily="18" charset="0"/>
                                  </a:rPr>
                                </m:ctrlPr>
                              </m:sSubPr>
                              <m:e>
                                <m:acc>
                                  <m:accPr>
                                    <m:chr m:val="̂"/>
                                    <m:ctrlPr>
                                      <a:rPr lang="en-US" sz="2000" b="0" i="1">
                                        <a:latin typeface="Cambria Math" panose="02040503050406030204" pitchFamily="18" charset="0"/>
                                      </a:rPr>
                                    </m:ctrlPr>
                                  </m:accPr>
                                  <m:e>
                                    <m:r>
                                      <a:rPr lang="en-US" sz="2000" b="0" i="1">
                                        <a:latin typeface="Cambria Math" panose="02040503050406030204" pitchFamily="18" charset="0"/>
                                      </a:rPr>
                                      <m:t>𝑔</m:t>
                                    </m:r>
                                  </m:e>
                                </m:acc>
                              </m:e>
                              <m:sub>
                                <m:r>
                                  <a:rPr lang="en-US" sz="2000" b="0" i="1">
                                    <a:latin typeface="Cambria Math" panose="02040503050406030204" pitchFamily="18" charset="0"/>
                                  </a:rPr>
                                  <m:t>𝑖</m:t>
                                </m:r>
                              </m:sub>
                            </m:sSub>
                          </m:e>
                        </m:d>
                      </m:e>
                    </m:d>
                  </m:oMath>
                </a14:m>
                <a:r>
                  <a:rPr lang="en-US" sz="2000"/>
                  <a:t>. A correct implementation in double precision typically gives </a:t>
                </a:r>
                <a14:m>
                  <m:oMath xmlns:m="http://schemas.openxmlformats.org/officeDocument/2006/math">
                    <m:r>
                      <a:rPr lang="en-US" sz="2000" b="0" i="1">
                        <a:latin typeface="Cambria Math" panose="02040503050406030204" pitchFamily="18" charset="0"/>
                      </a:rPr>
                      <m:t>1</m:t>
                    </m:r>
                    <m:sSup>
                      <m:sSupPr>
                        <m:ctrlPr>
                          <a:rPr lang="en-US" sz="2000" b="0" i="1">
                            <a:latin typeface="Cambria Math" panose="02040503050406030204" pitchFamily="18" charset="0"/>
                          </a:rPr>
                        </m:ctrlPr>
                      </m:sSupPr>
                      <m:e>
                        <m:r>
                          <a:rPr lang="en-US" sz="2000" b="0" i="1">
                            <a:latin typeface="Cambria Math" panose="02040503050406030204" pitchFamily="18" charset="0"/>
                          </a:rPr>
                          <m:t>0</m:t>
                        </m:r>
                      </m:e>
                      <m:sup>
                        <m:r>
                          <a:rPr lang="en-US" sz="2000" b="0" i="1">
                            <a:latin typeface="Cambria Math" panose="02040503050406030204" pitchFamily="18" charset="0"/>
                          </a:rPr>
                          <m:t>−7</m:t>
                        </m:r>
                      </m:sup>
                    </m:sSup>
                  </m:oMath>
                </a14:m>
                <a:r>
                  <a:rPr lang="en-US" sz="2000"/>
                  <a:t> or less; a bug usually gives a value near 1.</a:t>
                </a:r>
              </a:p>
              <a:p>
                <a:pPr>
                  <a:spcAft>
                    <a:spcPts val="900"/>
                  </a:spcAft>
                </a:pPr>
                <a:r>
                  <a:rPr lang="en-US" sz="2000"/>
                  <a:t>The step size trades truncation error, </a:t>
                </a:r>
                <a14:m>
                  <m:oMath xmlns:m="http://schemas.openxmlformats.org/officeDocument/2006/math">
                    <m:r>
                      <a:rPr lang="en-US" sz="2000" b="0" i="0">
                        <a:latin typeface="Cambria Math" panose="02040503050406030204" pitchFamily="18" charset="0"/>
                      </a:rPr>
                      <m:t>𝒪</m:t>
                    </m:r>
                    <m:r>
                      <a:rPr lang="en-US" sz="2000" b="0" i="1">
                        <a:latin typeface="Cambria Math" panose="02040503050406030204" pitchFamily="18" charset="0"/>
                      </a:rPr>
                      <m:t>(</m:t>
                    </m:r>
                    <m:sSup>
                      <m:sSupPr>
                        <m:ctrlPr>
                          <a:rPr lang="en-US" sz="2000" b="0" i="1">
                            <a:latin typeface="Cambria Math" panose="02040503050406030204" pitchFamily="18" charset="0"/>
                          </a:rPr>
                        </m:ctrlPr>
                      </m:sSupPr>
                      <m:e>
                        <m:r>
                          <a:rPr lang="en-US" sz="2000" b="0" i="1">
                            <a:latin typeface="Cambria Math" panose="02040503050406030204" pitchFamily="18" charset="0"/>
                          </a:rPr>
                          <m:t>𝜖</m:t>
                        </m:r>
                      </m:e>
                      <m:sup>
                        <m:r>
                          <a:rPr lang="en-US" sz="2000" b="0" i="1">
                            <a:latin typeface="Cambria Math" panose="02040503050406030204" pitchFamily="18" charset="0"/>
                          </a:rPr>
                          <m:t>2</m:t>
                        </m:r>
                      </m:sup>
                    </m:sSup>
                    <m:r>
                      <a:rPr lang="en-US" sz="2000" b="0" i="1">
                        <a:latin typeface="Cambria Math" panose="02040503050406030204" pitchFamily="18" charset="0"/>
                      </a:rPr>
                      <m:t>)</m:t>
                    </m:r>
                  </m:oMath>
                </a14:m>
                <a:r>
                  <a:rPr lang="en-US" sz="2000"/>
                  <a:t>, against round-off error, which grows as </a:t>
                </a:r>
                <a14:m>
                  <m:oMath xmlns:m="http://schemas.openxmlformats.org/officeDocument/2006/math">
                    <m:r>
                      <a:rPr lang="en-US" sz="2000" b="0" i="1">
                        <a:latin typeface="Cambria Math" panose="02040503050406030204" pitchFamily="18" charset="0"/>
                      </a:rPr>
                      <m:t>𝜖</m:t>
                    </m:r>
                  </m:oMath>
                </a14:m>
                <a:r>
                  <a:rPr lang="en-US" sz="2000"/>
                  <a:t> shrinks (Bishop, Figure 8.2). In double precision </a:t>
                </a:r>
                <a14:m>
                  <m:oMath xmlns:m="http://schemas.openxmlformats.org/officeDocument/2006/math">
                    <m:r>
                      <a:rPr lang="en-US" sz="2000" b="0" i="1">
                        <a:latin typeface="Cambria Math" panose="02040503050406030204" pitchFamily="18" charset="0"/>
                      </a:rPr>
                      <m:t>𝜖</m:t>
                    </m:r>
                    <m:r>
                      <a:rPr lang="en-US" sz="2000" b="0" i="0">
                        <a:latin typeface="Cambria Math" panose="02040503050406030204" pitchFamily="18" charset="0"/>
                      </a:rPr>
                      <m:t>≈</m:t>
                    </m:r>
                    <m:r>
                      <a:rPr lang="en-US" sz="2000" b="0" i="1">
                        <a:latin typeface="Cambria Math" panose="02040503050406030204" pitchFamily="18" charset="0"/>
                      </a:rPr>
                      <m:t>1</m:t>
                    </m:r>
                    <m:sSup>
                      <m:sSupPr>
                        <m:ctrlPr>
                          <a:rPr lang="en-US" sz="2000" b="0" i="1">
                            <a:latin typeface="Cambria Math" panose="02040503050406030204" pitchFamily="18" charset="0"/>
                          </a:rPr>
                        </m:ctrlPr>
                      </m:sSupPr>
                      <m:e>
                        <m:r>
                          <a:rPr lang="en-US" sz="2000" b="0" i="1">
                            <a:latin typeface="Cambria Math" panose="02040503050406030204" pitchFamily="18" charset="0"/>
                          </a:rPr>
                          <m:t>0</m:t>
                        </m:r>
                      </m:e>
                      <m:sup>
                        <m:r>
                          <a:rPr lang="en-US" sz="2000" b="0" i="1">
                            <a:latin typeface="Cambria Math" panose="02040503050406030204" pitchFamily="18" charset="0"/>
                          </a:rPr>
                          <m:t>−6</m:t>
                        </m:r>
                      </m:sup>
                    </m:sSup>
                  </m:oMath>
                </a14:m>
                <a:r>
                  <a:rPr lang="en-US" sz="2000"/>
                  <a:t> works well.</a:t>
                </a:r>
              </a:p>
              <a:p>
                <a:pPr>
                  <a:spcAft>
                    <a:spcPts val="900"/>
                  </a:spcAft>
                </a:pPr>
                <a:r>
                  <a:rPr lang="en-US" sz="2000"/>
                  <a:t>Use double precision, and avoid points where the function is not differentiable, such as a </a:t>
                </a:r>
                <a:r>
                  <a:rPr lang="en-US" sz="2000" err="1"/>
                  <a:t>ReLU</a:t>
                </a:r>
                <a:r>
                  <a:rPr lang="en-US" sz="2000"/>
                  <a:t> input of exactly 0.</a:t>
                </a:r>
              </a:p>
              <a:p>
                <a:pPr marL="0" indent="0">
                  <a:spcAft>
                    <a:spcPts val="900"/>
                  </a:spcAft>
                  <a:buNone/>
                </a:pPr>
                <a:r>
                  <a:rPr lang="en-US" sz="1600"/>
                  <a:t>The lecture notebook checks its backpropagation code this way.</a:t>
                </a:r>
              </a:p>
            </p:txBody>
          </p:sp>
        </mc:Choice>
        <mc:Fallback>
          <p:sp>
            <p:nvSpPr>
              <p:cNvPr id="3" name="Content Placeholder 2">
                <a:extLst>
                  <a:ext uri="{FF2B5EF4-FFF2-40B4-BE49-F238E27FC236}">
                    <a16:creationId xmlns:a16="http://schemas.microsoft.com/office/drawing/2014/main" id="{29AB7991-3712-E664-ADD1-D6C34618A2C2}"/>
                  </a:ext>
                </a:extLst>
              </p:cNvPr>
              <p:cNvSpPr>
                <a:spLocks noGrp="1" noRot="1" noChangeAspect="1" noMove="1" noResize="1" noEditPoints="1" noAdjustHandles="1" noChangeArrowheads="1" noChangeShapeType="1" noTextEdit="1"/>
              </p:cNvSpPr>
              <p:nvPr>
                <p:ph idx="1"/>
              </p:nvPr>
            </p:nvSpPr>
            <p:spPr>
              <a:blipFill>
                <a:blip r:embed="rId3"/>
                <a:stretch>
                  <a:fillRect l="-548" t="-1600" r="-329"/>
                </a:stretch>
              </a:blipFill>
            </p:spPr>
            <p:txBody>
              <a:bodyPr/>
              <a:lstStyle/>
              <a:p>
                <a:r>
                  <a:rPr lang="en-US">
                    <a:noFill/>
                  </a:rPr>
                  <a:t> </a:t>
                </a:r>
              </a:p>
            </p:txBody>
          </p:sp>
        </mc:Fallback>
      </mc:AlternateContent>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3D52A-4009-B403-B6FE-6FA6B332584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E3265B8-0105-FB2A-5765-DB98A2DBF485}"/>
              </a:ext>
            </a:extLst>
          </p:cNvPr>
          <p:cNvSpPr>
            <a:spLocks noGrp="1"/>
          </p:cNvSpPr>
          <p:nvPr>
            <p:ph type="ctrTitle"/>
          </p:nvPr>
        </p:nvSpPr>
        <p:spPr/>
        <p:txBody>
          <a:bodyPr/>
          <a:lstStyle/>
          <a:p>
            <a:r>
              <a:rPr lang="en-US"/>
              <a:t>Symbolic Differentiation</a:t>
            </a:r>
          </a:p>
        </p:txBody>
      </p:sp>
      <p:sp>
        <p:nvSpPr>
          <p:cNvPr id="5" name="Subtitle 4">
            <a:extLst>
              <a:ext uri="{FF2B5EF4-FFF2-40B4-BE49-F238E27FC236}">
                <a16:creationId xmlns:a16="http://schemas.microsoft.com/office/drawing/2014/main" id="{BCB8F444-AC9E-C424-6BE5-1A98A81A934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48646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B2008-AF84-5E10-D0D3-2FF2478FBD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D8BD1A-3C51-AF69-DA61-11E095D74780}"/>
              </a:ext>
            </a:extLst>
          </p:cNvPr>
          <p:cNvSpPr>
            <a:spLocks noGrp="1"/>
          </p:cNvSpPr>
          <p:nvPr>
            <p:ph type="title"/>
          </p:nvPr>
        </p:nvSpPr>
        <p:spPr/>
        <p:txBody>
          <a:bodyPr/>
          <a:lstStyle/>
          <a:p>
            <a:r>
              <a:rPr lang="en-US"/>
              <a:t>Proposal: </a:t>
            </a:r>
            <a:r>
              <a:rPr lang="en-US" b="1"/>
              <a:t>Symbolic Differentiation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8162253-92B7-F055-21A1-DFE3012C5291}"/>
                  </a:ext>
                </a:extLst>
              </p:cNvPr>
              <p:cNvSpPr>
                <a:spLocks noGrp="1"/>
              </p:cNvSpPr>
              <p:nvPr>
                <p:ph idx="1"/>
              </p:nvPr>
            </p:nvSpPr>
            <p:spPr>
              <a:xfrm>
                <a:off x="312421" y="1436732"/>
                <a:ext cx="11567160" cy="5165019"/>
              </a:xfrm>
            </p:spPr>
            <p:txBody>
              <a:bodyPr>
                <a:normAutofit fontScale="85000" lnSpcReduction="20000"/>
              </a:bodyPr>
              <a:lstStyle/>
              <a:p>
                <a:pPr marL="0" indent="0">
                  <a:spcAft>
                    <a:spcPts val="1200"/>
                  </a:spcAft>
                  <a:buNone/>
                </a:pPr>
                <a:r>
                  <a:rPr lang="en-US" sz="2400"/>
                  <a:t>Continue to use calculus to derive the gradient equation.</a:t>
                </a:r>
              </a:p>
              <a:p>
                <a:pPr marL="0" indent="0">
                  <a:spcAft>
                    <a:spcPts val="1200"/>
                  </a:spcAft>
                  <a:buNone/>
                </a:pPr>
                <a14:m>
                  <m:oMathPara xmlns:m="http://schemas.openxmlformats.org/officeDocument/2006/math">
                    <m:oMath>
                      <m:f>
                        <m:fPr>
                          <m:ctrlPr>
                            <a:rPr lang="en-US" sz="2000" i="1">
                              <a:latin typeface="Cambria Math" panose="02040503050406030204" pitchFamily="18" charset="0"/>
                            </a:rPr>
                          </m:ctrlPr>
                        </m:fPr>
                        <m:num>
                          <m:r>
                            <a:rPr lang="en-US" sz="2000" i="1">
                              <a:latin typeface="Cambria Math" panose="02040503050406030204" pitchFamily="18" charset="0"/>
                            </a:rPr>
                            <m:t>𝜕</m:t>
                          </m:r>
                        </m:num>
                        <m:den>
                          <m:r>
                            <a:rPr lang="en-US" sz="2000" i="1">
                              <a:latin typeface="Cambria Math" panose="02040503050406030204" pitchFamily="18" charset="0"/>
                            </a:rPr>
                            <m:t>𝜕</m:t>
                          </m:r>
                          <m:sSub>
                            <m:sSubPr>
                              <m:ctrlPr>
                                <a:rPr lang="en-US" sz="2000" i="1">
                                  <a:solidFill>
                                    <a:schemeClr val="accent5"/>
                                  </a:solidFill>
                                  <a:latin typeface="Cambria Math" panose="02040503050406030204" pitchFamily="18" charset="0"/>
                                </a:rPr>
                              </m:ctrlPr>
                            </m:sSubPr>
                            <m:e>
                              <m:r>
                                <a:rPr lang="en-US" sz="2000" i="1">
                                  <a:solidFill>
                                    <a:schemeClr val="accent5"/>
                                  </a:solidFill>
                                  <a:latin typeface="Cambria Math" panose="02040503050406030204" pitchFamily="18" charset="0"/>
                                </a:rPr>
                                <m:t>𝑤</m:t>
                              </m:r>
                            </m:e>
                            <m:sub>
                              <m:r>
                                <a:rPr lang="en-US" sz="2000" i="1">
                                  <a:solidFill>
                                    <a:schemeClr val="accent5"/>
                                  </a:solidFill>
                                  <a:latin typeface="Cambria Math" panose="02040503050406030204" pitchFamily="18" charset="0"/>
                                </a:rPr>
                                <m:t>𝑖</m:t>
                              </m:r>
                            </m:sub>
                          </m:sSub>
                        </m:den>
                      </m:f>
                      <m:r>
                        <a:rPr lang="en-US" sz="2000" i="1">
                          <a:latin typeface="Cambria Math" panose="02040503050406030204" pitchFamily="18" charset="0"/>
                        </a:rPr>
                        <m:t>𝐸</m:t>
                      </m:r>
                      <m:d>
                        <m:dPr>
                          <m:ctrlPr>
                            <a:rPr lang="en-US" sz="2000">
                              <a:solidFill>
                                <a:schemeClr val="accent5"/>
                              </a:solidFill>
                              <a:latin typeface="Cambria Math" panose="02040503050406030204" pitchFamily="18" charset="0"/>
                            </a:rPr>
                          </m:ctrlPr>
                        </m:dPr>
                        <m:e>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r>
                            <a:rPr lang="en-US" sz="2000" i="1">
                              <a:latin typeface="Cambria Math" panose="02040503050406030204" pitchFamily="18" charset="0"/>
                            </a:rPr>
                            <m:t>𝒟</m:t>
                          </m:r>
                        </m:e>
                      </m:d>
                      <m:r>
                        <a:rPr lang="en-US" sz="2000" i="1">
                          <a:latin typeface="Cambria Math" panose="02040503050406030204" pitchFamily="18" charset="0"/>
                        </a:rPr>
                        <m:t>=−</m:t>
                      </m:r>
                      <m:nary>
                        <m:naryPr>
                          <m:chr m:val="∑"/>
                          <m:ctrlPr>
                            <a:rPr lang="en-US" sz="2000" i="1">
                              <a:latin typeface="Cambria Math" panose="02040503050406030204" pitchFamily="18" charset="0"/>
                            </a:rPr>
                          </m:ctrlPr>
                        </m:naryPr>
                        <m:sub>
                          <m:r>
                            <m:rPr>
                              <m:brk m:alnAt="23"/>
                            </m:rPr>
                            <a:rPr lang="en-US" sz="2000" i="1">
                              <a:latin typeface="Cambria Math" panose="02040503050406030204" pitchFamily="18" charset="0"/>
                            </a:rPr>
                            <m:t>𝑛</m:t>
                          </m:r>
                          <m:r>
                            <a:rPr lang="en-US" sz="2000" i="1">
                              <a:latin typeface="Cambria Math" panose="02040503050406030204" pitchFamily="18" charset="0"/>
                            </a:rPr>
                            <m:t>=1</m:t>
                          </m:r>
                        </m:sub>
                        <m:sup>
                          <m:r>
                            <a:rPr lang="en-US" sz="2000" i="1">
                              <a:latin typeface="Cambria Math" panose="02040503050406030204" pitchFamily="18" charset="0"/>
                            </a:rPr>
                            <m:t>𝑁</m:t>
                          </m:r>
                        </m:sup>
                        <m:e>
                          <m:d>
                            <m:dPr>
                              <m:begChr m:val="["/>
                              <m:endChr m:val="]"/>
                              <m:ctrlPr>
                                <a:rPr lang="en-US" sz="2000" i="1">
                                  <a:latin typeface="Cambria Math" panose="02040503050406030204" pitchFamily="18" charset="0"/>
                                </a:rPr>
                              </m:ctrlPr>
                            </m:dPr>
                            <m:e>
                              <m:func>
                                <m:funcPr>
                                  <m:ctrlPr>
                                    <a:rPr lang="en-US" sz="2000" i="1">
                                      <a:latin typeface="Cambria Math" panose="02040503050406030204" pitchFamily="18" charset="0"/>
                                    </a:rPr>
                                  </m:ctrlPr>
                                </m:funcPr>
                                <m:fName>
                                  <m:sSub>
                                    <m:sSubPr>
                                      <m:ctrlPr>
                                        <a:rPr lang="en-US" sz="2000" i="1">
                                          <a:latin typeface="Cambria Math" panose="02040503050406030204" pitchFamily="18" charset="0"/>
                                        </a:rPr>
                                      </m:ctrlPr>
                                    </m:sSubPr>
                                    <m:e>
                                      <m:r>
                                        <a:rPr lang="en-US" sz="2000" i="1">
                                          <a:latin typeface="Cambria Math" panose="02040503050406030204" pitchFamily="18" charset="0"/>
                                        </a:rPr>
                                        <m:t>𝑡</m:t>
                                      </m:r>
                                    </m:e>
                                    <m:sub>
                                      <m:r>
                                        <a:rPr lang="en-US" sz="2000" i="1">
                                          <a:latin typeface="Cambria Math" panose="02040503050406030204" pitchFamily="18" charset="0"/>
                                        </a:rPr>
                                        <m:t>𝑛</m:t>
                                      </m:r>
                                    </m:sub>
                                  </m:sSub>
                                </m:fName>
                                <m:e>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den>
                                      </m:f>
                                    </m:e>
                                  </m:d>
                                  <m:f>
                                    <m:fPr>
                                      <m:ctrlPr>
                                        <a:rPr lang="en-US" sz="2000" i="1">
                                          <a:latin typeface="Cambria Math" panose="02040503050406030204" pitchFamily="18" charset="0"/>
                                        </a:rPr>
                                      </m:ctrlPr>
                                    </m:fPr>
                                    <m:num>
                                      <m:r>
                                        <a:rPr lang="en-US" sz="2000" i="1">
                                          <a:latin typeface="Cambria Math" panose="02040503050406030204" pitchFamily="18" charset="0"/>
                                        </a:rPr>
                                        <m:t>𝜕</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num>
                                    <m:den>
                                      <m:r>
                                        <a:rPr lang="en-US" sz="2000" i="1">
                                          <a:latin typeface="Cambria Math" panose="02040503050406030204" pitchFamily="18" charset="0"/>
                                        </a:rPr>
                                        <m:t>𝜕</m:t>
                                      </m:r>
                                      <m:sSub>
                                        <m:sSubPr>
                                          <m:ctrlPr>
                                            <a:rPr lang="en-US" sz="2000" i="1">
                                              <a:solidFill>
                                                <a:schemeClr val="accent5"/>
                                              </a:solidFill>
                                              <a:latin typeface="Cambria Math" panose="02040503050406030204" pitchFamily="18" charset="0"/>
                                            </a:rPr>
                                          </m:ctrlPr>
                                        </m:sSubPr>
                                        <m:e>
                                          <m:r>
                                            <a:rPr lang="en-US" sz="2000" i="1">
                                              <a:solidFill>
                                                <a:schemeClr val="accent5"/>
                                              </a:solidFill>
                                              <a:latin typeface="Cambria Math" panose="02040503050406030204" pitchFamily="18" charset="0"/>
                                            </a:rPr>
                                            <m:t>𝑤</m:t>
                                          </m:r>
                                        </m:e>
                                        <m:sub>
                                          <m:r>
                                            <a:rPr lang="en-US" sz="2000" i="1">
                                              <a:solidFill>
                                                <a:schemeClr val="accent5"/>
                                              </a:solidFill>
                                              <a:latin typeface="Cambria Math" panose="02040503050406030204" pitchFamily="18" charset="0"/>
                                            </a:rPr>
                                            <m:t>𝑖</m:t>
                                          </m:r>
                                        </m:sub>
                                      </m:sSub>
                                    </m:den>
                                  </m:f>
                                  <m:r>
                                    <a:rPr lang="en-US" sz="2000" i="1">
                                      <a:latin typeface="Cambria Math" panose="02040503050406030204" pitchFamily="18" charset="0"/>
                                    </a:rPr>
                                    <m:t>−</m:t>
                                  </m:r>
                                  <m:d>
                                    <m:dPr>
                                      <m:ctrlPr>
                                        <a:rPr lang="en-US" sz="2000" i="1">
                                          <a:latin typeface="Cambria Math" panose="02040503050406030204" pitchFamily="18" charset="0"/>
                                        </a:rPr>
                                      </m:ctrlPr>
                                    </m:dPr>
                                    <m:e>
                                      <m:r>
                                        <a:rPr lang="en-US" sz="2000" i="1">
                                          <a:latin typeface="Cambria Math" panose="02040503050406030204" pitchFamily="18" charset="0"/>
                                        </a:rPr>
                                        <m:t>1−</m:t>
                                      </m:r>
                                      <m:sSub>
                                        <m:sSubPr>
                                          <m:ctrlPr>
                                            <a:rPr lang="en-US" sz="2000" i="1">
                                              <a:latin typeface="Cambria Math" panose="02040503050406030204" pitchFamily="18" charset="0"/>
                                            </a:rPr>
                                          </m:ctrlPr>
                                        </m:sSubPr>
                                        <m:e>
                                          <m:r>
                                            <a:rPr lang="en-US" sz="2000" i="1">
                                              <a:latin typeface="Cambria Math" panose="02040503050406030204" pitchFamily="18" charset="0"/>
                                            </a:rPr>
                                            <m:t>𝑡</m:t>
                                          </m:r>
                                        </m:e>
                                        <m:sub>
                                          <m:r>
                                            <a:rPr lang="en-US" sz="2000" i="1">
                                              <a:latin typeface="Cambria Math" panose="02040503050406030204" pitchFamily="18" charset="0"/>
                                            </a:rPr>
                                            <m:t>𝑛</m:t>
                                          </m:r>
                                        </m:sub>
                                      </m:sSub>
                                    </m:e>
                                  </m:d>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i="1">
                                              <a:latin typeface="Cambria Math" panose="02040503050406030204" pitchFamily="18" charset="0"/>
                                            </a:rPr>
                                            <m:t>1−</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den>
                                      </m:f>
                                    </m:e>
                                  </m:d>
                                  <m:f>
                                    <m:fPr>
                                      <m:ctrlPr>
                                        <a:rPr lang="en-US" sz="2000" i="1">
                                          <a:latin typeface="Cambria Math" panose="02040503050406030204" pitchFamily="18" charset="0"/>
                                        </a:rPr>
                                      </m:ctrlPr>
                                    </m:fPr>
                                    <m:num>
                                      <m:r>
                                        <a:rPr lang="en-US" sz="2000" i="1">
                                          <a:latin typeface="Cambria Math" panose="02040503050406030204" pitchFamily="18" charset="0"/>
                                        </a:rPr>
                                        <m:t>𝜕</m:t>
                                      </m:r>
                                      <m:r>
                                        <a:rPr lang="en-US" sz="2000" i="1">
                                          <a:solidFill>
                                            <a:schemeClr val="accent3"/>
                                          </a:solidFill>
                                          <a:latin typeface="Cambria Math" panose="02040503050406030204" pitchFamily="18" charset="0"/>
                                        </a:rPr>
                                        <m:t>𝑦</m:t>
                                      </m:r>
                                      <m:r>
                                        <a:rPr lang="en-US" sz="2000" i="1">
                                          <a:latin typeface="Cambria Math" panose="02040503050406030204" pitchFamily="18" charset="0"/>
                                        </a:rPr>
                                        <m:t>(</m:t>
                                      </m:r>
                                      <m:sSub>
                                        <m:sSubPr>
                                          <m:ctrlPr>
                                            <a:rPr lang="en-US" sz="2000">
                                              <a:solidFill>
                                                <a:schemeClr val="accent4"/>
                                              </a:solidFill>
                                              <a:latin typeface="Cambria Math" panose="02040503050406030204" pitchFamily="18" charset="0"/>
                                            </a:rPr>
                                          </m:ctrlPr>
                                        </m:sSubPr>
                                        <m:e>
                                          <m:r>
                                            <m:rPr>
                                              <m:sty m:val="p"/>
                                            </m:rPr>
                                            <a:rPr lang="en-US" sz="2000">
                                              <a:solidFill>
                                                <a:schemeClr val="accent4"/>
                                              </a:solidFill>
                                              <a:latin typeface="Cambria Math" panose="02040503050406030204" pitchFamily="18" charset="0"/>
                                            </a:rPr>
                                            <m:t>x</m:t>
                                          </m:r>
                                        </m:e>
                                        <m:sub>
                                          <m:r>
                                            <a:rPr lang="en-US" sz="2000" i="1">
                                              <a:solidFill>
                                                <a:schemeClr val="accent4"/>
                                              </a:solidFill>
                                              <a:latin typeface="Cambria Math" panose="02040503050406030204" pitchFamily="18" charset="0"/>
                                            </a:rPr>
                                            <m:t>𝑛</m:t>
                                          </m:r>
                                        </m:sub>
                                      </m:sSub>
                                      <m:r>
                                        <a:rPr lang="en-US" sz="2000" i="1">
                                          <a:latin typeface="Cambria Math" panose="02040503050406030204" pitchFamily="18" charset="0"/>
                                        </a:rPr>
                                        <m:t>,</m:t>
                                      </m:r>
                                      <m:r>
                                        <m:rPr>
                                          <m:sty m:val="p"/>
                                        </m:rPr>
                                        <a:rPr lang="en-US" sz="2000">
                                          <a:solidFill>
                                            <a:schemeClr val="accent5"/>
                                          </a:solidFill>
                                          <a:latin typeface="Cambria Math" panose="02040503050406030204" pitchFamily="18" charset="0"/>
                                        </a:rPr>
                                        <m:t>w</m:t>
                                      </m:r>
                                      <m:r>
                                        <a:rPr lang="en-US" sz="2000" i="1">
                                          <a:latin typeface="Cambria Math" panose="02040503050406030204" pitchFamily="18" charset="0"/>
                                        </a:rPr>
                                        <m:t>)</m:t>
                                      </m:r>
                                    </m:num>
                                    <m:den>
                                      <m:r>
                                        <a:rPr lang="en-US" sz="2000" i="1">
                                          <a:latin typeface="Cambria Math" panose="02040503050406030204" pitchFamily="18" charset="0"/>
                                        </a:rPr>
                                        <m:t>𝜕</m:t>
                                      </m:r>
                                      <m:sSub>
                                        <m:sSubPr>
                                          <m:ctrlPr>
                                            <a:rPr lang="en-US" sz="2000" i="1">
                                              <a:solidFill>
                                                <a:schemeClr val="accent5"/>
                                              </a:solidFill>
                                              <a:latin typeface="Cambria Math" panose="02040503050406030204" pitchFamily="18" charset="0"/>
                                            </a:rPr>
                                          </m:ctrlPr>
                                        </m:sSubPr>
                                        <m:e>
                                          <m:r>
                                            <a:rPr lang="en-US" sz="2000" i="1">
                                              <a:solidFill>
                                                <a:schemeClr val="accent5"/>
                                              </a:solidFill>
                                              <a:latin typeface="Cambria Math" panose="02040503050406030204" pitchFamily="18" charset="0"/>
                                            </a:rPr>
                                            <m:t>𝑤</m:t>
                                          </m:r>
                                        </m:e>
                                        <m:sub>
                                          <m:r>
                                            <a:rPr lang="en-US" sz="2000" i="1">
                                              <a:solidFill>
                                                <a:schemeClr val="accent5"/>
                                              </a:solidFill>
                                              <a:latin typeface="Cambria Math" panose="02040503050406030204" pitchFamily="18" charset="0"/>
                                            </a:rPr>
                                            <m:t>𝑖</m:t>
                                          </m:r>
                                        </m:sub>
                                      </m:sSub>
                                    </m:den>
                                  </m:f>
                                  <m:r>
                                    <m:rPr>
                                      <m:nor/>
                                    </m:rPr>
                                    <a:rPr lang="en-US" sz="2000" i="0" dirty="0"/>
                                    <m:t> </m:t>
                                  </m:r>
                                </m:e>
                              </m:func>
                            </m:e>
                          </m:d>
                        </m:e>
                      </m:nary>
                    </m:oMath>
                  </m:oMathPara>
                </a14:m>
                <a:endParaRPr lang="en-US" sz="2400"/>
              </a:p>
              <a:p>
                <a:pPr marL="0" indent="0">
                  <a:spcAft>
                    <a:spcPts val="1200"/>
                  </a:spcAft>
                  <a:buNone/>
                </a:pPr>
                <a:r>
                  <a:rPr lang="en-US" sz="2400"/>
                  <a:t>for our small network: </a:t>
                </a:r>
                <a14:m>
                  <m:oMath xmlns:m="http://schemas.openxmlformats.org/officeDocument/2006/math">
                    <m:r>
                      <a:rPr lang="en-US" sz="2400" i="1">
                        <a:solidFill>
                          <a:schemeClr val="accent3"/>
                        </a:solidFill>
                        <a:latin typeface="Cambria Math" panose="02040503050406030204" pitchFamily="18" charset="0"/>
                      </a:rPr>
                      <m:t>𝑦</m:t>
                    </m:r>
                    <m:r>
                      <a:rPr lang="en-US" sz="2400" i="1">
                        <a:latin typeface="Cambria Math" panose="02040503050406030204" pitchFamily="18" charset="0"/>
                      </a:rPr>
                      <m:t>(</m:t>
                    </m:r>
                    <m:r>
                      <m:rPr>
                        <m:sty m:val="p"/>
                      </m:rPr>
                      <a:rPr lang="en-US" sz="2400">
                        <a:solidFill>
                          <a:schemeClr val="accent4"/>
                        </a:solidFill>
                        <a:latin typeface="Cambria Math" panose="02040503050406030204" pitchFamily="18" charset="0"/>
                      </a:rPr>
                      <m:t>x</m:t>
                    </m:r>
                    <m:r>
                      <a:rPr lang="en-US" sz="2400" i="1">
                        <a:latin typeface="Cambria Math" panose="02040503050406030204" pitchFamily="18" charset="0"/>
                      </a:rPr>
                      <m:t>,</m:t>
                    </m:r>
                    <m:r>
                      <m:rPr>
                        <m:sty m:val="p"/>
                      </m:rPr>
                      <a:rPr lang="en-US" sz="2400">
                        <a:solidFill>
                          <a:schemeClr val="accent5"/>
                        </a:solidFill>
                        <a:latin typeface="Cambria Math" panose="02040503050406030204" pitchFamily="18" charset="0"/>
                      </a:rPr>
                      <m:t>w</m:t>
                    </m:r>
                    <m:r>
                      <a:rPr lang="en-US" sz="2400" i="1">
                        <a:latin typeface="Cambria Math" panose="02040503050406030204" pitchFamily="18" charset="0"/>
                      </a:rPr>
                      <m:t>)=</m:t>
                    </m:r>
                    <m:r>
                      <a:rPr lang="en-US" sz="2400" i="1">
                        <a:latin typeface="Cambria Math" panose="02040503050406030204" pitchFamily="18" charset="0"/>
                      </a:rPr>
                      <m:t>𝜎</m:t>
                    </m:r>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2</m:t>
                                </m:r>
                              </m:e>
                            </m:d>
                          </m:sup>
                        </m:sSup>
                        <m:r>
                          <a:rPr lang="en-US" sz="2400" i="1">
                            <a:latin typeface="Cambria Math" panose="02040503050406030204" pitchFamily="18" charset="0"/>
                          </a:rPr>
                          <m:t>𝜎</m:t>
                        </m:r>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r>
                              <a:rPr lang="en-US" sz="2400" i="1">
                                <a:solidFill>
                                  <a:schemeClr val="accent4"/>
                                </a:solidFill>
                                <a:latin typeface="Cambria Math" panose="02040503050406030204" pitchFamily="18" charset="0"/>
                              </a:rPr>
                              <m:t>𝑥</m:t>
                            </m:r>
                          </m:e>
                        </m:d>
                      </m:e>
                    </m:d>
                  </m:oMath>
                </a14:m>
                <a:r>
                  <a:rPr lang="en-US" sz="2400"/>
                  <a:t>  and using the identity:</a:t>
                </a:r>
              </a:p>
              <a:p>
                <a:pPr marL="0" indent="0">
                  <a:spcAft>
                    <a:spcPts val="1200"/>
                  </a:spcAft>
                  <a:buNone/>
                </a:pPr>
                <a14:m>
                  <m:oMathPara xmlns:m="http://schemas.openxmlformats.org/officeDocument/2006/math">
                    <m:oMath>
                      <m:f>
                        <m:fPr>
                          <m:ctrlPr>
                            <a:rPr lang="en-US" sz="2000" i="1">
                              <a:latin typeface="Cambria Math" panose="02040503050406030204" pitchFamily="18" charset="0"/>
                            </a:rPr>
                          </m:ctrlPr>
                        </m:fPr>
                        <m:num>
                          <m:r>
                            <a:rPr lang="en-US" sz="2000" i="1">
                              <a:latin typeface="Cambria Math" panose="02040503050406030204" pitchFamily="18" charset="0"/>
                            </a:rPr>
                            <m:t>𝜕</m:t>
                          </m:r>
                        </m:num>
                        <m:den>
                          <m:r>
                            <a:rPr lang="en-US" sz="2000" i="1">
                              <a:latin typeface="Cambria Math" panose="02040503050406030204" pitchFamily="18" charset="0"/>
                            </a:rPr>
                            <m:t>𝜕</m:t>
                          </m:r>
                          <m:r>
                            <a:rPr lang="en-US" sz="2000" b="0" i="1" smtClean="0">
                              <a:solidFill>
                                <a:schemeClr val="tx1"/>
                              </a:solidFill>
                              <a:latin typeface="Cambria Math" panose="02040503050406030204" pitchFamily="18" charset="0"/>
                            </a:rPr>
                            <m:t>𝑡</m:t>
                          </m:r>
                        </m:den>
                      </m:f>
                      <m:r>
                        <a:rPr lang="en-US" sz="2000" i="1">
                          <a:latin typeface="Cambria Math" panose="02040503050406030204" pitchFamily="18" charset="0"/>
                        </a:rPr>
                        <m:t>𝜎</m:t>
                      </m:r>
                      <m:d>
                        <m:dPr>
                          <m:ctrlPr>
                            <a:rPr lang="en-US" sz="2000" i="1">
                              <a:latin typeface="Cambria Math" panose="02040503050406030204" pitchFamily="18" charset="0"/>
                            </a:rPr>
                          </m:ctrlPr>
                        </m:dPr>
                        <m:e>
                          <m:r>
                            <a:rPr lang="en-US" sz="2000" i="1">
                              <a:latin typeface="Cambria Math" panose="02040503050406030204" pitchFamily="18" charset="0"/>
                            </a:rPr>
                            <m:t>𝑡</m:t>
                          </m:r>
                        </m:e>
                      </m:d>
                      <m:r>
                        <a:rPr lang="en-US" sz="2000" b="0" i="1" smtClean="0">
                          <a:latin typeface="Cambria Math" panose="02040503050406030204" pitchFamily="18" charset="0"/>
                        </a:rPr>
                        <m:t>=</m:t>
                      </m:r>
                      <m:r>
                        <a:rPr lang="en-US" sz="2000" i="1">
                          <a:latin typeface="Cambria Math" panose="02040503050406030204" pitchFamily="18" charset="0"/>
                        </a:rPr>
                        <m:t>𝜎</m:t>
                      </m:r>
                      <m:d>
                        <m:dPr>
                          <m:ctrlPr>
                            <a:rPr lang="en-US" sz="2000" i="1">
                              <a:latin typeface="Cambria Math" panose="02040503050406030204" pitchFamily="18" charset="0"/>
                            </a:rPr>
                          </m:ctrlPr>
                        </m:dPr>
                        <m:e>
                          <m:r>
                            <a:rPr lang="en-US" sz="2000" i="1">
                              <a:latin typeface="Cambria Math" panose="02040503050406030204" pitchFamily="18" charset="0"/>
                            </a:rPr>
                            <m:t>𝑡</m:t>
                          </m:r>
                        </m:e>
                      </m:d>
                      <m:d>
                        <m:dPr>
                          <m:ctrlPr>
                            <a:rPr lang="en-US" sz="2000" b="0" i="1" smtClean="0">
                              <a:latin typeface="Cambria Math" panose="02040503050406030204" pitchFamily="18" charset="0"/>
                            </a:rPr>
                          </m:ctrlPr>
                        </m:dPr>
                        <m:e>
                          <m:r>
                            <a:rPr lang="en-US" sz="2000" b="0" i="1" smtClean="0">
                              <a:latin typeface="Cambria Math" panose="02040503050406030204" pitchFamily="18" charset="0"/>
                            </a:rPr>
                            <m:t>1−</m:t>
                          </m:r>
                          <m:r>
                            <a:rPr lang="en-US" sz="2000" i="1">
                              <a:latin typeface="Cambria Math" panose="02040503050406030204" pitchFamily="18" charset="0"/>
                            </a:rPr>
                            <m:t>𝜎</m:t>
                          </m:r>
                          <m:d>
                            <m:dPr>
                              <m:ctrlPr>
                                <a:rPr lang="en-US" sz="2000" i="1">
                                  <a:latin typeface="Cambria Math" panose="02040503050406030204" pitchFamily="18" charset="0"/>
                                </a:rPr>
                              </m:ctrlPr>
                            </m:dPr>
                            <m:e>
                              <m:r>
                                <a:rPr lang="en-US" sz="2000" i="1">
                                  <a:latin typeface="Cambria Math" panose="02040503050406030204" pitchFamily="18" charset="0"/>
                                </a:rPr>
                                <m:t>𝑡</m:t>
                              </m:r>
                            </m:e>
                          </m:d>
                        </m:e>
                      </m:d>
                    </m:oMath>
                  </m:oMathPara>
                </a14:m>
                <a:endParaRPr lang="en-US" sz="2000"/>
              </a:p>
              <a:p>
                <a:pPr marL="0" indent="0">
                  <a:spcAft>
                    <a:spcPts val="1200"/>
                  </a:spcAft>
                  <a:buNone/>
                </a:pPr>
                <a:r>
                  <a:rPr lang="en-US" sz="2400"/>
                  <a:t>Then taking the partial derivative of the </a:t>
                </a:r>
                <a14:m>
                  <m:oMath xmlns:m="http://schemas.openxmlformats.org/officeDocument/2006/math">
                    <m:sSup>
                      <m:sSupPr>
                        <m:ctrlPr>
                          <a:rPr lang="en-US" sz="2400" i="1">
                            <a:latin typeface="Cambria Math" panose="02040503050406030204" pitchFamily="18" charset="0"/>
                          </a:rPr>
                        </m:ctrlPr>
                      </m:sSupPr>
                      <m:e>
                        <m:r>
                          <a:rPr lang="en-US" sz="2400" i="1">
                            <a:latin typeface="Cambria Math" panose="02040503050406030204" pitchFamily="18" charset="0"/>
                          </a:rPr>
                          <m:t>𝑖</m:t>
                        </m:r>
                        <m:r>
                          <a:rPr lang="en-US" sz="2400" b="0" i="1" smtClean="0">
                            <a:latin typeface="Cambria Math" panose="02040503050406030204" pitchFamily="18" charset="0"/>
                          </a:rPr>
                          <m:t>𝑗</m:t>
                        </m:r>
                      </m:e>
                      <m:sup>
                        <m:r>
                          <m:rPr>
                            <m:sty m:val="p"/>
                          </m:rPr>
                          <a:rPr lang="en-US" sz="2400">
                            <a:latin typeface="Cambria Math" panose="02040503050406030204" pitchFamily="18" charset="0"/>
                          </a:rPr>
                          <m:t>th</m:t>
                        </m:r>
                      </m:sup>
                    </m:sSup>
                  </m:oMath>
                </a14:m>
                <a:r>
                  <a:rPr lang="en-US" sz="2400"/>
                  <a:t> entry of </a:t>
                </a:r>
                <a14:m>
                  <m:oMath xmlns:m="http://schemas.openxmlformats.org/officeDocument/2006/math">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oMath>
                </a14:m>
                <a:r>
                  <a:rPr lang="en-US" sz="2400"/>
                  <a:t> we get:</a:t>
                </a:r>
              </a:p>
              <a:p>
                <a:pPr marL="0" indent="0">
                  <a:spcAft>
                    <a:spcPts val="1200"/>
                  </a:spcAft>
                  <a:buNone/>
                </a:pPr>
                <a14:m>
                  <m:oMathPara xmlns:m="http://schemas.openxmlformats.org/officeDocument/2006/math">
                    <m:oMath>
                      <m:f>
                        <m:fPr>
                          <m:ctrlPr>
                            <a:rPr lang="en-US" sz="2400" i="1">
                              <a:latin typeface="Cambria Math" panose="02040503050406030204" pitchFamily="18" charset="0"/>
                            </a:rPr>
                          </m:ctrlPr>
                        </m:fPr>
                        <m:num>
                          <m:r>
                            <a:rPr lang="en-US" sz="2400" i="1">
                              <a:latin typeface="Cambria Math" panose="02040503050406030204" pitchFamily="18" charset="0"/>
                            </a:rPr>
                            <m:t>𝜕</m:t>
                          </m:r>
                        </m:num>
                        <m:den>
                          <m:r>
                            <a:rPr lang="en-US" sz="2400" i="1">
                              <a:latin typeface="Cambria Math" panose="02040503050406030204" pitchFamily="18" charset="0"/>
                            </a:rPr>
                            <m:t>𝜕</m:t>
                          </m:r>
                          <m:sSubSup>
                            <m:sSubSupPr>
                              <m:ctrlPr>
                                <a:rPr lang="en-US" sz="2400" b="0" i="1" smtClean="0">
                                  <a:solidFill>
                                    <a:schemeClr val="accent5"/>
                                  </a:solidFill>
                                  <a:latin typeface="Cambria Math" panose="02040503050406030204" pitchFamily="18" charset="0"/>
                                </a:rPr>
                              </m:ctrlPr>
                            </m:sSubSupPr>
                            <m:e>
                              <m:r>
                                <a:rPr lang="en-US" sz="2400" b="0" i="1" smtClean="0">
                                  <a:solidFill>
                                    <a:schemeClr val="accent5"/>
                                  </a:solidFill>
                                  <a:latin typeface="Cambria Math" panose="02040503050406030204" pitchFamily="18" charset="0"/>
                                </a:rPr>
                                <m:t>𝑊</m:t>
                              </m:r>
                            </m:e>
                            <m:sub>
                              <m:r>
                                <a:rPr lang="en-US" sz="2400" i="1">
                                  <a:solidFill>
                                    <a:schemeClr val="accent5"/>
                                  </a:solidFill>
                                  <a:latin typeface="Cambria Math" panose="02040503050406030204" pitchFamily="18" charset="0"/>
                                </a:rPr>
                                <m:t>𝑖</m:t>
                              </m:r>
                              <m:r>
                                <a:rPr lang="en-US" sz="2400" b="0" i="1" smtClean="0">
                                  <a:solidFill>
                                    <a:schemeClr val="accent5"/>
                                  </a:solidFill>
                                  <a:latin typeface="Cambria Math" panose="02040503050406030204" pitchFamily="18" charset="0"/>
                                </a:rPr>
                                <m:t>𝑗</m:t>
                              </m:r>
                            </m:sub>
                            <m:sup>
                              <m:d>
                                <m:dPr>
                                  <m:ctrlPr>
                                    <a:rPr lang="en-US" sz="2400" b="0" i="1" smtClean="0">
                                      <a:solidFill>
                                        <a:schemeClr val="accent5"/>
                                      </a:solidFill>
                                      <a:latin typeface="Cambria Math" panose="02040503050406030204" pitchFamily="18" charset="0"/>
                                    </a:rPr>
                                  </m:ctrlPr>
                                </m:dPr>
                                <m:e>
                                  <m:r>
                                    <a:rPr lang="en-US" sz="2400" b="0" i="1" smtClean="0">
                                      <a:solidFill>
                                        <a:schemeClr val="accent5"/>
                                      </a:solidFill>
                                      <a:latin typeface="Cambria Math" panose="02040503050406030204" pitchFamily="18" charset="0"/>
                                    </a:rPr>
                                    <m:t>1</m:t>
                                  </m:r>
                                </m:e>
                              </m:d>
                            </m:sup>
                          </m:sSubSup>
                        </m:den>
                      </m:f>
                      <m:r>
                        <a:rPr lang="en-US" sz="2400" i="1">
                          <a:solidFill>
                            <a:schemeClr val="accent3"/>
                          </a:solidFill>
                          <a:latin typeface="Cambria Math" panose="02040503050406030204" pitchFamily="18" charset="0"/>
                        </a:rPr>
                        <m:t>𝑦</m:t>
                      </m:r>
                      <m:r>
                        <a:rPr lang="en-US" sz="2400" i="1">
                          <a:latin typeface="Cambria Math" panose="02040503050406030204" pitchFamily="18" charset="0"/>
                        </a:rPr>
                        <m:t>(</m:t>
                      </m:r>
                      <m:r>
                        <m:rPr>
                          <m:sty m:val="p"/>
                        </m:rPr>
                        <a:rPr lang="en-US" sz="2400">
                          <a:solidFill>
                            <a:schemeClr val="accent4"/>
                          </a:solidFill>
                          <a:latin typeface="Cambria Math" panose="02040503050406030204" pitchFamily="18" charset="0"/>
                        </a:rPr>
                        <m:t>x</m:t>
                      </m:r>
                      <m:r>
                        <a:rPr lang="en-US" sz="2400" i="1">
                          <a:latin typeface="Cambria Math" panose="02040503050406030204" pitchFamily="18" charset="0"/>
                        </a:rPr>
                        <m:t>,</m:t>
                      </m:r>
                      <m:r>
                        <m:rPr>
                          <m:sty m:val="p"/>
                        </m:rPr>
                        <a:rPr lang="en-US" sz="2400">
                          <a:solidFill>
                            <a:schemeClr val="accent5"/>
                          </a:solidFill>
                          <a:latin typeface="Cambria Math" panose="02040503050406030204" pitchFamily="18" charset="0"/>
                        </a:rPr>
                        <m:t>w</m:t>
                      </m:r>
                      <m:r>
                        <a:rPr lang="en-US" sz="2400" i="1">
                          <a:latin typeface="Cambria Math" panose="02040503050406030204" pitchFamily="18" charset="0"/>
                        </a:rPr>
                        <m:t>)=</m:t>
                      </m:r>
                      <m:r>
                        <a:rPr lang="en-US" sz="2400" i="1">
                          <a:latin typeface="Cambria Math" panose="02040503050406030204" pitchFamily="18" charset="0"/>
                        </a:rPr>
                        <m:t>𝜎</m:t>
                      </m:r>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2</m:t>
                                  </m:r>
                                </m:e>
                              </m:d>
                            </m:sup>
                          </m:sSup>
                          <m:r>
                            <a:rPr lang="en-US" sz="2400" i="1">
                              <a:latin typeface="Cambria Math" panose="02040503050406030204" pitchFamily="18" charset="0"/>
                            </a:rPr>
                            <m:t>𝜎</m:t>
                          </m:r>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r>
                                <a:rPr lang="en-US" sz="2400" i="1">
                                  <a:solidFill>
                                    <a:schemeClr val="accent4"/>
                                  </a:solidFill>
                                  <a:latin typeface="Cambria Math" panose="02040503050406030204" pitchFamily="18" charset="0"/>
                                </a:rPr>
                                <m:t>𝑥</m:t>
                              </m:r>
                            </m:e>
                          </m:d>
                        </m:e>
                      </m:d>
                      <m:d>
                        <m:dPr>
                          <m:ctrlPr>
                            <a:rPr lang="en-US" sz="2400" i="1">
                              <a:latin typeface="Cambria Math" panose="02040503050406030204" pitchFamily="18" charset="0"/>
                            </a:rPr>
                          </m:ctrlPr>
                        </m:dPr>
                        <m:e>
                          <m:r>
                            <a:rPr lang="en-US" sz="2400" i="1">
                              <a:latin typeface="Cambria Math" panose="02040503050406030204" pitchFamily="18" charset="0"/>
                            </a:rPr>
                            <m:t>1−</m:t>
                          </m:r>
                          <m:r>
                            <a:rPr lang="en-US" sz="2400" i="1">
                              <a:latin typeface="Cambria Math" panose="02040503050406030204" pitchFamily="18" charset="0"/>
                            </a:rPr>
                            <m:t>𝜎</m:t>
                          </m:r>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2</m:t>
                                      </m:r>
                                    </m:e>
                                  </m:d>
                                </m:sup>
                              </m:sSup>
                              <m:r>
                                <a:rPr lang="en-US" sz="2400" i="1">
                                  <a:latin typeface="Cambria Math" panose="02040503050406030204" pitchFamily="18" charset="0"/>
                                </a:rPr>
                                <m:t>𝜎</m:t>
                              </m:r>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r>
                                    <a:rPr lang="en-US" sz="2400" i="1">
                                      <a:solidFill>
                                        <a:schemeClr val="accent4"/>
                                      </a:solidFill>
                                      <a:latin typeface="Cambria Math" panose="02040503050406030204" pitchFamily="18" charset="0"/>
                                    </a:rPr>
                                    <m:t>𝑥</m:t>
                                  </m:r>
                                </m:e>
                              </m:d>
                            </m:e>
                          </m:d>
                        </m:e>
                      </m:d>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2</m:t>
                              </m:r>
                            </m:e>
                          </m:d>
                        </m:sup>
                      </m:sSup>
                      <m:f>
                        <m:fPr>
                          <m:ctrlPr>
                            <a:rPr lang="en-US" sz="2400" i="1">
                              <a:latin typeface="Cambria Math" panose="02040503050406030204" pitchFamily="18" charset="0"/>
                            </a:rPr>
                          </m:ctrlPr>
                        </m:fPr>
                        <m:num>
                          <m:r>
                            <a:rPr lang="en-US" sz="2400" i="1">
                              <a:latin typeface="Cambria Math" panose="02040503050406030204" pitchFamily="18" charset="0"/>
                            </a:rPr>
                            <m:t>𝜕</m:t>
                          </m:r>
                        </m:num>
                        <m:den>
                          <m:r>
                            <a:rPr lang="en-US" sz="2400" i="1">
                              <a:latin typeface="Cambria Math" panose="02040503050406030204" pitchFamily="18" charset="0"/>
                            </a:rPr>
                            <m:t>𝜕</m:t>
                          </m:r>
                          <m:sSubSup>
                            <m:sSubSupPr>
                              <m:ctrlPr>
                                <a:rPr lang="en-US" sz="2400" i="1">
                                  <a:solidFill>
                                    <a:schemeClr val="accent5"/>
                                  </a:solidFill>
                                  <a:latin typeface="Cambria Math" panose="02040503050406030204" pitchFamily="18" charset="0"/>
                                </a:rPr>
                              </m:ctrlPr>
                            </m:sSubSupPr>
                            <m:e>
                              <m:r>
                                <a:rPr lang="en-US" sz="2400" i="1">
                                  <a:solidFill>
                                    <a:schemeClr val="accent5"/>
                                  </a:solidFill>
                                  <a:latin typeface="Cambria Math" panose="02040503050406030204" pitchFamily="18" charset="0"/>
                                </a:rPr>
                                <m:t>𝑊</m:t>
                              </m:r>
                            </m:e>
                            <m:sub>
                              <m:r>
                                <a:rPr lang="en-US" sz="2400" i="1">
                                  <a:solidFill>
                                    <a:schemeClr val="accent5"/>
                                  </a:solidFill>
                                  <a:latin typeface="Cambria Math" panose="02040503050406030204" pitchFamily="18" charset="0"/>
                                </a:rPr>
                                <m:t>𝑖</m:t>
                              </m:r>
                              <m:r>
                                <a:rPr lang="en-US" sz="2400" b="0" i="1" smtClean="0">
                                  <a:solidFill>
                                    <a:schemeClr val="accent5"/>
                                  </a:solidFill>
                                  <a:latin typeface="Cambria Math" panose="02040503050406030204" pitchFamily="18" charset="0"/>
                                </a:rPr>
                                <m:t>𝑗</m:t>
                              </m:r>
                            </m:sub>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bSup>
                        </m:den>
                      </m:f>
                      <m:r>
                        <a:rPr lang="en-US" sz="2400" i="1">
                          <a:latin typeface="Cambria Math" panose="02040503050406030204" pitchFamily="18" charset="0"/>
                        </a:rPr>
                        <m:t>𝜎</m:t>
                      </m:r>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r>
                            <a:rPr lang="en-US" sz="2400" i="1">
                              <a:solidFill>
                                <a:schemeClr val="accent4"/>
                              </a:solidFill>
                              <a:latin typeface="Cambria Math" panose="02040503050406030204" pitchFamily="18" charset="0"/>
                            </a:rPr>
                            <m:t>𝑥</m:t>
                          </m:r>
                        </m:e>
                      </m:d>
                    </m:oMath>
                  </m:oMathPara>
                </a14:m>
                <a:endParaRPr lang="en-US" sz="2400"/>
              </a:p>
              <a:p>
                <a:pPr marL="0" indent="0">
                  <a:spcAft>
                    <a:spcPts val="1200"/>
                  </a:spcAft>
                  <a:buNone/>
                </a:pPr>
                <a14:m>
                  <m:oMathPara xmlns:m="http://schemas.openxmlformats.org/officeDocument/2006/math">
                    <m:oMath>
                      <m:f>
                        <m:fPr>
                          <m:ctrlPr>
                            <a:rPr lang="en-US" sz="2400" i="1">
                              <a:latin typeface="Cambria Math" panose="02040503050406030204" pitchFamily="18" charset="0"/>
                            </a:rPr>
                          </m:ctrlPr>
                        </m:fPr>
                        <m:num>
                          <m:r>
                            <a:rPr lang="en-US" sz="2400" i="1">
                              <a:latin typeface="Cambria Math" panose="02040503050406030204" pitchFamily="18" charset="0"/>
                            </a:rPr>
                            <m:t>𝜕</m:t>
                          </m:r>
                        </m:num>
                        <m:den>
                          <m:r>
                            <a:rPr lang="en-US" sz="2400" i="1">
                              <a:latin typeface="Cambria Math" panose="02040503050406030204" pitchFamily="18" charset="0"/>
                            </a:rPr>
                            <m:t>𝜕</m:t>
                          </m:r>
                          <m:sSubSup>
                            <m:sSubSupPr>
                              <m:ctrlPr>
                                <a:rPr lang="en-US" sz="2400" i="1">
                                  <a:solidFill>
                                    <a:schemeClr val="accent5"/>
                                  </a:solidFill>
                                  <a:latin typeface="Cambria Math" panose="02040503050406030204" pitchFamily="18" charset="0"/>
                                </a:rPr>
                              </m:ctrlPr>
                            </m:sSubSupPr>
                            <m:e>
                              <m:r>
                                <a:rPr lang="en-US" sz="2400" i="1">
                                  <a:solidFill>
                                    <a:schemeClr val="accent5"/>
                                  </a:solidFill>
                                  <a:latin typeface="Cambria Math" panose="02040503050406030204" pitchFamily="18" charset="0"/>
                                </a:rPr>
                                <m:t>𝑊</m:t>
                              </m:r>
                            </m:e>
                            <m:sub>
                              <m:r>
                                <a:rPr lang="en-US" sz="2400" i="1">
                                  <a:solidFill>
                                    <a:schemeClr val="accent5"/>
                                  </a:solidFill>
                                  <a:latin typeface="Cambria Math" panose="02040503050406030204" pitchFamily="18" charset="0"/>
                                </a:rPr>
                                <m:t>𝑖𝑗</m:t>
                              </m:r>
                            </m:sub>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bSup>
                        </m:den>
                      </m:f>
                      <m:r>
                        <a:rPr lang="en-US" sz="2400" i="1">
                          <a:solidFill>
                            <a:schemeClr val="accent3"/>
                          </a:solidFill>
                          <a:latin typeface="Cambria Math" panose="02040503050406030204" pitchFamily="18" charset="0"/>
                        </a:rPr>
                        <m:t>𝑦</m:t>
                      </m:r>
                      <m:r>
                        <a:rPr lang="en-US" sz="2400" i="1">
                          <a:latin typeface="Cambria Math" panose="02040503050406030204" pitchFamily="18" charset="0"/>
                        </a:rPr>
                        <m:t>(</m:t>
                      </m:r>
                      <m:r>
                        <m:rPr>
                          <m:sty m:val="p"/>
                        </m:rPr>
                        <a:rPr lang="en-US" sz="2400">
                          <a:solidFill>
                            <a:schemeClr val="accent4"/>
                          </a:solidFill>
                          <a:latin typeface="Cambria Math" panose="02040503050406030204" pitchFamily="18" charset="0"/>
                        </a:rPr>
                        <m:t>x</m:t>
                      </m:r>
                      <m:r>
                        <a:rPr lang="en-US" sz="2400" i="1">
                          <a:latin typeface="Cambria Math" panose="02040503050406030204" pitchFamily="18" charset="0"/>
                        </a:rPr>
                        <m:t>,</m:t>
                      </m:r>
                      <m:r>
                        <m:rPr>
                          <m:sty m:val="p"/>
                        </m:rPr>
                        <a:rPr lang="en-US" sz="2400">
                          <a:solidFill>
                            <a:schemeClr val="accent5"/>
                          </a:solidFill>
                          <a:latin typeface="Cambria Math" panose="02040503050406030204" pitchFamily="18" charset="0"/>
                        </a:rPr>
                        <m:t>w</m:t>
                      </m:r>
                      <m:r>
                        <a:rPr lang="en-US" sz="2400" i="1">
                          <a:latin typeface="Cambria Math" panose="02040503050406030204" pitchFamily="18" charset="0"/>
                        </a:rPr>
                        <m:t>)=</m:t>
                      </m:r>
                      <m:r>
                        <a:rPr lang="en-US" sz="2400" i="1" smtClean="0">
                          <a:solidFill>
                            <a:schemeClr val="accent3"/>
                          </a:solidFill>
                          <a:latin typeface="Cambria Math" panose="02040503050406030204" pitchFamily="18" charset="0"/>
                        </a:rPr>
                        <m:t>𝑦</m:t>
                      </m:r>
                      <m:d>
                        <m:dPr>
                          <m:ctrlPr>
                            <a:rPr lang="en-US" sz="2400" smtClean="0">
                              <a:solidFill>
                                <a:schemeClr val="accent4"/>
                              </a:solidFill>
                              <a:latin typeface="Cambria Math" panose="02040503050406030204" pitchFamily="18" charset="0"/>
                            </a:rPr>
                          </m:ctrlPr>
                        </m:dPr>
                        <m:e>
                          <m:r>
                            <m:rPr>
                              <m:sty m:val="p"/>
                            </m:rPr>
                            <a:rPr lang="en-US" sz="2400" smtClean="0">
                              <a:solidFill>
                                <a:schemeClr val="accent4"/>
                              </a:solidFill>
                              <a:latin typeface="Cambria Math" panose="02040503050406030204" pitchFamily="18" charset="0"/>
                            </a:rPr>
                            <m:t>x</m:t>
                          </m:r>
                          <m:r>
                            <a:rPr lang="en-US" sz="2400" i="1">
                              <a:solidFill>
                                <a:schemeClr val="tx1"/>
                              </a:solidFill>
                              <a:latin typeface="Cambria Math" panose="02040503050406030204" pitchFamily="18" charset="0"/>
                            </a:rPr>
                            <m:t>,</m:t>
                          </m:r>
                          <m:r>
                            <m:rPr>
                              <m:sty m:val="p"/>
                            </m:rPr>
                            <a:rPr lang="en-US" sz="2400" smtClean="0">
                              <a:solidFill>
                                <a:schemeClr val="accent5"/>
                              </a:solidFill>
                              <a:latin typeface="Cambria Math" panose="02040503050406030204" pitchFamily="18" charset="0"/>
                            </a:rPr>
                            <m:t>w</m:t>
                          </m:r>
                        </m:e>
                      </m:d>
                      <m:d>
                        <m:dPr>
                          <m:ctrlPr>
                            <a:rPr lang="en-US" sz="2400" b="0" i="1" smtClean="0">
                              <a:solidFill>
                                <a:schemeClr val="tx1"/>
                              </a:solidFill>
                              <a:latin typeface="Cambria Math" panose="02040503050406030204" pitchFamily="18" charset="0"/>
                            </a:rPr>
                          </m:ctrlPr>
                        </m:dPr>
                        <m:e>
                          <m:r>
                            <a:rPr lang="en-US" sz="2400" b="0" i="1" smtClean="0">
                              <a:solidFill>
                                <a:schemeClr val="tx1"/>
                              </a:solidFill>
                              <a:latin typeface="Cambria Math" panose="02040503050406030204" pitchFamily="18" charset="0"/>
                            </a:rPr>
                            <m:t>1− </m:t>
                          </m:r>
                          <m:r>
                            <a:rPr lang="en-US" sz="2400" i="1" smtClean="0">
                              <a:solidFill>
                                <a:schemeClr val="accent3"/>
                              </a:solidFill>
                              <a:latin typeface="Cambria Math" panose="02040503050406030204" pitchFamily="18" charset="0"/>
                            </a:rPr>
                            <m:t>𝑦</m:t>
                          </m:r>
                          <m:d>
                            <m:dPr>
                              <m:ctrlPr>
                                <a:rPr lang="en-US" sz="2400" smtClean="0">
                                  <a:solidFill>
                                    <a:schemeClr val="accent4"/>
                                  </a:solidFill>
                                  <a:latin typeface="Cambria Math" panose="02040503050406030204" pitchFamily="18" charset="0"/>
                                </a:rPr>
                              </m:ctrlPr>
                            </m:dPr>
                            <m:e>
                              <m:r>
                                <m:rPr>
                                  <m:sty m:val="p"/>
                                </m:rPr>
                                <a:rPr lang="en-US" sz="2400" smtClean="0">
                                  <a:solidFill>
                                    <a:schemeClr val="accent4"/>
                                  </a:solidFill>
                                  <a:latin typeface="Cambria Math" panose="02040503050406030204" pitchFamily="18" charset="0"/>
                                </a:rPr>
                                <m:t>x</m:t>
                              </m:r>
                              <m:r>
                                <a:rPr lang="en-US" sz="2400" i="1">
                                  <a:solidFill>
                                    <a:schemeClr val="tx1"/>
                                  </a:solidFill>
                                  <a:latin typeface="Cambria Math" panose="02040503050406030204" pitchFamily="18" charset="0"/>
                                </a:rPr>
                                <m:t>,</m:t>
                              </m:r>
                              <m:r>
                                <m:rPr>
                                  <m:sty m:val="p"/>
                                </m:rPr>
                                <a:rPr lang="en-US" sz="2400" smtClean="0">
                                  <a:solidFill>
                                    <a:schemeClr val="accent5"/>
                                  </a:solidFill>
                                  <a:latin typeface="Cambria Math" panose="02040503050406030204" pitchFamily="18" charset="0"/>
                                </a:rPr>
                                <m:t>w</m:t>
                              </m:r>
                            </m:e>
                          </m:d>
                        </m:e>
                      </m:d>
                      <m:sSubSup>
                        <m:sSubSupPr>
                          <m:ctrlPr>
                            <a:rPr lang="en-US" sz="2400">
                              <a:solidFill>
                                <a:schemeClr val="accent5"/>
                              </a:solidFill>
                              <a:latin typeface="Cambria Math" panose="02040503050406030204" pitchFamily="18" charset="0"/>
                            </a:rPr>
                          </m:ctrlPr>
                        </m:sSubSupPr>
                        <m:e>
                          <m:r>
                            <m:rPr>
                              <m:sty m:val="p"/>
                            </m:rPr>
                            <a:rPr lang="en-US" sz="2400">
                              <a:solidFill>
                                <a:schemeClr val="accent5"/>
                              </a:solidFill>
                              <a:latin typeface="Cambria Math" panose="02040503050406030204" pitchFamily="18" charset="0"/>
                            </a:rPr>
                            <m:t>W</m:t>
                          </m:r>
                        </m:e>
                        <m:sub>
                          <m:r>
                            <a:rPr lang="en-US" sz="2400" b="0" i="0" smtClean="0">
                              <a:solidFill>
                                <a:schemeClr val="accent5"/>
                              </a:solidFill>
                              <a:latin typeface="Cambria Math" panose="02040503050406030204" pitchFamily="18" charset="0"/>
                            </a:rPr>
                            <m:t>1</m:t>
                          </m:r>
                          <m:r>
                            <a:rPr lang="en-US" sz="2400" b="0" i="1" smtClean="0">
                              <a:solidFill>
                                <a:schemeClr val="accent5"/>
                              </a:solidFill>
                              <a:latin typeface="Cambria Math" panose="02040503050406030204" pitchFamily="18" charset="0"/>
                            </a:rPr>
                            <m:t>𝑖</m:t>
                          </m:r>
                        </m:sub>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2</m:t>
                              </m:r>
                            </m:e>
                          </m:d>
                        </m:sup>
                      </m:sSubSup>
                      <m:r>
                        <a:rPr lang="en-US" sz="2400" i="1">
                          <a:latin typeface="Cambria Math" panose="02040503050406030204" pitchFamily="18" charset="0"/>
                        </a:rPr>
                        <m:t>𝜎</m:t>
                      </m:r>
                      <m:sSub>
                        <m:sSubPr>
                          <m:ctrlPr>
                            <a:rPr lang="en-US" sz="2400" i="1">
                              <a:solidFill>
                                <a:schemeClr val="accent5"/>
                              </a:solidFill>
                              <a:latin typeface="Cambria Math" panose="02040503050406030204" pitchFamily="18" charset="0"/>
                            </a:rPr>
                          </m:ctrlPr>
                        </m:sSubPr>
                        <m:e>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r>
                                <a:rPr lang="en-US" sz="2400" i="1">
                                  <a:solidFill>
                                    <a:schemeClr val="accent4"/>
                                  </a:solidFill>
                                  <a:latin typeface="Cambria Math" panose="02040503050406030204" pitchFamily="18" charset="0"/>
                                </a:rPr>
                                <m:t>𝑥</m:t>
                              </m:r>
                            </m:e>
                          </m:d>
                        </m:e>
                        <m:sub>
                          <m:r>
                            <a:rPr lang="en-US" sz="2400" i="1">
                              <a:latin typeface="Cambria Math" panose="02040503050406030204" pitchFamily="18" charset="0"/>
                            </a:rPr>
                            <m:t>𝑖</m:t>
                          </m:r>
                        </m:sub>
                      </m:sSub>
                      <m:d>
                        <m:dPr>
                          <m:ctrlPr>
                            <a:rPr lang="en-US" sz="2400" b="0" i="1" smtClean="0">
                              <a:solidFill>
                                <a:schemeClr val="tx1"/>
                              </a:solidFill>
                              <a:latin typeface="Cambria Math" panose="02040503050406030204" pitchFamily="18" charset="0"/>
                            </a:rPr>
                          </m:ctrlPr>
                        </m:dPr>
                        <m:e>
                          <m:r>
                            <a:rPr lang="en-US" sz="2400" b="0" i="1" smtClean="0">
                              <a:solidFill>
                                <a:schemeClr val="tx1"/>
                              </a:solidFill>
                              <a:latin typeface="Cambria Math" panose="02040503050406030204" pitchFamily="18" charset="0"/>
                            </a:rPr>
                            <m:t>1−</m:t>
                          </m:r>
                          <m:r>
                            <a:rPr lang="en-US" sz="2400" i="1">
                              <a:latin typeface="Cambria Math" panose="02040503050406030204" pitchFamily="18" charset="0"/>
                            </a:rPr>
                            <m:t>𝜎</m:t>
                          </m:r>
                          <m:sSub>
                            <m:sSubPr>
                              <m:ctrlPr>
                                <a:rPr lang="en-US" sz="2400" i="1">
                                  <a:solidFill>
                                    <a:schemeClr val="accent5"/>
                                  </a:solidFill>
                                  <a:latin typeface="Cambria Math" panose="02040503050406030204" pitchFamily="18" charset="0"/>
                                </a:rPr>
                              </m:ctrlPr>
                            </m:sSubPr>
                            <m:e>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r>
                                    <a:rPr lang="en-US" sz="2400" i="1">
                                      <a:solidFill>
                                        <a:schemeClr val="accent4"/>
                                      </a:solidFill>
                                      <a:latin typeface="Cambria Math" panose="02040503050406030204" pitchFamily="18" charset="0"/>
                                    </a:rPr>
                                    <m:t>𝑥</m:t>
                                  </m:r>
                                </m:e>
                              </m:d>
                            </m:e>
                            <m:sub>
                              <m:r>
                                <a:rPr lang="en-US" sz="2400" i="1">
                                  <a:latin typeface="Cambria Math" panose="02040503050406030204" pitchFamily="18" charset="0"/>
                                </a:rPr>
                                <m:t>𝑖</m:t>
                              </m:r>
                            </m:sub>
                          </m:sSub>
                        </m:e>
                      </m:d>
                      <m:sSub>
                        <m:sSubPr>
                          <m:ctrlPr>
                            <a:rPr lang="en-US" sz="2400" b="0" i="1" smtClean="0">
                              <a:solidFill>
                                <a:schemeClr val="accent4"/>
                              </a:solidFill>
                              <a:latin typeface="Cambria Math" panose="02040503050406030204" pitchFamily="18" charset="0"/>
                            </a:rPr>
                          </m:ctrlPr>
                        </m:sSubPr>
                        <m:e>
                          <m:r>
                            <a:rPr lang="en-US" sz="2400" b="0" i="1" smtClean="0">
                              <a:solidFill>
                                <a:schemeClr val="accent4"/>
                              </a:solidFill>
                              <a:latin typeface="Cambria Math" panose="02040503050406030204" pitchFamily="18" charset="0"/>
                            </a:rPr>
                            <m:t>𝑥</m:t>
                          </m:r>
                        </m:e>
                        <m:sub>
                          <m:r>
                            <a:rPr lang="en-US" sz="2400" b="0" i="1" smtClean="0">
                              <a:solidFill>
                                <a:schemeClr val="accent4"/>
                              </a:solidFill>
                              <a:latin typeface="Cambria Math" panose="02040503050406030204" pitchFamily="18" charset="0"/>
                            </a:rPr>
                            <m:t>𝑗</m:t>
                          </m:r>
                        </m:sub>
                      </m:sSub>
                    </m:oMath>
                  </m:oMathPara>
                </a14:m>
                <a:endParaRPr lang="en-US" sz="2400"/>
              </a:p>
              <a:p>
                <a:pPr marL="0" indent="0">
                  <a:spcAft>
                    <a:spcPts val="1200"/>
                  </a:spcAft>
                  <a:buNone/>
                </a:pPr>
                <a:r>
                  <a:rPr lang="en-US"/>
                  <a:t>Painful and error prone (it is easy to get an index wrong), and </a:t>
                </a:r>
                <a:r>
                  <a:rPr lang="en-US" b="1"/>
                  <a:t>not automatic</a:t>
                </a:r>
                <a:r>
                  <a:rPr lang="en-US"/>
                  <a:t>.</a:t>
                </a:r>
              </a:p>
            </p:txBody>
          </p:sp>
        </mc:Choice>
        <mc:Fallback>
          <p:sp>
            <p:nvSpPr>
              <p:cNvPr id="3" name="Content Placeholder 2">
                <a:extLst>
                  <a:ext uri="{FF2B5EF4-FFF2-40B4-BE49-F238E27FC236}">
                    <a16:creationId xmlns:a16="http://schemas.microsoft.com/office/drawing/2014/main" id="{F8162253-92B7-F055-21A1-DFE3012C5291}"/>
                  </a:ext>
                </a:extLst>
              </p:cNvPr>
              <p:cNvSpPr>
                <a:spLocks noGrp="1" noRot="1" noChangeAspect="1" noMove="1" noResize="1" noEditPoints="1" noAdjustHandles="1" noChangeArrowheads="1" noChangeShapeType="1" noTextEdit="1"/>
              </p:cNvSpPr>
              <p:nvPr>
                <p:ph idx="1"/>
              </p:nvPr>
            </p:nvSpPr>
            <p:spPr>
              <a:xfrm>
                <a:off x="312421" y="1436732"/>
                <a:ext cx="11567160" cy="5165019"/>
              </a:xfrm>
              <a:blipFill>
                <a:blip r:embed="rId3"/>
                <a:stretch>
                  <a:fillRect l="-768" t="-9337" b="-246"/>
                </a:stretch>
              </a:blipFill>
            </p:spPr>
            <p:txBody>
              <a:bodyPr/>
              <a:lstStyle/>
              <a:p>
                <a:r>
                  <a:rPr lang="en-US">
                    <a:noFill/>
                  </a:rPr>
                  <a:t> </a:t>
                </a:r>
              </a:p>
            </p:txBody>
          </p:sp>
        </mc:Fallback>
      </mc:AlternateContent>
    </p:spTree>
    <p:extLst>
      <p:ext uri="{BB962C8B-B14F-4D97-AF65-F5344CB8AC3E}">
        <p14:creationId xmlns:p14="http://schemas.microsoft.com/office/powerpoint/2010/main" val="827931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B9E9A-25F1-D7AE-9627-9AE94290428B}"/>
              </a:ext>
            </a:extLst>
          </p:cNvPr>
          <p:cNvSpPr>
            <a:spLocks noGrp="1"/>
          </p:cNvSpPr>
          <p:nvPr>
            <p:ph type="title"/>
          </p:nvPr>
        </p:nvSpPr>
        <p:spPr/>
        <p:txBody>
          <a:bodyPr/>
          <a:lstStyle/>
          <a:p>
            <a:r>
              <a:rPr lang="en-US"/>
              <a:t>Symbolic Computer Algebra Systems </a:t>
            </a:r>
          </a:p>
        </p:txBody>
      </p:sp>
      <p:sp>
        <p:nvSpPr>
          <p:cNvPr id="3" name="Content Placeholder 2">
            <a:extLst>
              <a:ext uri="{FF2B5EF4-FFF2-40B4-BE49-F238E27FC236}">
                <a16:creationId xmlns:a16="http://schemas.microsoft.com/office/drawing/2014/main" id="{CF713DA4-AA40-88F5-7FE0-4451F407C7F6}"/>
              </a:ext>
            </a:extLst>
          </p:cNvPr>
          <p:cNvSpPr>
            <a:spLocks noGrp="1"/>
          </p:cNvSpPr>
          <p:nvPr>
            <p:ph idx="1"/>
          </p:nvPr>
        </p:nvSpPr>
        <p:spPr/>
        <p:txBody>
          <a:bodyPr/>
          <a:lstStyle/>
          <a:p>
            <a:pPr marL="0" indent="0">
              <a:buNone/>
            </a:pPr>
            <a:r>
              <a:rPr lang="en-US" b="1"/>
              <a:t>Computer algebra systems </a:t>
            </a:r>
            <a:r>
              <a:rPr lang="en-US"/>
              <a:t>like </a:t>
            </a:r>
            <a:r>
              <a:rPr lang="en-US" err="1"/>
              <a:t>SymPy</a:t>
            </a:r>
            <a:r>
              <a:rPr lang="en-US"/>
              <a:t> can be used to automate the differentiation process.</a:t>
            </a:r>
          </a:p>
          <a:p>
            <a:r>
              <a:rPr lang="en-US"/>
              <a:t>Express functions </a:t>
            </a:r>
            <a:br>
              <a:rPr lang="en-US"/>
            </a:br>
            <a:r>
              <a:rPr lang="en-US" b="1"/>
              <a:t>symbolically </a:t>
            </a:r>
          </a:p>
          <a:p>
            <a:r>
              <a:rPr lang="en-US"/>
              <a:t>Automatically </a:t>
            </a:r>
            <a:br>
              <a:rPr lang="en-US"/>
            </a:br>
            <a:r>
              <a:rPr lang="en-US"/>
              <a:t>construct </a:t>
            </a:r>
            <a:br>
              <a:rPr lang="en-US"/>
            </a:br>
            <a:r>
              <a:rPr lang="en-US" b="1"/>
              <a:t>derivative </a:t>
            </a:r>
            <a:br>
              <a:rPr lang="en-US" b="1"/>
            </a:br>
            <a:r>
              <a:rPr lang="en-US" b="1"/>
              <a:t>expressions</a:t>
            </a:r>
            <a:endParaRPr lang="en-US"/>
          </a:p>
          <a:p>
            <a:pPr marL="0" indent="0">
              <a:buNone/>
            </a:pPr>
            <a:endParaRPr lang="en-US"/>
          </a:p>
        </p:txBody>
      </p:sp>
      <p:sp>
        <p:nvSpPr>
          <p:cNvPr id="4" name="Code sympy summation"/>
          <p:cNvSpPr/>
          <p:nvPr/>
        </p:nvSpPr>
        <p:spPr>
          <a:xfrm>
            <a:off x="4107179" y="2611308"/>
            <a:ext cx="7772400" cy="2482596"/>
          </a:xfrm>
          <a:prstGeom prst="rect">
            <a:avLst/>
          </a:prstGeom>
          <a:solidFill>
            <a:srgbClr val="1E1E1E"/>
          </a:solidFill>
          <a:ln w="12700">
            <a:solidFill>
              <a:srgbClr val="3C3C3C"/>
            </a:solidFill>
          </a:ln>
        </p:spPr>
        <p:txBody>
          <a:bodyPr wrap="none" lIns="109728" tIns="109728" rIns="109728" bIns="109728" rtlCol="0" anchor="t">
            <a:noAutofit/>
          </a:bodyPr>
          <a:lstStyle/>
          <a:p>
            <a:pPr marL="0" indent="0" algn="l">
              <a:lnSpc>
                <a:spcPct val="100000"/>
              </a:lnSpc>
              <a:spcBef>
                <a:spcPts val="0"/>
              </a:spcBef>
              <a:spcAft>
                <a:spcPts val="0"/>
              </a:spcAft>
              <a:buNone/>
            </a:pPr>
            <a:r>
              <a:rPr lang="en-US" sz="1350">
                <a:solidFill>
                  <a:srgbClr val="9CDCFE"/>
                </a:solidFill>
                <a:latin typeface="Consolas"/>
                <a:cs typeface="Consolas"/>
              </a:rPr>
              <a:t>n</a:t>
            </a:r>
            <a:r>
              <a:rPr lang="en-US" sz="1350">
                <a:solidFill>
                  <a:srgbClr val="D4D4D4"/>
                </a:solidFill>
                <a:latin typeface="Consolas"/>
                <a:cs typeface="Consolas"/>
              </a:rPr>
              <a:t> = </a:t>
            </a:r>
            <a:r>
              <a:rPr lang="en-US" sz="1350" err="1">
                <a:solidFill>
                  <a:srgbClr val="4EC9B0"/>
                </a:solidFill>
                <a:latin typeface="Consolas"/>
                <a:cs typeface="Consolas"/>
              </a:rPr>
              <a:t>sp</a:t>
            </a:r>
            <a:r>
              <a:rPr lang="en-US" sz="1350" err="1">
                <a:solidFill>
                  <a:srgbClr val="D4D4D4"/>
                </a:solidFill>
                <a:latin typeface="Consolas"/>
                <a:cs typeface="Consolas"/>
              </a:rPr>
              <a:t>.</a:t>
            </a:r>
            <a:r>
              <a:rPr lang="en-US" sz="1350" err="1">
                <a:solidFill>
                  <a:srgbClr val="DCDCAA"/>
                </a:solidFill>
                <a:latin typeface="Consolas"/>
                <a:cs typeface="Consolas"/>
              </a:rPr>
              <a:t>symbols</a:t>
            </a:r>
            <a:r>
              <a:rPr lang="en-US" sz="1350">
                <a:solidFill>
                  <a:srgbClr val="FFD700"/>
                </a:solidFill>
                <a:latin typeface="Consolas"/>
                <a:cs typeface="Consolas"/>
              </a:rPr>
              <a:t>(</a:t>
            </a:r>
            <a:r>
              <a:rPr lang="en-US" sz="1350">
                <a:solidFill>
                  <a:srgbClr val="CE9178"/>
                </a:solidFill>
                <a:latin typeface="Consolas"/>
                <a:cs typeface="Consolas"/>
              </a:rPr>
              <a:t>'n'</a:t>
            </a:r>
            <a:r>
              <a:rPr lang="en-US" sz="1350">
                <a:solidFill>
                  <a:srgbClr val="D4D4D4"/>
                </a:solidFill>
                <a:latin typeface="Consolas"/>
                <a:cs typeface="Consolas"/>
              </a:rPr>
              <a:t>, </a:t>
            </a:r>
            <a:r>
              <a:rPr lang="en-US" sz="1350">
                <a:solidFill>
                  <a:srgbClr val="9CDCFE"/>
                </a:solidFill>
                <a:latin typeface="Consolas"/>
                <a:cs typeface="Consolas"/>
              </a:rPr>
              <a:t>integer</a:t>
            </a:r>
            <a:r>
              <a:rPr lang="en-US" sz="1350">
                <a:solidFill>
                  <a:srgbClr val="D4D4D4"/>
                </a:solidFill>
                <a:latin typeface="Consolas"/>
                <a:cs typeface="Consolas"/>
              </a:rPr>
              <a:t>=</a:t>
            </a:r>
            <a:r>
              <a:rPr lang="en-US" sz="1350">
                <a:solidFill>
                  <a:srgbClr val="569CD6"/>
                </a:solidFill>
                <a:latin typeface="Consolas"/>
                <a:cs typeface="Consolas"/>
              </a:rPr>
              <a:t>True</a:t>
            </a:r>
            <a:r>
              <a:rPr lang="en-US" sz="1350">
                <a:solidFill>
                  <a:srgbClr val="FFD700"/>
                </a:solidFill>
                <a:latin typeface="Consolas"/>
                <a:cs typeface="Consolas"/>
              </a:rPr>
              <a:t>)</a:t>
            </a:r>
            <a:r>
              <a:rPr lang="en-US" sz="1350">
                <a:solidFill>
                  <a:srgbClr val="D4D4D4"/>
                </a:solidFill>
                <a:latin typeface="Consolas"/>
                <a:cs typeface="Consolas"/>
              </a:rPr>
              <a:t>    </a:t>
            </a:r>
            <a:r>
              <a:rPr lang="en-US" sz="1350">
                <a:solidFill>
                  <a:srgbClr val="6A9955"/>
                </a:solidFill>
                <a:latin typeface="Consolas"/>
                <a:cs typeface="Consolas"/>
              </a:rPr>
              <a:t># number of data points (symbolic length)</a:t>
            </a:r>
            <a:endParaRPr lang="en-US" sz="1350"/>
          </a:p>
          <a:p>
            <a:pPr marL="0" indent="0" algn="l">
              <a:lnSpc>
                <a:spcPct val="100000"/>
              </a:lnSpc>
              <a:spcBef>
                <a:spcPts val="0"/>
              </a:spcBef>
              <a:spcAft>
                <a:spcPts val="0"/>
              </a:spcAft>
              <a:buNone/>
            </a:pPr>
            <a:r>
              <a:rPr lang="en-US" sz="1350" err="1">
                <a:solidFill>
                  <a:srgbClr val="9CDCFE"/>
                </a:solidFill>
                <a:latin typeface="Consolas"/>
                <a:cs typeface="Consolas"/>
              </a:rPr>
              <a:t>i</a:t>
            </a:r>
            <a:r>
              <a:rPr lang="en-US" sz="1350">
                <a:solidFill>
                  <a:srgbClr val="D4D4D4"/>
                </a:solidFill>
                <a:latin typeface="Consolas"/>
                <a:cs typeface="Consolas"/>
              </a:rPr>
              <a:t> = </a:t>
            </a:r>
            <a:r>
              <a:rPr lang="en-US" sz="1350" err="1">
                <a:solidFill>
                  <a:srgbClr val="4EC9B0"/>
                </a:solidFill>
                <a:latin typeface="Consolas"/>
                <a:cs typeface="Consolas"/>
              </a:rPr>
              <a:t>sp</a:t>
            </a:r>
            <a:r>
              <a:rPr lang="en-US" sz="1350" err="1">
                <a:solidFill>
                  <a:srgbClr val="D4D4D4"/>
                </a:solidFill>
                <a:latin typeface="Consolas"/>
                <a:cs typeface="Consolas"/>
              </a:rPr>
              <a:t>.</a:t>
            </a:r>
            <a:r>
              <a:rPr lang="en-US" sz="1350" err="1">
                <a:solidFill>
                  <a:srgbClr val="4EC9B0"/>
                </a:solidFill>
                <a:latin typeface="Consolas"/>
                <a:cs typeface="Consolas"/>
              </a:rPr>
              <a:t>Idx</a:t>
            </a:r>
            <a:r>
              <a:rPr lang="en-US" sz="1350">
                <a:solidFill>
                  <a:srgbClr val="FFD700"/>
                </a:solidFill>
                <a:latin typeface="Consolas"/>
                <a:cs typeface="Consolas"/>
              </a:rPr>
              <a:t>(</a:t>
            </a:r>
            <a:r>
              <a:rPr lang="en-US" sz="1350">
                <a:solidFill>
                  <a:srgbClr val="CE9178"/>
                </a:solidFill>
                <a:latin typeface="Consolas"/>
                <a:cs typeface="Consolas"/>
              </a:rPr>
              <a:t>'</a:t>
            </a:r>
            <a:r>
              <a:rPr lang="en-US" sz="1350" err="1">
                <a:solidFill>
                  <a:srgbClr val="CE9178"/>
                </a:solidFill>
                <a:latin typeface="Consolas"/>
                <a:cs typeface="Consolas"/>
              </a:rPr>
              <a:t>i</a:t>
            </a:r>
            <a:r>
              <a:rPr lang="en-US" sz="1350">
                <a:solidFill>
                  <a:srgbClr val="CE9178"/>
                </a:solidFill>
                <a:latin typeface="Consolas"/>
                <a:cs typeface="Consolas"/>
              </a:rPr>
              <a:t>'</a:t>
            </a:r>
            <a:r>
              <a:rPr lang="en-US" sz="1350">
                <a:solidFill>
                  <a:srgbClr val="D4D4D4"/>
                </a:solidFill>
                <a:latin typeface="Consolas"/>
                <a:cs typeface="Consolas"/>
              </a:rPr>
              <a:t>, </a:t>
            </a:r>
            <a:r>
              <a:rPr lang="en-US" sz="1350">
                <a:solidFill>
                  <a:srgbClr val="9CDCFE"/>
                </a:solidFill>
                <a:latin typeface="Consolas"/>
                <a:cs typeface="Consolas"/>
              </a:rPr>
              <a:t>n</a:t>
            </a:r>
            <a:r>
              <a:rPr lang="en-US" sz="1350">
                <a:solidFill>
                  <a:srgbClr val="FFD700"/>
                </a:solidFill>
                <a:latin typeface="Consolas"/>
                <a:cs typeface="Consolas"/>
              </a:rPr>
              <a:t>)</a:t>
            </a:r>
            <a:r>
              <a:rPr lang="en-US" sz="1350">
                <a:solidFill>
                  <a:srgbClr val="D4D4D4"/>
                </a:solidFill>
                <a:latin typeface="Consolas"/>
                <a:cs typeface="Consolas"/>
              </a:rPr>
              <a:t>                   </a:t>
            </a:r>
            <a:r>
              <a:rPr lang="en-US" sz="1350">
                <a:solidFill>
                  <a:srgbClr val="6A9955"/>
                </a:solidFill>
                <a:latin typeface="Consolas"/>
                <a:cs typeface="Consolas"/>
              </a:rPr>
              <a:t># index variable for summation</a:t>
            </a:r>
            <a:endParaRPr lang="en-US" sz="1350"/>
          </a:p>
          <a:p>
            <a:pPr marL="0" indent="0" algn="l">
              <a:lnSpc>
                <a:spcPct val="100000"/>
              </a:lnSpc>
              <a:spcBef>
                <a:spcPts val="0"/>
              </a:spcBef>
              <a:spcAft>
                <a:spcPts val="0"/>
              </a:spcAft>
              <a:buNone/>
            </a:pPr>
            <a:r>
              <a:rPr lang="en-US" sz="1350">
                <a:solidFill>
                  <a:srgbClr val="9CDCFE"/>
                </a:solidFill>
                <a:latin typeface="Consolas"/>
                <a:cs typeface="Consolas"/>
              </a:rPr>
              <a:t>w0</a:t>
            </a:r>
            <a:r>
              <a:rPr lang="en-US" sz="1350">
                <a:solidFill>
                  <a:srgbClr val="D4D4D4"/>
                </a:solidFill>
                <a:latin typeface="Consolas"/>
                <a:cs typeface="Consolas"/>
              </a:rPr>
              <a:t>, </a:t>
            </a:r>
            <a:r>
              <a:rPr lang="en-US" sz="1350">
                <a:solidFill>
                  <a:srgbClr val="9CDCFE"/>
                </a:solidFill>
                <a:latin typeface="Consolas"/>
                <a:cs typeface="Consolas"/>
              </a:rPr>
              <a:t>w1</a:t>
            </a:r>
            <a:r>
              <a:rPr lang="en-US" sz="1350">
                <a:solidFill>
                  <a:srgbClr val="D4D4D4"/>
                </a:solidFill>
                <a:latin typeface="Consolas"/>
                <a:cs typeface="Consolas"/>
              </a:rPr>
              <a:t> = </a:t>
            </a:r>
            <a:r>
              <a:rPr lang="en-US" sz="1350" err="1">
                <a:solidFill>
                  <a:srgbClr val="4EC9B0"/>
                </a:solidFill>
                <a:latin typeface="Consolas"/>
                <a:cs typeface="Consolas"/>
              </a:rPr>
              <a:t>sp</a:t>
            </a:r>
            <a:r>
              <a:rPr lang="en-US" sz="1350" err="1">
                <a:solidFill>
                  <a:srgbClr val="D4D4D4"/>
                </a:solidFill>
                <a:latin typeface="Consolas"/>
                <a:cs typeface="Consolas"/>
              </a:rPr>
              <a:t>.</a:t>
            </a:r>
            <a:r>
              <a:rPr lang="en-US" sz="1350" err="1">
                <a:solidFill>
                  <a:srgbClr val="DCDCAA"/>
                </a:solidFill>
                <a:latin typeface="Consolas"/>
                <a:cs typeface="Consolas"/>
              </a:rPr>
              <a:t>symbols</a:t>
            </a:r>
            <a:r>
              <a:rPr lang="en-US" sz="1350">
                <a:solidFill>
                  <a:srgbClr val="FFD700"/>
                </a:solidFill>
                <a:latin typeface="Consolas"/>
                <a:cs typeface="Consolas"/>
              </a:rPr>
              <a:t>(</a:t>
            </a:r>
            <a:r>
              <a:rPr lang="en-US" sz="1350">
                <a:solidFill>
                  <a:srgbClr val="CE9178"/>
                </a:solidFill>
                <a:latin typeface="Consolas"/>
                <a:cs typeface="Consolas"/>
              </a:rPr>
              <a:t>'w0 w1'</a:t>
            </a:r>
            <a:r>
              <a:rPr lang="en-US" sz="1350">
                <a:solidFill>
                  <a:srgbClr val="FFD700"/>
                </a:solidFill>
                <a:latin typeface="Consolas"/>
                <a:cs typeface="Consolas"/>
              </a:rPr>
              <a:t>)</a:t>
            </a:r>
            <a:r>
              <a:rPr lang="en-US" sz="1350">
                <a:solidFill>
                  <a:srgbClr val="D4D4D4"/>
                </a:solidFill>
                <a:latin typeface="Consolas"/>
                <a:cs typeface="Consolas"/>
              </a:rPr>
              <a:t>         </a:t>
            </a:r>
            <a:r>
              <a:rPr lang="en-US" sz="1350">
                <a:solidFill>
                  <a:srgbClr val="6A9955"/>
                </a:solidFill>
                <a:latin typeface="Consolas"/>
                <a:cs typeface="Consolas"/>
              </a:rPr>
              <a:t># weights</a:t>
            </a:r>
            <a:endParaRPr lang="en-US" sz="1350"/>
          </a:p>
          <a:p>
            <a:pPr marL="0" indent="0" algn="l">
              <a:lnSpc>
                <a:spcPct val="100000"/>
              </a:lnSpc>
              <a:spcBef>
                <a:spcPts val="0"/>
              </a:spcBef>
              <a:spcAft>
                <a:spcPts val="0"/>
              </a:spcAft>
              <a:buNone/>
            </a:pPr>
            <a:r>
              <a:rPr lang="en-US" sz="1350">
                <a:solidFill>
                  <a:srgbClr val="9CDCFE"/>
                </a:solidFill>
                <a:latin typeface="Consolas"/>
                <a:cs typeface="Consolas"/>
              </a:rPr>
              <a:t>x</a:t>
            </a:r>
            <a:r>
              <a:rPr lang="en-US" sz="1350">
                <a:solidFill>
                  <a:srgbClr val="D4D4D4"/>
                </a:solidFill>
                <a:latin typeface="Consolas"/>
                <a:cs typeface="Consolas"/>
              </a:rPr>
              <a:t> = </a:t>
            </a:r>
            <a:r>
              <a:rPr lang="en-US" sz="1350" err="1">
                <a:solidFill>
                  <a:srgbClr val="4EC9B0"/>
                </a:solidFill>
                <a:latin typeface="Consolas"/>
                <a:cs typeface="Consolas"/>
              </a:rPr>
              <a:t>sp</a:t>
            </a:r>
            <a:r>
              <a:rPr lang="en-US" sz="1350" err="1">
                <a:solidFill>
                  <a:srgbClr val="D4D4D4"/>
                </a:solidFill>
                <a:latin typeface="Consolas"/>
                <a:cs typeface="Consolas"/>
              </a:rPr>
              <a:t>.</a:t>
            </a:r>
            <a:r>
              <a:rPr lang="en-US" sz="1350" err="1">
                <a:solidFill>
                  <a:srgbClr val="4EC9B0"/>
                </a:solidFill>
                <a:latin typeface="Consolas"/>
                <a:cs typeface="Consolas"/>
              </a:rPr>
              <a:t>IndexedBase</a:t>
            </a:r>
            <a:r>
              <a:rPr lang="en-US" sz="1350">
                <a:solidFill>
                  <a:srgbClr val="FFD700"/>
                </a:solidFill>
                <a:latin typeface="Consolas"/>
                <a:cs typeface="Consolas"/>
              </a:rPr>
              <a:t>(</a:t>
            </a:r>
            <a:r>
              <a:rPr lang="en-US" sz="1350">
                <a:solidFill>
                  <a:srgbClr val="CE9178"/>
                </a:solidFill>
                <a:latin typeface="Consolas"/>
                <a:cs typeface="Consolas"/>
              </a:rPr>
              <a:t>'x'</a:t>
            </a:r>
            <a:r>
              <a:rPr lang="en-US" sz="1350">
                <a:solidFill>
                  <a:srgbClr val="D4D4D4"/>
                </a:solidFill>
                <a:latin typeface="Consolas"/>
                <a:cs typeface="Consolas"/>
              </a:rPr>
              <a:t>, </a:t>
            </a:r>
            <a:r>
              <a:rPr lang="en-US" sz="1350">
                <a:solidFill>
                  <a:srgbClr val="9CDCFE"/>
                </a:solidFill>
                <a:latin typeface="Consolas"/>
                <a:cs typeface="Consolas"/>
              </a:rPr>
              <a:t>shape</a:t>
            </a:r>
            <a:r>
              <a:rPr lang="en-US" sz="1350">
                <a:solidFill>
                  <a:srgbClr val="D4D4D4"/>
                </a:solidFill>
                <a:latin typeface="Consolas"/>
                <a:cs typeface="Consolas"/>
              </a:rPr>
              <a:t>=</a:t>
            </a:r>
            <a:r>
              <a:rPr lang="en-US" sz="1350">
                <a:solidFill>
                  <a:srgbClr val="DA70D6"/>
                </a:solidFill>
                <a:latin typeface="Consolas"/>
                <a:cs typeface="Consolas"/>
              </a:rPr>
              <a:t>(</a:t>
            </a:r>
            <a:r>
              <a:rPr lang="en-US" sz="1350">
                <a:solidFill>
                  <a:srgbClr val="9CDCFE"/>
                </a:solidFill>
                <a:latin typeface="Consolas"/>
                <a:cs typeface="Consolas"/>
              </a:rPr>
              <a:t>n</a:t>
            </a:r>
            <a:r>
              <a:rPr lang="en-US" sz="1350">
                <a:solidFill>
                  <a:srgbClr val="D4D4D4"/>
                </a:solidFill>
                <a:latin typeface="Consolas"/>
                <a:cs typeface="Consolas"/>
              </a:rPr>
              <a:t>,</a:t>
            </a:r>
            <a:r>
              <a:rPr lang="en-US" sz="1350">
                <a:solidFill>
                  <a:srgbClr val="DA70D6"/>
                </a:solidFill>
                <a:latin typeface="Consolas"/>
                <a:cs typeface="Consolas"/>
              </a:rPr>
              <a:t>)</a:t>
            </a:r>
            <a:r>
              <a:rPr lang="en-US" sz="1350">
                <a:solidFill>
                  <a:srgbClr val="FFD700"/>
                </a:solidFill>
                <a:latin typeface="Consolas"/>
                <a:cs typeface="Consolas"/>
              </a:rPr>
              <a:t>)</a:t>
            </a:r>
            <a:r>
              <a:rPr lang="en-US" sz="1350">
                <a:solidFill>
                  <a:srgbClr val="D4D4D4"/>
                </a:solidFill>
                <a:latin typeface="Consolas"/>
                <a:cs typeface="Consolas"/>
              </a:rPr>
              <a:t>  </a:t>
            </a:r>
            <a:r>
              <a:rPr lang="en-US" sz="1350">
                <a:solidFill>
                  <a:srgbClr val="6A9955"/>
                </a:solidFill>
                <a:latin typeface="Consolas"/>
                <a:cs typeface="Consolas"/>
              </a:rPr>
              <a:t># indexed variable for x data</a:t>
            </a:r>
            <a:endParaRPr lang="en-US" sz="1350"/>
          </a:p>
          <a:p>
            <a:pPr marL="0" indent="0" algn="l">
              <a:lnSpc>
                <a:spcPct val="100000"/>
              </a:lnSpc>
              <a:spcBef>
                <a:spcPts val="0"/>
              </a:spcBef>
              <a:spcAft>
                <a:spcPts val="0"/>
              </a:spcAft>
              <a:buNone/>
            </a:pPr>
            <a:r>
              <a:rPr lang="en-US" sz="1350">
                <a:solidFill>
                  <a:srgbClr val="9CDCFE"/>
                </a:solidFill>
                <a:latin typeface="Consolas"/>
                <a:cs typeface="Consolas"/>
              </a:rPr>
              <a:t>y</a:t>
            </a:r>
            <a:r>
              <a:rPr lang="en-US" sz="1350">
                <a:solidFill>
                  <a:srgbClr val="D4D4D4"/>
                </a:solidFill>
                <a:latin typeface="Consolas"/>
                <a:cs typeface="Consolas"/>
              </a:rPr>
              <a:t> = </a:t>
            </a:r>
            <a:r>
              <a:rPr lang="en-US" sz="1350" err="1">
                <a:solidFill>
                  <a:srgbClr val="4EC9B0"/>
                </a:solidFill>
                <a:latin typeface="Consolas"/>
                <a:cs typeface="Consolas"/>
              </a:rPr>
              <a:t>sp</a:t>
            </a:r>
            <a:r>
              <a:rPr lang="en-US" sz="1350" err="1">
                <a:solidFill>
                  <a:srgbClr val="D4D4D4"/>
                </a:solidFill>
                <a:latin typeface="Consolas"/>
                <a:cs typeface="Consolas"/>
              </a:rPr>
              <a:t>.</a:t>
            </a:r>
            <a:r>
              <a:rPr lang="en-US" sz="1350" err="1">
                <a:solidFill>
                  <a:srgbClr val="4EC9B0"/>
                </a:solidFill>
                <a:latin typeface="Consolas"/>
                <a:cs typeface="Consolas"/>
              </a:rPr>
              <a:t>IndexedBase</a:t>
            </a:r>
            <a:r>
              <a:rPr lang="en-US" sz="1350">
                <a:solidFill>
                  <a:srgbClr val="FFD700"/>
                </a:solidFill>
                <a:latin typeface="Consolas"/>
                <a:cs typeface="Consolas"/>
              </a:rPr>
              <a:t>(</a:t>
            </a:r>
            <a:r>
              <a:rPr lang="en-US" sz="1350">
                <a:solidFill>
                  <a:srgbClr val="CE9178"/>
                </a:solidFill>
                <a:latin typeface="Consolas"/>
                <a:cs typeface="Consolas"/>
              </a:rPr>
              <a:t>'y'</a:t>
            </a:r>
            <a:r>
              <a:rPr lang="en-US" sz="1350">
                <a:solidFill>
                  <a:srgbClr val="D4D4D4"/>
                </a:solidFill>
                <a:latin typeface="Consolas"/>
                <a:cs typeface="Consolas"/>
              </a:rPr>
              <a:t>, </a:t>
            </a:r>
            <a:r>
              <a:rPr lang="en-US" sz="1350">
                <a:solidFill>
                  <a:srgbClr val="9CDCFE"/>
                </a:solidFill>
                <a:latin typeface="Consolas"/>
                <a:cs typeface="Consolas"/>
              </a:rPr>
              <a:t>shape</a:t>
            </a:r>
            <a:r>
              <a:rPr lang="en-US" sz="1350">
                <a:solidFill>
                  <a:srgbClr val="D4D4D4"/>
                </a:solidFill>
                <a:latin typeface="Consolas"/>
                <a:cs typeface="Consolas"/>
              </a:rPr>
              <a:t>=</a:t>
            </a:r>
            <a:r>
              <a:rPr lang="en-US" sz="1350">
                <a:solidFill>
                  <a:srgbClr val="DA70D6"/>
                </a:solidFill>
                <a:latin typeface="Consolas"/>
                <a:cs typeface="Consolas"/>
              </a:rPr>
              <a:t>(</a:t>
            </a:r>
            <a:r>
              <a:rPr lang="en-US" sz="1350">
                <a:solidFill>
                  <a:srgbClr val="9CDCFE"/>
                </a:solidFill>
                <a:latin typeface="Consolas"/>
                <a:cs typeface="Consolas"/>
              </a:rPr>
              <a:t>n</a:t>
            </a:r>
            <a:r>
              <a:rPr lang="en-US" sz="1350">
                <a:solidFill>
                  <a:srgbClr val="D4D4D4"/>
                </a:solidFill>
                <a:latin typeface="Consolas"/>
                <a:cs typeface="Consolas"/>
              </a:rPr>
              <a:t>,</a:t>
            </a:r>
            <a:r>
              <a:rPr lang="en-US" sz="1350">
                <a:solidFill>
                  <a:srgbClr val="DA70D6"/>
                </a:solidFill>
                <a:latin typeface="Consolas"/>
                <a:cs typeface="Consolas"/>
              </a:rPr>
              <a:t>)</a:t>
            </a:r>
            <a:r>
              <a:rPr lang="en-US" sz="1350">
                <a:solidFill>
                  <a:srgbClr val="FFD700"/>
                </a:solidFill>
                <a:latin typeface="Consolas"/>
                <a:cs typeface="Consolas"/>
              </a:rPr>
              <a:t>)</a:t>
            </a:r>
            <a:r>
              <a:rPr lang="en-US" sz="1350">
                <a:solidFill>
                  <a:srgbClr val="D4D4D4"/>
                </a:solidFill>
                <a:latin typeface="Consolas"/>
                <a:cs typeface="Consolas"/>
              </a:rPr>
              <a:t>  </a:t>
            </a:r>
            <a:r>
              <a:rPr lang="en-US" sz="1350">
                <a:solidFill>
                  <a:srgbClr val="6A9955"/>
                </a:solidFill>
                <a:latin typeface="Consolas"/>
                <a:cs typeface="Consolas"/>
              </a:rPr>
              <a:t># indexed variable for y data</a:t>
            </a:r>
            <a:endParaRPr lang="en-US" sz="1350"/>
          </a:p>
          <a:p>
            <a:pPr marL="0" indent="0" algn="l">
              <a:lnSpc>
                <a:spcPct val="100000"/>
              </a:lnSpc>
              <a:spcBef>
                <a:spcPts val="0"/>
              </a:spcBef>
              <a:spcAft>
                <a:spcPts val="0"/>
              </a:spcAft>
              <a:buNone/>
            </a:pPr>
            <a:endParaRPr lang="en-US" sz="1350"/>
          </a:p>
          <a:p>
            <a:pPr marL="0" indent="0" algn="l">
              <a:lnSpc>
                <a:spcPct val="100000"/>
              </a:lnSpc>
              <a:spcBef>
                <a:spcPts val="0"/>
              </a:spcBef>
              <a:spcAft>
                <a:spcPts val="0"/>
              </a:spcAft>
              <a:buNone/>
            </a:pPr>
            <a:r>
              <a:rPr lang="en-US" sz="1350" err="1">
                <a:solidFill>
                  <a:srgbClr val="9CDCFE"/>
                </a:solidFill>
                <a:latin typeface="Consolas"/>
                <a:cs typeface="Consolas"/>
              </a:rPr>
              <a:t>E_i</a:t>
            </a:r>
            <a:r>
              <a:rPr lang="en-US" sz="1350">
                <a:solidFill>
                  <a:srgbClr val="D4D4D4"/>
                </a:solidFill>
                <a:latin typeface="Consolas"/>
                <a:cs typeface="Consolas"/>
              </a:rPr>
              <a:t> = </a:t>
            </a:r>
            <a:r>
              <a:rPr lang="en-US" sz="1350">
                <a:solidFill>
                  <a:srgbClr val="FFD700"/>
                </a:solidFill>
                <a:latin typeface="Consolas"/>
                <a:cs typeface="Consolas"/>
              </a:rPr>
              <a:t>(</a:t>
            </a:r>
            <a:r>
              <a:rPr lang="en-US" sz="1350">
                <a:solidFill>
                  <a:srgbClr val="9CDCFE"/>
                </a:solidFill>
                <a:latin typeface="Consolas"/>
                <a:cs typeface="Consolas"/>
              </a:rPr>
              <a:t>y</a:t>
            </a:r>
            <a:r>
              <a:rPr lang="en-US" sz="1350">
                <a:solidFill>
                  <a:srgbClr val="DA70D6"/>
                </a:solidFill>
                <a:latin typeface="Consolas"/>
                <a:cs typeface="Consolas"/>
              </a:rPr>
              <a:t>[</a:t>
            </a:r>
            <a:r>
              <a:rPr lang="en-US" sz="1350" err="1">
                <a:solidFill>
                  <a:srgbClr val="9CDCFE"/>
                </a:solidFill>
                <a:latin typeface="Consolas"/>
                <a:cs typeface="Consolas"/>
              </a:rPr>
              <a:t>i</a:t>
            </a:r>
            <a:r>
              <a:rPr lang="en-US" sz="1350">
                <a:solidFill>
                  <a:srgbClr val="DA70D6"/>
                </a:solidFill>
                <a:latin typeface="Consolas"/>
                <a:cs typeface="Consolas"/>
              </a:rPr>
              <a:t>]</a:t>
            </a:r>
            <a:r>
              <a:rPr lang="en-US" sz="1350">
                <a:solidFill>
                  <a:srgbClr val="D4D4D4"/>
                </a:solidFill>
                <a:latin typeface="Consolas"/>
                <a:cs typeface="Consolas"/>
              </a:rPr>
              <a:t> - </a:t>
            </a:r>
            <a:r>
              <a:rPr lang="en-US" sz="1350" err="1">
                <a:solidFill>
                  <a:srgbClr val="4EC9B0"/>
                </a:solidFill>
                <a:latin typeface="Consolas"/>
                <a:cs typeface="Consolas"/>
              </a:rPr>
              <a:t>sp</a:t>
            </a:r>
            <a:r>
              <a:rPr lang="en-US" sz="1350" err="1">
                <a:solidFill>
                  <a:srgbClr val="D4D4D4"/>
                </a:solidFill>
                <a:latin typeface="Consolas"/>
                <a:cs typeface="Consolas"/>
              </a:rPr>
              <a:t>.</a:t>
            </a:r>
            <a:r>
              <a:rPr lang="en-US" sz="1350" err="1">
                <a:solidFill>
                  <a:srgbClr val="DCDCAA"/>
                </a:solidFill>
                <a:latin typeface="Consolas"/>
                <a:cs typeface="Consolas"/>
              </a:rPr>
              <a:t>sin</a:t>
            </a:r>
            <a:r>
              <a:rPr lang="en-US" sz="1350">
                <a:solidFill>
                  <a:srgbClr val="DA70D6"/>
                </a:solidFill>
                <a:latin typeface="Consolas"/>
                <a:cs typeface="Consolas"/>
              </a:rPr>
              <a:t>(</a:t>
            </a:r>
            <a:r>
              <a:rPr lang="en-US" sz="1350">
                <a:solidFill>
                  <a:srgbClr val="9CDCFE"/>
                </a:solidFill>
                <a:latin typeface="Consolas"/>
                <a:cs typeface="Consolas"/>
              </a:rPr>
              <a:t>w0</a:t>
            </a:r>
            <a:r>
              <a:rPr lang="en-US" sz="1350">
                <a:solidFill>
                  <a:srgbClr val="D4D4D4"/>
                </a:solidFill>
                <a:latin typeface="Consolas"/>
                <a:cs typeface="Consolas"/>
              </a:rPr>
              <a:t> + </a:t>
            </a:r>
            <a:r>
              <a:rPr lang="en-US" sz="1350">
                <a:solidFill>
                  <a:srgbClr val="9CDCFE"/>
                </a:solidFill>
                <a:latin typeface="Consolas"/>
                <a:cs typeface="Consolas"/>
              </a:rPr>
              <a:t>w1</a:t>
            </a:r>
            <a:r>
              <a:rPr lang="en-US" sz="1350">
                <a:solidFill>
                  <a:srgbClr val="D4D4D4"/>
                </a:solidFill>
                <a:latin typeface="Consolas"/>
                <a:cs typeface="Consolas"/>
              </a:rPr>
              <a:t> * </a:t>
            </a:r>
            <a:r>
              <a:rPr lang="en-US" sz="1350">
                <a:solidFill>
                  <a:srgbClr val="9CDCFE"/>
                </a:solidFill>
                <a:latin typeface="Consolas"/>
                <a:cs typeface="Consolas"/>
              </a:rPr>
              <a:t>x</a:t>
            </a:r>
            <a:r>
              <a:rPr lang="en-US" sz="1350">
                <a:solidFill>
                  <a:srgbClr val="179FFF"/>
                </a:solidFill>
                <a:latin typeface="Consolas"/>
                <a:cs typeface="Consolas"/>
              </a:rPr>
              <a:t>[</a:t>
            </a:r>
            <a:r>
              <a:rPr lang="en-US" sz="1350" err="1">
                <a:solidFill>
                  <a:srgbClr val="9CDCFE"/>
                </a:solidFill>
                <a:latin typeface="Consolas"/>
                <a:cs typeface="Consolas"/>
              </a:rPr>
              <a:t>i</a:t>
            </a:r>
            <a:r>
              <a:rPr lang="en-US" sz="1350">
                <a:solidFill>
                  <a:srgbClr val="179FFF"/>
                </a:solidFill>
                <a:latin typeface="Consolas"/>
                <a:cs typeface="Consolas"/>
              </a:rPr>
              <a:t>]</a:t>
            </a:r>
            <a:r>
              <a:rPr lang="en-US" sz="1350">
                <a:solidFill>
                  <a:srgbClr val="DA70D6"/>
                </a:solidFill>
                <a:latin typeface="Consolas"/>
                <a:cs typeface="Consolas"/>
              </a:rPr>
              <a:t>)</a:t>
            </a:r>
            <a:r>
              <a:rPr lang="en-US" sz="1350">
                <a:solidFill>
                  <a:srgbClr val="FFD700"/>
                </a:solidFill>
                <a:latin typeface="Consolas"/>
                <a:cs typeface="Consolas"/>
              </a:rPr>
              <a:t>)</a:t>
            </a:r>
            <a:r>
              <a:rPr lang="en-US" sz="1350">
                <a:solidFill>
                  <a:srgbClr val="D4D4D4"/>
                </a:solidFill>
                <a:latin typeface="Consolas"/>
                <a:cs typeface="Consolas"/>
              </a:rPr>
              <a:t>**</a:t>
            </a:r>
            <a:r>
              <a:rPr lang="en-US" sz="1350">
                <a:solidFill>
                  <a:srgbClr val="B5CEA8"/>
                </a:solidFill>
                <a:latin typeface="Consolas"/>
                <a:cs typeface="Consolas"/>
              </a:rPr>
              <a:t>2</a:t>
            </a:r>
            <a:endParaRPr lang="en-US" sz="1350"/>
          </a:p>
          <a:p>
            <a:pPr marL="0" indent="0" algn="l">
              <a:lnSpc>
                <a:spcPct val="100000"/>
              </a:lnSpc>
              <a:spcBef>
                <a:spcPts val="0"/>
              </a:spcBef>
              <a:spcAft>
                <a:spcPts val="0"/>
              </a:spcAft>
              <a:buNone/>
            </a:pPr>
            <a:r>
              <a:rPr lang="en-US" sz="1350">
                <a:solidFill>
                  <a:srgbClr val="4FC1FF"/>
                </a:solidFill>
                <a:latin typeface="Consolas"/>
                <a:cs typeface="Consolas"/>
              </a:rPr>
              <a:t>E</a:t>
            </a:r>
            <a:r>
              <a:rPr lang="en-US" sz="1350">
                <a:solidFill>
                  <a:srgbClr val="D4D4D4"/>
                </a:solidFill>
                <a:latin typeface="Consolas"/>
                <a:cs typeface="Consolas"/>
              </a:rPr>
              <a:t> = </a:t>
            </a:r>
            <a:r>
              <a:rPr lang="en-US" sz="1350" err="1">
                <a:solidFill>
                  <a:srgbClr val="4EC9B0"/>
                </a:solidFill>
                <a:latin typeface="Consolas"/>
                <a:cs typeface="Consolas"/>
              </a:rPr>
              <a:t>sp</a:t>
            </a:r>
            <a:r>
              <a:rPr lang="en-US" sz="1350" err="1">
                <a:solidFill>
                  <a:srgbClr val="D4D4D4"/>
                </a:solidFill>
                <a:latin typeface="Consolas"/>
                <a:cs typeface="Consolas"/>
              </a:rPr>
              <a:t>.</a:t>
            </a:r>
            <a:r>
              <a:rPr lang="en-US" sz="1350" err="1">
                <a:solidFill>
                  <a:srgbClr val="DCDCAA"/>
                </a:solidFill>
                <a:latin typeface="Consolas"/>
                <a:cs typeface="Consolas"/>
              </a:rPr>
              <a:t>summation</a:t>
            </a:r>
            <a:r>
              <a:rPr lang="en-US" sz="1350">
                <a:solidFill>
                  <a:srgbClr val="FFD700"/>
                </a:solidFill>
                <a:latin typeface="Consolas"/>
                <a:cs typeface="Consolas"/>
              </a:rPr>
              <a:t>(</a:t>
            </a:r>
            <a:r>
              <a:rPr lang="en-US" sz="1350" err="1">
                <a:solidFill>
                  <a:srgbClr val="9CDCFE"/>
                </a:solidFill>
                <a:latin typeface="Consolas"/>
                <a:cs typeface="Consolas"/>
              </a:rPr>
              <a:t>E_i</a:t>
            </a:r>
            <a:r>
              <a:rPr lang="en-US" sz="1350">
                <a:solidFill>
                  <a:srgbClr val="D4D4D4"/>
                </a:solidFill>
                <a:latin typeface="Consolas"/>
                <a:cs typeface="Consolas"/>
              </a:rPr>
              <a:t>, </a:t>
            </a:r>
            <a:r>
              <a:rPr lang="en-US" sz="1350">
                <a:solidFill>
                  <a:srgbClr val="DA70D6"/>
                </a:solidFill>
                <a:latin typeface="Consolas"/>
                <a:cs typeface="Consolas"/>
              </a:rPr>
              <a:t>(</a:t>
            </a:r>
            <a:r>
              <a:rPr lang="en-US" sz="1350" err="1">
                <a:solidFill>
                  <a:srgbClr val="9CDCFE"/>
                </a:solidFill>
                <a:latin typeface="Consolas"/>
                <a:cs typeface="Consolas"/>
              </a:rPr>
              <a:t>i</a:t>
            </a:r>
            <a:r>
              <a:rPr lang="en-US" sz="1350">
                <a:solidFill>
                  <a:srgbClr val="D4D4D4"/>
                </a:solidFill>
                <a:latin typeface="Consolas"/>
                <a:cs typeface="Consolas"/>
              </a:rPr>
              <a:t>, </a:t>
            </a:r>
            <a:r>
              <a:rPr lang="en-US" sz="1350">
                <a:solidFill>
                  <a:srgbClr val="B5CEA8"/>
                </a:solidFill>
                <a:latin typeface="Consolas"/>
                <a:cs typeface="Consolas"/>
              </a:rPr>
              <a:t>0</a:t>
            </a:r>
            <a:r>
              <a:rPr lang="en-US" sz="1350">
                <a:solidFill>
                  <a:srgbClr val="D4D4D4"/>
                </a:solidFill>
                <a:latin typeface="Consolas"/>
                <a:cs typeface="Consolas"/>
              </a:rPr>
              <a:t>, </a:t>
            </a:r>
            <a:r>
              <a:rPr lang="en-US" sz="1350">
                <a:solidFill>
                  <a:srgbClr val="9CDCFE"/>
                </a:solidFill>
                <a:latin typeface="Consolas"/>
                <a:cs typeface="Consolas"/>
              </a:rPr>
              <a:t>n</a:t>
            </a:r>
            <a:r>
              <a:rPr lang="en-US" sz="1350">
                <a:solidFill>
                  <a:srgbClr val="D4D4D4"/>
                </a:solidFill>
                <a:latin typeface="Consolas"/>
                <a:cs typeface="Consolas"/>
              </a:rPr>
              <a:t> - </a:t>
            </a:r>
            <a:r>
              <a:rPr lang="en-US" sz="1350">
                <a:solidFill>
                  <a:srgbClr val="B5CEA8"/>
                </a:solidFill>
                <a:latin typeface="Consolas"/>
                <a:cs typeface="Consolas"/>
              </a:rPr>
              <a:t>1</a:t>
            </a:r>
            <a:r>
              <a:rPr lang="en-US" sz="1350">
                <a:solidFill>
                  <a:srgbClr val="DA70D6"/>
                </a:solidFill>
                <a:latin typeface="Consolas"/>
                <a:cs typeface="Consolas"/>
              </a:rPr>
              <a:t>)</a:t>
            </a:r>
            <a:r>
              <a:rPr lang="en-US" sz="1350">
                <a:solidFill>
                  <a:srgbClr val="FFD700"/>
                </a:solidFill>
                <a:latin typeface="Consolas"/>
                <a:cs typeface="Consolas"/>
              </a:rPr>
              <a:t>)</a:t>
            </a:r>
            <a:r>
              <a:rPr lang="en-US" sz="1350">
                <a:solidFill>
                  <a:srgbClr val="D4D4D4"/>
                </a:solidFill>
                <a:latin typeface="Consolas"/>
                <a:cs typeface="Consolas"/>
              </a:rPr>
              <a:t> / </a:t>
            </a:r>
            <a:r>
              <a:rPr lang="en-US" sz="1350">
                <a:solidFill>
                  <a:srgbClr val="9CDCFE"/>
                </a:solidFill>
                <a:latin typeface="Consolas"/>
                <a:cs typeface="Consolas"/>
              </a:rPr>
              <a:t>n</a:t>
            </a:r>
            <a:endParaRPr lang="en-US" sz="1350"/>
          </a:p>
          <a:p>
            <a:pPr marL="0" indent="0" algn="l">
              <a:lnSpc>
                <a:spcPct val="100000"/>
              </a:lnSpc>
              <a:spcBef>
                <a:spcPts val="0"/>
              </a:spcBef>
              <a:spcAft>
                <a:spcPts val="0"/>
              </a:spcAft>
              <a:buNone/>
            </a:pPr>
            <a:endParaRPr lang="en-US" sz="1350"/>
          </a:p>
          <a:p>
            <a:pPr marL="0" indent="0" algn="l">
              <a:lnSpc>
                <a:spcPct val="100000"/>
              </a:lnSpc>
              <a:spcBef>
                <a:spcPts val="0"/>
              </a:spcBef>
              <a:spcAft>
                <a:spcPts val="0"/>
              </a:spcAft>
              <a:buNone/>
            </a:pPr>
            <a:r>
              <a:rPr lang="en-US" sz="1350" err="1">
                <a:solidFill>
                  <a:srgbClr val="9CDCFE"/>
                </a:solidFill>
                <a:latin typeface="Consolas"/>
                <a:cs typeface="Consolas"/>
              </a:rPr>
              <a:t>gE</a:t>
            </a:r>
            <a:r>
              <a:rPr lang="en-US" sz="1350">
                <a:solidFill>
                  <a:srgbClr val="D4D4D4"/>
                </a:solidFill>
                <a:latin typeface="Consolas"/>
                <a:cs typeface="Consolas"/>
              </a:rPr>
              <a:t> = </a:t>
            </a:r>
            <a:r>
              <a:rPr lang="en-US" sz="1350">
                <a:solidFill>
                  <a:srgbClr val="FFD700"/>
                </a:solidFill>
                <a:latin typeface="Consolas"/>
                <a:cs typeface="Consolas"/>
              </a:rPr>
              <a:t>[</a:t>
            </a:r>
            <a:r>
              <a:rPr lang="en-US" sz="1350" err="1">
                <a:solidFill>
                  <a:srgbClr val="4EC9B0"/>
                </a:solidFill>
                <a:latin typeface="Consolas"/>
                <a:cs typeface="Consolas"/>
              </a:rPr>
              <a:t>sp</a:t>
            </a:r>
            <a:r>
              <a:rPr lang="en-US" sz="1350" err="1">
                <a:solidFill>
                  <a:srgbClr val="D4D4D4"/>
                </a:solidFill>
                <a:latin typeface="Consolas"/>
                <a:cs typeface="Consolas"/>
              </a:rPr>
              <a:t>.</a:t>
            </a:r>
            <a:r>
              <a:rPr lang="en-US" sz="1350" err="1">
                <a:solidFill>
                  <a:srgbClr val="DCDCAA"/>
                </a:solidFill>
                <a:latin typeface="Consolas"/>
                <a:cs typeface="Consolas"/>
              </a:rPr>
              <a:t>diff</a:t>
            </a:r>
            <a:r>
              <a:rPr lang="en-US" sz="1350">
                <a:solidFill>
                  <a:srgbClr val="DA70D6"/>
                </a:solidFill>
                <a:latin typeface="Consolas"/>
                <a:cs typeface="Consolas"/>
              </a:rPr>
              <a:t>(</a:t>
            </a:r>
            <a:r>
              <a:rPr lang="en-US" sz="1350">
                <a:solidFill>
                  <a:srgbClr val="4FC1FF"/>
                </a:solidFill>
                <a:latin typeface="Consolas"/>
                <a:cs typeface="Consolas"/>
              </a:rPr>
              <a:t>E</a:t>
            </a:r>
            <a:r>
              <a:rPr lang="en-US" sz="1350">
                <a:solidFill>
                  <a:srgbClr val="D4D4D4"/>
                </a:solidFill>
                <a:latin typeface="Consolas"/>
                <a:cs typeface="Consolas"/>
              </a:rPr>
              <a:t>, </a:t>
            </a:r>
            <a:r>
              <a:rPr lang="en-US" sz="1350">
                <a:solidFill>
                  <a:srgbClr val="9CDCFE"/>
                </a:solidFill>
                <a:latin typeface="Consolas"/>
                <a:cs typeface="Consolas"/>
              </a:rPr>
              <a:t>var</a:t>
            </a:r>
            <a:r>
              <a:rPr lang="en-US" sz="1350">
                <a:solidFill>
                  <a:srgbClr val="DA70D6"/>
                </a:solidFill>
                <a:latin typeface="Consolas"/>
                <a:cs typeface="Consolas"/>
              </a:rPr>
              <a:t>)</a:t>
            </a:r>
            <a:r>
              <a:rPr lang="en-US" sz="1350">
                <a:solidFill>
                  <a:srgbClr val="D4D4D4"/>
                </a:solidFill>
                <a:latin typeface="Consolas"/>
                <a:cs typeface="Consolas"/>
              </a:rPr>
              <a:t> </a:t>
            </a:r>
            <a:r>
              <a:rPr lang="en-US" sz="1350">
                <a:solidFill>
                  <a:srgbClr val="C586C0"/>
                </a:solidFill>
                <a:latin typeface="Consolas"/>
                <a:cs typeface="Consolas"/>
              </a:rPr>
              <a:t>for</a:t>
            </a:r>
            <a:r>
              <a:rPr lang="en-US" sz="1350">
                <a:solidFill>
                  <a:srgbClr val="D4D4D4"/>
                </a:solidFill>
                <a:latin typeface="Consolas"/>
                <a:cs typeface="Consolas"/>
              </a:rPr>
              <a:t> </a:t>
            </a:r>
            <a:r>
              <a:rPr lang="en-US" sz="1350">
                <a:solidFill>
                  <a:srgbClr val="9CDCFE"/>
                </a:solidFill>
                <a:latin typeface="Consolas"/>
                <a:cs typeface="Consolas"/>
              </a:rPr>
              <a:t>var</a:t>
            </a:r>
            <a:r>
              <a:rPr lang="en-US" sz="1350">
                <a:solidFill>
                  <a:srgbClr val="D4D4D4"/>
                </a:solidFill>
                <a:latin typeface="Consolas"/>
                <a:cs typeface="Consolas"/>
              </a:rPr>
              <a:t> </a:t>
            </a:r>
            <a:r>
              <a:rPr lang="en-US" sz="1350">
                <a:solidFill>
                  <a:srgbClr val="C586C0"/>
                </a:solidFill>
                <a:latin typeface="Consolas"/>
                <a:cs typeface="Consolas"/>
              </a:rPr>
              <a:t>in</a:t>
            </a:r>
            <a:r>
              <a:rPr lang="en-US" sz="1350">
                <a:solidFill>
                  <a:srgbClr val="D4D4D4"/>
                </a:solidFill>
                <a:latin typeface="Consolas"/>
                <a:cs typeface="Consolas"/>
              </a:rPr>
              <a:t> </a:t>
            </a:r>
            <a:r>
              <a:rPr lang="en-US" sz="1350">
                <a:solidFill>
                  <a:srgbClr val="DA70D6"/>
                </a:solidFill>
                <a:latin typeface="Consolas"/>
                <a:cs typeface="Consolas"/>
              </a:rPr>
              <a:t>(</a:t>
            </a:r>
            <a:r>
              <a:rPr lang="en-US" sz="1350">
                <a:solidFill>
                  <a:srgbClr val="9CDCFE"/>
                </a:solidFill>
                <a:latin typeface="Consolas"/>
                <a:cs typeface="Consolas"/>
              </a:rPr>
              <a:t>w0</a:t>
            </a:r>
            <a:r>
              <a:rPr lang="en-US" sz="1350">
                <a:solidFill>
                  <a:srgbClr val="D4D4D4"/>
                </a:solidFill>
                <a:latin typeface="Consolas"/>
                <a:cs typeface="Consolas"/>
              </a:rPr>
              <a:t>, </a:t>
            </a:r>
            <a:r>
              <a:rPr lang="en-US" sz="1350">
                <a:solidFill>
                  <a:srgbClr val="9CDCFE"/>
                </a:solidFill>
                <a:latin typeface="Consolas"/>
                <a:cs typeface="Consolas"/>
              </a:rPr>
              <a:t>w1</a:t>
            </a:r>
            <a:r>
              <a:rPr lang="en-US" sz="1350">
                <a:solidFill>
                  <a:srgbClr val="DA70D6"/>
                </a:solidFill>
                <a:latin typeface="Consolas"/>
                <a:cs typeface="Consolas"/>
              </a:rPr>
              <a:t>)</a:t>
            </a:r>
            <a:r>
              <a:rPr lang="en-US" sz="1350">
                <a:solidFill>
                  <a:srgbClr val="FFD700"/>
                </a:solidFill>
                <a:latin typeface="Consolas"/>
                <a:cs typeface="Consolas"/>
              </a:rPr>
              <a:t>]</a:t>
            </a:r>
            <a:endParaRPr lang="en-US" sz="1350"/>
          </a:p>
          <a:p>
            <a:pPr marL="0" indent="0" algn="l">
              <a:lnSpc>
                <a:spcPct val="100000"/>
              </a:lnSpc>
              <a:spcBef>
                <a:spcPts val="0"/>
              </a:spcBef>
              <a:spcAft>
                <a:spcPts val="0"/>
              </a:spcAft>
              <a:buNone/>
            </a:pPr>
            <a:r>
              <a:rPr lang="en-US" sz="1350" err="1">
                <a:solidFill>
                  <a:srgbClr val="9CDCFE"/>
                </a:solidFill>
                <a:latin typeface="Consolas"/>
                <a:cs typeface="Consolas"/>
              </a:rPr>
              <a:t>gE</a:t>
            </a:r>
            <a:endParaRPr lang="en-US" sz="1350"/>
          </a:p>
        </p:txBody>
      </p:sp>
      <p:sp>
        <p:nvSpPr>
          <p:cNvPr id="5" name="Code sympy summation Output"/>
          <p:cNvSpPr/>
          <p:nvPr/>
        </p:nvSpPr>
        <p:spPr>
          <a:xfrm>
            <a:off x="4107179" y="5093904"/>
            <a:ext cx="7772400" cy="630936"/>
          </a:xfrm>
          <a:prstGeom prst="rect">
            <a:avLst/>
          </a:prstGeom>
          <a:solidFill>
            <a:srgbClr val="1E1E1E"/>
          </a:solidFill>
        </p:spPr>
        <p:txBody>
          <a:bodyPr wrap="none" lIns="109728" tIns="109728" rIns="109728" bIns="109728" rtlCol="0" anchor="t">
            <a:noAutofit/>
          </a:bodyPr>
          <a:lstStyle/>
          <a:p>
            <a:pPr marL="0" indent="0" algn="l">
              <a:lnSpc>
                <a:spcPct val="100000"/>
              </a:lnSpc>
              <a:spcBef>
                <a:spcPts val="0"/>
              </a:spcBef>
              <a:spcAft>
                <a:spcPts val="0"/>
              </a:spcAft>
              <a:buNone/>
            </a:pPr>
            <a:r>
              <a:rPr lang="en-US" sz="1350">
                <a:solidFill>
                  <a:srgbClr val="CCCCCC"/>
                </a:solidFill>
                <a:latin typeface="Consolas"/>
                <a:cs typeface="Consolas"/>
              </a:rPr>
              <a:t>[Sum(-2*(-sin(w0 + w1*x[i]) + y[i])*cos(w0 + w1*x[i]), (i, 0, n - 1))/n,</a:t>
            </a:r>
            <a:endParaRPr lang="en-US" sz="1350"/>
          </a:p>
          <a:p>
            <a:pPr marL="0" indent="0" algn="l">
              <a:lnSpc>
                <a:spcPct val="100000"/>
              </a:lnSpc>
              <a:spcBef>
                <a:spcPts val="0"/>
              </a:spcBef>
              <a:spcAft>
                <a:spcPts val="0"/>
              </a:spcAft>
              <a:buNone/>
            </a:pPr>
            <a:r>
              <a:rPr lang="en-US" sz="1350">
                <a:solidFill>
                  <a:srgbClr val="CCCCCC"/>
                </a:solidFill>
                <a:latin typeface="Consolas"/>
                <a:cs typeface="Consolas"/>
              </a:rPr>
              <a:t> Sum(-2*(-sin(w0 + w1*x[i]) + y[i])*cos(w0 + w1*x[i])*x[i], (i, 0, n - 1))/n]</a:t>
            </a:r>
            <a:endParaRPr lang="en-US" sz="1350"/>
          </a:p>
        </p:txBody>
      </p:sp>
    </p:spTree>
    <p:extLst>
      <p:ext uri="{BB962C8B-B14F-4D97-AF65-F5344CB8AC3E}">
        <p14:creationId xmlns:p14="http://schemas.microsoft.com/office/powerpoint/2010/main" val="1367342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74906AA3-3156-D94C-41D2-E62AB10E22AE}"/>
              </a:ext>
            </a:extLst>
          </p:cNvPr>
          <p:cNvSpPr>
            <a:spLocks noGrp="1"/>
          </p:cNvSpPr>
          <p:nvPr>
            <p:ph type="body" sz="half" idx="2"/>
          </p:nvPr>
        </p:nvSpPr>
        <p:spPr/>
        <p:txBody>
          <a:bodyPr vert="horz" lIns="91440" tIns="45720" rIns="91440" bIns="45720" rtlCol="0" anchor="t">
            <a:normAutofit/>
          </a:bodyPr>
          <a:lstStyle/>
          <a:p>
            <a:r>
              <a:rPr lang="en-US" sz="1600"/>
              <a:t>Numerical Differentiation + </a:t>
            </a:r>
            <a:r>
              <a:rPr lang="en-US" sz="1600" err="1"/>
              <a:t>SymPy</a:t>
            </a:r>
            <a:endParaRPr lang="en-US" err="1"/>
          </a:p>
        </p:txBody>
      </p:sp>
      <p:sp>
        <p:nvSpPr>
          <p:cNvPr id="4" name="Title 3">
            <a:extLst>
              <a:ext uri="{FF2B5EF4-FFF2-40B4-BE49-F238E27FC236}">
                <a16:creationId xmlns:a16="http://schemas.microsoft.com/office/drawing/2014/main" id="{182D1E92-6CE7-4EE6-0E88-0EFFEAEB3F79}"/>
              </a:ext>
            </a:extLst>
          </p:cNvPr>
          <p:cNvSpPr>
            <a:spLocks noGrp="1"/>
          </p:cNvSpPr>
          <p:nvPr>
            <p:ph type="title"/>
          </p:nvPr>
        </p:nvSpPr>
        <p:spPr/>
        <p:txBody>
          <a:bodyPr/>
          <a:lstStyle/>
          <a:p>
            <a:r>
              <a:rPr lang="en-US"/>
              <a:t>Demo</a:t>
            </a:r>
          </a:p>
        </p:txBody>
      </p:sp>
      <p:sp>
        <p:nvSpPr>
          <p:cNvPr id="7" name="Code sympy demo"/>
          <p:cNvSpPr/>
          <p:nvPr/>
        </p:nvSpPr>
        <p:spPr>
          <a:xfrm>
            <a:off x="4664901" y="2579571"/>
            <a:ext cx="7364989" cy="2414015"/>
          </a:xfrm>
          <a:prstGeom prst="rect">
            <a:avLst/>
          </a:prstGeom>
          <a:solidFill>
            <a:srgbClr val="1E1E1E"/>
          </a:solidFill>
          <a:ln w="12700">
            <a:solidFill>
              <a:srgbClr val="3C3C3C"/>
            </a:solidFill>
          </a:ln>
        </p:spPr>
        <p:txBody>
          <a:bodyPr wrap="none" lIns="109728" tIns="109728" rIns="109728" bIns="109728" rtlCol="0" anchor="t">
            <a:noAutofit/>
          </a:bodyPr>
          <a:lstStyle/>
          <a:p>
            <a:pPr marL="0" indent="0" algn="l">
              <a:lnSpc>
                <a:spcPct val="100000"/>
              </a:lnSpc>
              <a:spcBef>
                <a:spcPts val="0"/>
              </a:spcBef>
              <a:spcAft>
                <a:spcPts val="0"/>
              </a:spcAft>
              <a:buNone/>
            </a:pPr>
            <a:r>
              <a:rPr lang="en-US" sz="1800">
                <a:solidFill>
                  <a:srgbClr val="C586C0"/>
                </a:solidFill>
                <a:latin typeface="Consolas"/>
                <a:cs typeface="Consolas"/>
              </a:rPr>
              <a:t>import</a:t>
            </a:r>
            <a:r>
              <a:rPr lang="en-US" sz="1800">
                <a:solidFill>
                  <a:srgbClr val="D4D4D4"/>
                </a:solidFill>
                <a:latin typeface="Consolas"/>
                <a:cs typeface="Consolas"/>
              </a:rPr>
              <a:t> </a:t>
            </a:r>
            <a:r>
              <a:rPr lang="en-US" sz="1800">
                <a:solidFill>
                  <a:srgbClr val="4EC9B0"/>
                </a:solidFill>
                <a:latin typeface="Consolas"/>
                <a:cs typeface="Consolas"/>
              </a:rPr>
              <a:t>sympy</a:t>
            </a:r>
            <a:r>
              <a:rPr lang="en-US" sz="1800">
                <a:solidFill>
                  <a:srgbClr val="D4D4D4"/>
                </a:solidFill>
                <a:latin typeface="Consolas"/>
                <a:cs typeface="Consolas"/>
              </a:rPr>
              <a:t> </a:t>
            </a:r>
            <a:r>
              <a:rPr lang="en-US" sz="1800">
                <a:solidFill>
                  <a:srgbClr val="C586C0"/>
                </a:solidFill>
                <a:latin typeface="Consolas"/>
                <a:cs typeface="Consolas"/>
              </a:rPr>
              <a:t>as</a:t>
            </a:r>
            <a:r>
              <a:rPr lang="en-US" sz="1800">
                <a:solidFill>
                  <a:srgbClr val="D4D4D4"/>
                </a:solidFill>
                <a:latin typeface="Consolas"/>
                <a:cs typeface="Consolas"/>
              </a:rPr>
              <a:t> </a:t>
            </a:r>
            <a:r>
              <a:rPr lang="en-US" sz="1800">
                <a:solidFill>
                  <a:srgbClr val="4EC9B0"/>
                </a:solidFill>
                <a:latin typeface="Consolas"/>
                <a:cs typeface="Consolas"/>
              </a:rPr>
              <a:t>sp</a:t>
            </a:r>
            <a:endParaRPr lang="en-US" sz="1800"/>
          </a:p>
          <a:p>
            <a:pPr marL="0" indent="0" algn="l">
              <a:lnSpc>
                <a:spcPct val="100000"/>
              </a:lnSpc>
              <a:spcBef>
                <a:spcPts val="0"/>
              </a:spcBef>
              <a:spcAft>
                <a:spcPts val="0"/>
              </a:spcAft>
              <a:buNone/>
            </a:pPr>
            <a:r>
              <a:rPr lang="en-US" sz="1800">
                <a:solidFill>
                  <a:srgbClr val="6A9955"/>
                </a:solidFill>
                <a:latin typeface="Consolas"/>
                <a:cs typeface="Consolas"/>
              </a:rPr>
              <a:t># define our symbols</a:t>
            </a:r>
            <a:endParaRPr lang="en-US" sz="1800"/>
          </a:p>
          <a:p>
            <a:pPr marL="0" indent="0" algn="l">
              <a:lnSpc>
                <a:spcPct val="100000"/>
              </a:lnSpc>
              <a:spcBef>
                <a:spcPts val="0"/>
              </a:spcBef>
              <a:spcAft>
                <a:spcPts val="0"/>
              </a:spcAft>
              <a:buNone/>
            </a:pPr>
            <a:r>
              <a:rPr lang="en-US" sz="1800">
                <a:solidFill>
                  <a:srgbClr val="9CDCFE"/>
                </a:solidFill>
                <a:latin typeface="Consolas"/>
                <a:cs typeface="Consolas"/>
              </a:rPr>
              <a:t>x1</a:t>
            </a:r>
            <a:r>
              <a:rPr lang="en-US" sz="1800">
                <a:solidFill>
                  <a:srgbClr val="D4D4D4"/>
                </a:solidFill>
                <a:latin typeface="Consolas"/>
                <a:cs typeface="Consolas"/>
              </a:rPr>
              <a:t>, </a:t>
            </a:r>
            <a:r>
              <a:rPr lang="en-US" sz="1800">
                <a:solidFill>
                  <a:srgbClr val="9CDCFE"/>
                </a:solidFill>
                <a:latin typeface="Consolas"/>
                <a:cs typeface="Consolas"/>
              </a:rPr>
              <a:t>x2</a:t>
            </a:r>
            <a:r>
              <a:rPr lang="en-US" sz="1800">
                <a:solidFill>
                  <a:srgbClr val="D4D4D4"/>
                </a:solidFill>
                <a:latin typeface="Consolas"/>
                <a:cs typeface="Consolas"/>
              </a:rPr>
              <a:t> = </a:t>
            </a:r>
            <a:r>
              <a:rPr lang="en-US" sz="1800">
                <a:solidFill>
                  <a:srgbClr val="4EC9B0"/>
                </a:solidFill>
                <a:latin typeface="Consolas"/>
                <a:cs typeface="Consolas"/>
              </a:rPr>
              <a:t>sp</a:t>
            </a:r>
            <a:r>
              <a:rPr lang="en-US" sz="1800">
                <a:solidFill>
                  <a:srgbClr val="D4D4D4"/>
                </a:solidFill>
                <a:latin typeface="Consolas"/>
                <a:cs typeface="Consolas"/>
              </a:rPr>
              <a:t>.</a:t>
            </a:r>
            <a:r>
              <a:rPr lang="en-US" sz="1800">
                <a:solidFill>
                  <a:srgbClr val="DCDCAA"/>
                </a:solidFill>
                <a:latin typeface="Consolas"/>
                <a:cs typeface="Consolas"/>
              </a:rPr>
              <a:t>symbols</a:t>
            </a:r>
            <a:r>
              <a:rPr lang="en-US" sz="1800">
                <a:solidFill>
                  <a:srgbClr val="FFD700"/>
                </a:solidFill>
                <a:latin typeface="Consolas"/>
                <a:cs typeface="Consolas"/>
              </a:rPr>
              <a:t>(</a:t>
            </a:r>
            <a:r>
              <a:rPr lang="en-US" sz="1800">
                <a:solidFill>
                  <a:srgbClr val="CE9178"/>
                </a:solidFill>
                <a:latin typeface="Consolas"/>
                <a:cs typeface="Consolas"/>
              </a:rPr>
              <a:t>'x1 x2'</a:t>
            </a:r>
            <a:r>
              <a:rPr lang="en-US" sz="1800">
                <a:solidFill>
                  <a:srgbClr val="FFD700"/>
                </a:solidFill>
                <a:latin typeface="Consolas"/>
                <a:cs typeface="Consolas"/>
              </a:rPr>
              <a:t>)</a:t>
            </a:r>
            <a:endParaRPr lang="en-US" sz="1800"/>
          </a:p>
          <a:p>
            <a:pPr marL="0" indent="0" algn="l">
              <a:lnSpc>
                <a:spcPct val="100000"/>
              </a:lnSpc>
              <a:spcBef>
                <a:spcPts val="0"/>
              </a:spcBef>
              <a:spcAft>
                <a:spcPts val="0"/>
              </a:spcAft>
              <a:buNone/>
            </a:pPr>
            <a:r>
              <a:rPr lang="en-US" sz="1800">
                <a:solidFill>
                  <a:srgbClr val="6A9955"/>
                </a:solidFill>
                <a:latin typeface="Consolas"/>
                <a:cs typeface="Consolas"/>
              </a:rPr>
              <a:t># define a symbolic expression for the error</a:t>
            </a:r>
            <a:endParaRPr lang="en-US" sz="1800"/>
          </a:p>
          <a:p>
            <a:pPr marL="0" indent="0" algn="l">
              <a:lnSpc>
                <a:spcPct val="100000"/>
              </a:lnSpc>
              <a:spcBef>
                <a:spcPts val="0"/>
              </a:spcBef>
              <a:spcAft>
                <a:spcPts val="0"/>
              </a:spcAft>
              <a:buNone/>
            </a:pPr>
            <a:r>
              <a:rPr lang="en-US" sz="1800">
                <a:solidFill>
                  <a:srgbClr val="4FC1FF"/>
                </a:solidFill>
                <a:latin typeface="Consolas"/>
                <a:cs typeface="Consolas"/>
              </a:rPr>
              <a:t>E</a:t>
            </a:r>
            <a:r>
              <a:rPr lang="en-US" sz="1800">
                <a:solidFill>
                  <a:srgbClr val="D4D4D4"/>
                </a:solidFill>
                <a:latin typeface="Consolas"/>
                <a:cs typeface="Consolas"/>
              </a:rPr>
              <a:t> = </a:t>
            </a:r>
            <a:r>
              <a:rPr lang="en-US" sz="1800">
                <a:solidFill>
                  <a:srgbClr val="9CDCFE"/>
                </a:solidFill>
                <a:latin typeface="Consolas"/>
                <a:cs typeface="Consolas"/>
              </a:rPr>
              <a:t>x1</a:t>
            </a:r>
            <a:r>
              <a:rPr lang="en-US" sz="1800">
                <a:solidFill>
                  <a:srgbClr val="D4D4D4"/>
                </a:solidFill>
                <a:latin typeface="Consolas"/>
                <a:cs typeface="Consolas"/>
              </a:rPr>
              <a:t> * </a:t>
            </a:r>
            <a:r>
              <a:rPr lang="en-US" sz="1800">
                <a:solidFill>
                  <a:srgbClr val="9CDCFE"/>
                </a:solidFill>
                <a:latin typeface="Consolas"/>
                <a:cs typeface="Consolas"/>
              </a:rPr>
              <a:t>x2</a:t>
            </a:r>
            <a:r>
              <a:rPr lang="en-US" sz="1800">
                <a:solidFill>
                  <a:srgbClr val="D4D4D4"/>
                </a:solidFill>
                <a:latin typeface="Consolas"/>
                <a:cs typeface="Consolas"/>
              </a:rPr>
              <a:t> + </a:t>
            </a:r>
            <a:r>
              <a:rPr lang="en-US" sz="1800">
                <a:solidFill>
                  <a:srgbClr val="4EC9B0"/>
                </a:solidFill>
                <a:latin typeface="Consolas"/>
                <a:cs typeface="Consolas"/>
              </a:rPr>
              <a:t>sp</a:t>
            </a:r>
            <a:r>
              <a:rPr lang="en-US" sz="1800">
                <a:solidFill>
                  <a:srgbClr val="D4D4D4"/>
                </a:solidFill>
                <a:latin typeface="Consolas"/>
                <a:cs typeface="Consolas"/>
              </a:rPr>
              <a:t>.</a:t>
            </a:r>
            <a:r>
              <a:rPr lang="en-US" sz="1800">
                <a:solidFill>
                  <a:srgbClr val="DCDCAA"/>
                </a:solidFill>
                <a:latin typeface="Consolas"/>
                <a:cs typeface="Consolas"/>
              </a:rPr>
              <a:t>exp</a:t>
            </a:r>
            <a:r>
              <a:rPr lang="en-US" sz="1800">
                <a:solidFill>
                  <a:srgbClr val="FFD700"/>
                </a:solidFill>
                <a:latin typeface="Consolas"/>
                <a:cs typeface="Consolas"/>
              </a:rPr>
              <a:t>(</a:t>
            </a:r>
            <a:r>
              <a:rPr lang="en-US" sz="1800">
                <a:solidFill>
                  <a:srgbClr val="9CDCFE"/>
                </a:solidFill>
                <a:latin typeface="Consolas"/>
                <a:cs typeface="Consolas"/>
              </a:rPr>
              <a:t>x1</a:t>
            </a:r>
            <a:r>
              <a:rPr lang="en-US" sz="1800">
                <a:solidFill>
                  <a:srgbClr val="D4D4D4"/>
                </a:solidFill>
                <a:latin typeface="Consolas"/>
                <a:cs typeface="Consolas"/>
              </a:rPr>
              <a:t> * </a:t>
            </a:r>
            <a:r>
              <a:rPr lang="en-US" sz="1800">
                <a:solidFill>
                  <a:srgbClr val="9CDCFE"/>
                </a:solidFill>
                <a:latin typeface="Consolas"/>
                <a:cs typeface="Consolas"/>
              </a:rPr>
              <a:t>x2</a:t>
            </a:r>
            <a:r>
              <a:rPr lang="en-US" sz="1800">
                <a:solidFill>
                  <a:srgbClr val="FFD700"/>
                </a:solidFill>
                <a:latin typeface="Consolas"/>
                <a:cs typeface="Consolas"/>
              </a:rPr>
              <a:t>)</a:t>
            </a:r>
            <a:r>
              <a:rPr lang="en-US" sz="1800">
                <a:solidFill>
                  <a:srgbClr val="D4D4D4"/>
                </a:solidFill>
                <a:latin typeface="Consolas"/>
                <a:cs typeface="Consolas"/>
              </a:rPr>
              <a:t> - </a:t>
            </a:r>
            <a:r>
              <a:rPr lang="en-US" sz="1800">
                <a:solidFill>
                  <a:srgbClr val="4EC9B0"/>
                </a:solidFill>
                <a:latin typeface="Consolas"/>
                <a:cs typeface="Consolas"/>
              </a:rPr>
              <a:t>sp</a:t>
            </a:r>
            <a:r>
              <a:rPr lang="en-US" sz="1800">
                <a:solidFill>
                  <a:srgbClr val="D4D4D4"/>
                </a:solidFill>
                <a:latin typeface="Consolas"/>
                <a:cs typeface="Consolas"/>
              </a:rPr>
              <a:t>.</a:t>
            </a:r>
            <a:r>
              <a:rPr lang="en-US" sz="1800">
                <a:solidFill>
                  <a:srgbClr val="DCDCAA"/>
                </a:solidFill>
                <a:latin typeface="Consolas"/>
                <a:cs typeface="Consolas"/>
              </a:rPr>
              <a:t>sin</a:t>
            </a:r>
            <a:r>
              <a:rPr lang="en-US" sz="1800">
                <a:solidFill>
                  <a:srgbClr val="FFD700"/>
                </a:solidFill>
                <a:latin typeface="Consolas"/>
                <a:cs typeface="Consolas"/>
              </a:rPr>
              <a:t>(</a:t>
            </a:r>
            <a:r>
              <a:rPr lang="en-US" sz="1800">
                <a:solidFill>
                  <a:srgbClr val="9CDCFE"/>
                </a:solidFill>
                <a:latin typeface="Consolas"/>
                <a:cs typeface="Consolas"/>
              </a:rPr>
              <a:t>x2</a:t>
            </a:r>
            <a:r>
              <a:rPr lang="en-US" sz="1800">
                <a:solidFill>
                  <a:srgbClr val="FFD700"/>
                </a:solidFill>
                <a:latin typeface="Consolas"/>
                <a:cs typeface="Consolas"/>
              </a:rPr>
              <a:t>)</a:t>
            </a:r>
            <a:endParaRPr lang="en-US" sz="1800"/>
          </a:p>
          <a:p>
            <a:pPr marL="0" indent="0" algn="l">
              <a:lnSpc>
                <a:spcPct val="100000"/>
              </a:lnSpc>
              <a:spcBef>
                <a:spcPts val="0"/>
              </a:spcBef>
              <a:spcAft>
                <a:spcPts val="0"/>
              </a:spcAft>
              <a:buNone/>
            </a:pPr>
            <a:r>
              <a:rPr lang="en-US" sz="1800">
                <a:solidFill>
                  <a:srgbClr val="6A9955"/>
                </a:solidFill>
                <a:latin typeface="Consolas"/>
                <a:cs typeface="Consolas"/>
              </a:rPr>
              <a:t># compute the gradient of E with respect to x1 and x2</a:t>
            </a:r>
            <a:endParaRPr lang="en-US" sz="1800"/>
          </a:p>
          <a:p>
            <a:pPr marL="0" indent="0" algn="l">
              <a:lnSpc>
                <a:spcPct val="100000"/>
              </a:lnSpc>
              <a:spcBef>
                <a:spcPts val="0"/>
              </a:spcBef>
              <a:spcAft>
                <a:spcPts val="0"/>
              </a:spcAft>
              <a:buNone/>
            </a:pPr>
            <a:r>
              <a:rPr lang="en-US" sz="1800">
                <a:solidFill>
                  <a:srgbClr val="9CDCFE"/>
                </a:solidFill>
                <a:latin typeface="Consolas"/>
                <a:cs typeface="Consolas"/>
              </a:rPr>
              <a:t>gE</a:t>
            </a:r>
            <a:r>
              <a:rPr lang="en-US" sz="1800">
                <a:solidFill>
                  <a:srgbClr val="D4D4D4"/>
                </a:solidFill>
                <a:latin typeface="Consolas"/>
                <a:cs typeface="Consolas"/>
              </a:rPr>
              <a:t> = </a:t>
            </a:r>
            <a:r>
              <a:rPr lang="en-US" sz="1800">
                <a:solidFill>
                  <a:srgbClr val="FFD700"/>
                </a:solidFill>
                <a:latin typeface="Consolas"/>
                <a:cs typeface="Consolas"/>
              </a:rPr>
              <a:t>[</a:t>
            </a:r>
            <a:r>
              <a:rPr lang="en-US" sz="1800">
                <a:solidFill>
                  <a:srgbClr val="4EC9B0"/>
                </a:solidFill>
                <a:latin typeface="Consolas"/>
                <a:cs typeface="Consolas"/>
              </a:rPr>
              <a:t>sp</a:t>
            </a:r>
            <a:r>
              <a:rPr lang="en-US" sz="1800">
                <a:solidFill>
                  <a:srgbClr val="D4D4D4"/>
                </a:solidFill>
                <a:latin typeface="Consolas"/>
                <a:cs typeface="Consolas"/>
              </a:rPr>
              <a:t>.</a:t>
            </a:r>
            <a:r>
              <a:rPr lang="en-US" sz="1800">
                <a:solidFill>
                  <a:srgbClr val="DCDCAA"/>
                </a:solidFill>
                <a:latin typeface="Consolas"/>
                <a:cs typeface="Consolas"/>
              </a:rPr>
              <a:t>diff</a:t>
            </a:r>
            <a:r>
              <a:rPr lang="en-US" sz="1800">
                <a:solidFill>
                  <a:srgbClr val="DA70D6"/>
                </a:solidFill>
                <a:latin typeface="Consolas"/>
                <a:cs typeface="Consolas"/>
              </a:rPr>
              <a:t>(</a:t>
            </a:r>
            <a:r>
              <a:rPr lang="en-US" sz="1800">
                <a:solidFill>
                  <a:srgbClr val="4FC1FF"/>
                </a:solidFill>
                <a:latin typeface="Consolas"/>
                <a:cs typeface="Consolas"/>
              </a:rPr>
              <a:t>E</a:t>
            </a:r>
            <a:r>
              <a:rPr lang="en-US" sz="1800">
                <a:solidFill>
                  <a:srgbClr val="D4D4D4"/>
                </a:solidFill>
                <a:latin typeface="Consolas"/>
                <a:cs typeface="Consolas"/>
              </a:rPr>
              <a:t>, </a:t>
            </a:r>
            <a:r>
              <a:rPr lang="en-US" sz="1800">
                <a:solidFill>
                  <a:srgbClr val="9CDCFE"/>
                </a:solidFill>
                <a:latin typeface="Consolas"/>
                <a:cs typeface="Consolas"/>
              </a:rPr>
              <a:t>var</a:t>
            </a:r>
            <a:r>
              <a:rPr lang="en-US" sz="1800">
                <a:solidFill>
                  <a:srgbClr val="DA70D6"/>
                </a:solidFill>
                <a:latin typeface="Consolas"/>
                <a:cs typeface="Consolas"/>
              </a:rPr>
              <a:t>)</a:t>
            </a:r>
            <a:r>
              <a:rPr lang="en-US" sz="1800">
                <a:solidFill>
                  <a:srgbClr val="D4D4D4"/>
                </a:solidFill>
                <a:latin typeface="Consolas"/>
                <a:cs typeface="Consolas"/>
              </a:rPr>
              <a:t> </a:t>
            </a:r>
            <a:r>
              <a:rPr lang="en-US" sz="1800">
                <a:solidFill>
                  <a:srgbClr val="C586C0"/>
                </a:solidFill>
                <a:latin typeface="Consolas"/>
                <a:cs typeface="Consolas"/>
              </a:rPr>
              <a:t>for</a:t>
            </a:r>
            <a:r>
              <a:rPr lang="en-US" sz="1800">
                <a:solidFill>
                  <a:srgbClr val="D4D4D4"/>
                </a:solidFill>
                <a:latin typeface="Consolas"/>
                <a:cs typeface="Consolas"/>
              </a:rPr>
              <a:t> </a:t>
            </a:r>
            <a:r>
              <a:rPr lang="en-US" sz="1800">
                <a:solidFill>
                  <a:srgbClr val="9CDCFE"/>
                </a:solidFill>
                <a:latin typeface="Consolas"/>
                <a:cs typeface="Consolas"/>
              </a:rPr>
              <a:t>var</a:t>
            </a:r>
            <a:r>
              <a:rPr lang="en-US" sz="1800">
                <a:solidFill>
                  <a:srgbClr val="D4D4D4"/>
                </a:solidFill>
                <a:latin typeface="Consolas"/>
                <a:cs typeface="Consolas"/>
              </a:rPr>
              <a:t> </a:t>
            </a:r>
            <a:r>
              <a:rPr lang="en-US" sz="1800">
                <a:solidFill>
                  <a:srgbClr val="C586C0"/>
                </a:solidFill>
                <a:latin typeface="Consolas"/>
                <a:cs typeface="Consolas"/>
              </a:rPr>
              <a:t>in</a:t>
            </a:r>
            <a:r>
              <a:rPr lang="en-US" sz="1800">
                <a:solidFill>
                  <a:srgbClr val="D4D4D4"/>
                </a:solidFill>
                <a:latin typeface="Consolas"/>
                <a:cs typeface="Consolas"/>
              </a:rPr>
              <a:t> </a:t>
            </a:r>
            <a:r>
              <a:rPr lang="en-US" sz="1800">
                <a:solidFill>
                  <a:srgbClr val="DA70D6"/>
                </a:solidFill>
                <a:latin typeface="Consolas"/>
                <a:cs typeface="Consolas"/>
              </a:rPr>
              <a:t>(</a:t>
            </a:r>
            <a:r>
              <a:rPr lang="en-US" sz="1800">
                <a:solidFill>
                  <a:srgbClr val="9CDCFE"/>
                </a:solidFill>
                <a:latin typeface="Consolas"/>
                <a:cs typeface="Consolas"/>
              </a:rPr>
              <a:t>x1</a:t>
            </a:r>
            <a:r>
              <a:rPr lang="en-US" sz="1800">
                <a:solidFill>
                  <a:srgbClr val="D4D4D4"/>
                </a:solidFill>
                <a:latin typeface="Consolas"/>
                <a:cs typeface="Consolas"/>
              </a:rPr>
              <a:t>, </a:t>
            </a:r>
            <a:r>
              <a:rPr lang="en-US" sz="1800">
                <a:solidFill>
                  <a:srgbClr val="9CDCFE"/>
                </a:solidFill>
                <a:latin typeface="Consolas"/>
                <a:cs typeface="Consolas"/>
              </a:rPr>
              <a:t>x2</a:t>
            </a:r>
            <a:r>
              <a:rPr lang="en-US" sz="1800">
                <a:solidFill>
                  <a:srgbClr val="DA70D6"/>
                </a:solidFill>
                <a:latin typeface="Consolas"/>
                <a:cs typeface="Consolas"/>
              </a:rPr>
              <a:t>)</a:t>
            </a:r>
            <a:r>
              <a:rPr lang="en-US" sz="1800">
                <a:solidFill>
                  <a:srgbClr val="FFD700"/>
                </a:solidFill>
                <a:latin typeface="Consolas"/>
                <a:cs typeface="Consolas"/>
              </a:rPr>
              <a:t>]</a:t>
            </a:r>
            <a:endParaRPr lang="en-US" sz="1800"/>
          </a:p>
          <a:p>
            <a:pPr marL="0" indent="0" algn="l">
              <a:lnSpc>
                <a:spcPct val="100000"/>
              </a:lnSpc>
              <a:spcBef>
                <a:spcPts val="0"/>
              </a:spcBef>
              <a:spcAft>
                <a:spcPts val="0"/>
              </a:spcAft>
              <a:buNone/>
            </a:pPr>
            <a:r>
              <a:rPr lang="en-US" sz="1800">
                <a:solidFill>
                  <a:srgbClr val="9CDCFE"/>
                </a:solidFill>
                <a:latin typeface="Consolas"/>
                <a:cs typeface="Consolas"/>
              </a:rPr>
              <a:t>gE</a:t>
            </a:r>
            <a:endParaRPr lang="en-US" sz="1800"/>
          </a:p>
        </p:txBody>
      </p:sp>
    </p:spTree>
    <p:extLst>
      <p:ext uri="{BB962C8B-B14F-4D97-AF65-F5344CB8AC3E}">
        <p14:creationId xmlns:p14="http://schemas.microsoft.com/office/powerpoint/2010/main" val="19863794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42D01-6A6A-CAB9-85C4-82F4557F29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58570D-2E45-C9AA-8B3C-ED28AC19B981}"/>
              </a:ext>
            </a:extLst>
          </p:cNvPr>
          <p:cNvSpPr>
            <a:spLocks noGrp="1"/>
          </p:cNvSpPr>
          <p:nvPr>
            <p:ph type="title"/>
          </p:nvPr>
        </p:nvSpPr>
        <p:spPr/>
        <p:txBody>
          <a:bodyPr/>
          <a:lstStyle/>
          <a:p>
            <a:r>
              <a:rPr lang="en-US"/>
              <a:t>Symbolic Computer Algebra Systems </a:t>
            </a:r>
          </a:p>
        </p:txBody>
      </p:sp>
      <p:sp>
        <p:nvSpPr>
          <p:cNvPr id="3" name="Content Placeholder 2">
            <a:extLst>
              <a:ext uri="{FF2B5EF4-FFF2-40B4-BE49-F238E27FC236}">
                <a16:creationId xmlns:a16="http://schemas.microsoft.com/office/drawing/2014/main" id="{CB07EC1F-1BE8-79AB-8FD1-4D28ED17D263}"/>
              </a:ext>
            </a:extLst>
          </p:cNvPr>
          <p:cNvSpPr>
            <a:spLocks noGrp="1"/>
          </p:cNvSpPr>
          <p:nvPr>
            <p:ph idx="1"/>
          </p:nvPr>
        </p:nvSpPr>
        <p:spPr>
          <a:xfrm>
            <a:off x="312421" y="1424539"/>
            <a:ext cx="11567160" cy="5165019"/>
          </a:xfrm>
        </p:spPr>
        <p:txBody>
          <a:bodyPr vert="horz" lIns="91440" tIns="45720" rIns="91440" bIns="45720" rtlCol="0" anchor="t">
            <a:normAutofit/>
          </a:bodyPr>
          <a:lstStyle/>
          <a:p>
            <a:pPr marL="0" indent="0">
              <a:buNone/>
            </a:pPr>
            <a:r>
              <a:rPr lang="en-US" sz="2400" b="1"/>
              <a:t>Computer algebra systems </a:t>
            </a:r>
            <a:r>
              <a:rPr lang="en-US" sz="2400"/>
              <a:t>like </a:t>
            </a:r>
            <a:r>
              <a:rPr lang="en-US" sz="2400" err="1"/>
              <a:t>SymPy</a:t>
            </a:r>
            <a:r>
              <a:rPr lang="en-US" sz="2400"/>
              <a:t> can be used to automate the differentiation process.</a:t>
            </a:r>
          </a:p>
          <a:p>
            <a:pPr marL="227965" indent="-227965"/>
            <a:r>
              <a:rPr lang="en-US" sz="2400"/>
              <a:t>Express functions </a:t>
            </a:r>
            <a:r>
              <a:rPr lang="en-US" sz="2400" b="1"/>
              <a:t>symbolically </a:t>
            </a:r>
          </a:p>
          <a:p>
            <a:pPr marL="227965" indent="-227965"/>
            <a:r>
              <a:rPr lang="en-US" sz="2400"/>
              <a:t>Automatically construct </a:t>
            </a:r>
            <a:r>
              <a:rPr lang="en-US" sz="2400" b="1"/>
              <a:t>derivative expressions</a:t>
            </a:r>
            <a:endParaRPr lang="en-US" sz="2400"/>
          </a:p>
          <a:p>
            <a:pPr marL="0" indent="0">
              <a:buNone/>
            </a:pPr>
            <a:r>
              <a:rPr lang="en-US" sz="2400" b="1"/>
              <a:t>Advantages:</a:t>
            </a:r>
            <a:r>
              <a:rPr lang="en-US" sz="2400"/>
              <a:t> </a:t>
            </a:r>
          </a:p>
          <a:p>
            <a:pPr marL="227965" indent="-227965"/>
            <a:r>
              <a:rPr lang="en-US" sz="2400" b="1"/>
              <a:t>Automatic:</a:t>
            </a:r>
            <a:r>
              <a:rPr lang="en-US" sz="2400"/>
              <a:t> algebraic systems can be applied to “any” expression</a:t>
            </a:r>
          </a:p>
          <a:p>
            <a:pPr marL="685165" lvl="1" indent="-227965"/>
            <a:r>
              <a:rPr lang="en-US" sz="1999"/>
              <a:t>Some issues with error functions that contain control flow/loops. </a:t>
            </a:r>
          </a:p>
          <a:p>
            <a:pPr marL="227965" indent="-227965"/>
            <a:r>
              <a:rPr lang="en-US" sz="2400" b="1"/>
              <a:t>Exact: </a:t>
            </a:r>
            <a:r>
              <a:rPr lang="en-US" sz="2400"/>
              <a:t>Doesn’t require epsilon approximation</a:t>
            </a:r>
            <a:endParaRPr lang="en-US" sz="2400" b="1"/>
          </a:p>
          <a:p>
            <a:pPr marL="0" indent="0">
              <a:buNone/>
            </a:pPr>
            <a:r>
              <a:rPr lang="en-US" sz="2400" b="1"/>
              <a:t>Disadvantages:</a:t>
            </a:r>
          </a:p>
          <a:p>
            <a:pPr marL="227965" indent="-227965"/>
            <a:r>
              <a:rPr lang="en-US" sz="2400" b="1"/>
              <a:t>Inefficient: </a:t>
            </a:r>
            <a:r>
              <a:rPr lang="en-US" sz="2400"/>
              <a:t>algebraic derivative expressions could be significantly larger and contain many repeated expressions:</a:t>
            </a:r>
          </a:p>
          <a:p>
            <a:pPr marL="685165" lvl="1" indent="-227965"/>
            <a:r>
              <a:rPr lang="en-US" sz="1999" b="1"/>
              <a:t>Why?</a:t>
            </a:r>
          </a:p>
        </p:txBody>
      </p:sp>
    </p:spTree>
    <p:extLst>
      <p:ext uri="{BB962C8B-B14F-4D97-AF65-F5344CB8AC3E}">
        <p14:creationId xmlns:p14="http://schemas.microsoft.com/office/powerpoint/2010/main" val="801936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fade">
                                      <p:cBhvr>
                                        <p:cTn id="20" dur="500"/>
                                        <p:tgtEl>
                                          <p:spTgt spid="3">
                                            <p:txEl>
                                              <p:pRg st="6" end="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fade">
                                      <p:cBhvr>
                                        <p:cTn id="25" dur="500"/>
                                        <p:tgtEl>
                                          <p:spTgt spid="3">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fade">
                                      <p:cBhvr>
                                        <p:cTn id="3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2466D605-BE64-A7D3-A241-1B675EFF7CFF}"/>
              </a:ext>
            </a:extLst>
          </p:cNvPr>
          <p:cNvSpPr/>
          <p:nvPr/>
        </p:nvSpPr>
        <p:spPr>
          <a:xfrm>
            <a:off x="6896787" y="4999460"/>
            <a:ext cx="1424866" cy="535577"/>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8" name="Rounded Rectangle 7">
            <a:extLst>
              <a:ext uri="{FF2B5EF4-FFF2-40B4-BE49-F238E27FC236}">
                <a16:creationId xmlns:a16="http://schemas.microsoft.com/office/drawing/2014/main" id="{03BCFF7A-5E31-BFBA-248E-6497EEA4F411}"/>
              </a:ext>
            </a:extLst>
          </p:cNvPr>
          <p:cNvSpPr/>
          <p:nvPr/>
        </p:nvSpPr>
        <p:spPr>
          <a:xfrm>
            <a:off x="5233419" y="4997835"/>
            <a:ext cx="957072" cy="463296"/>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D79EC631-5967-76A8-06CA-D91740ED7211}"/>
              </a:ext>
            </a:extLst>
          </p:cNvPr>
          <p:cNvSpPr/>
          <p:nvPr/>
        </p:nvSpPr>
        <p:spPr>
          <a:xfrm>
            <a:off x="8917841" y="4999461"/>
            <a:ext cx="1424866" cy="535576"/>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6E4231B3-1C69-9CB0-6F3F-8D51BE4A2842}"/>
              </a:ext>
            </a:extLst>
          </p:cNvPr>
          <p:cNvSpPr/>
          <p:nvPr/>
        </p:nvSpPr>
        <p:spPr>
          <a:xfrm>
            <a:off x="3570051" y="4987269"/>
            <a:ext cx="957073" cy="463296"/>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F63208-3549-689E-68F0-EBE8C9B3F8F5}"/>
              </a:ext>
            </a:extLst>
          </p:cNvPr>
          <p:cNvSpPr>
            <a:spLocks noGrp="1"/>
          </p:cNvSpPr>
          <p:nvPr>
            <p:ph type="title"/>
          </p:nvPr>
        </p:nvSpPr>
        <p:spPr/>
        <p:txBody>
          <a:bodyPr/>
          <a:lstStyle/>
          <a:p>
            <a:r>
              <a:rPr lang="en-US"/>
              <a:t>Expression Swell </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ADF32DB7-4C2F-AF72-2A50-CF353FE07ADA}"/>
                  </a:ext>
                </a:extLst>
              </p:cNvPr>
              <p:cNvSpPr>
                <a:spLocks noGrp="1"/>
              </p:cNvSpPr>
              <p:nvPr>
                <p:ph idx="1"/>
              </p:nvPr>
            </p:nvSpPr>
            <p:spPr>
              <a:xfrm>
                <a:off x="312421" y="1424540"/>
                <a:ext cx="11567160" cy="5433460"/>
              </a:xfrm>
            </p:spPr>
            <p:txBody>
              <a:bodyPr/>
              <a:lstStyle/>
              <a:p>
                <a:pPr marL="0" indent="0">
                  <a:spcAft>
                    <a:spcPts val="600"/>
                  </a:spcAft>
                  <a:buNone/>
                </a:pPr>
                <a:r>
                  <a:rPr lang="en-US"/>
                  <a:t>Consider computing the derivative of an expression like:</a:t>
                </a:r>
              </a:p>
              <a:p>
                <a:pPr marL="0" indent="0">
                  <a:spcAft>
                    <a:spcPts val="600"/>
                  </a:spcAft>
                  <a:buNone/>
                </a:pPr>
                <a14:m>
                  <m:oMathPara xmlns:m="http://schemas.openxmlformats.org/officeDocument/2006/math">
                    <m:oMath>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m:t>
                      </m:r>
                      <m:r>
                        <a:rPr lang="en-US" b="0" i="1" smtClean="0">
                          <a:latin typeface="Cambria Math" panose="02040503050406030204" pitchFamily="18" charset="0"/>
                        </a:rPr>
                        <m:t>𝑔</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ℎ</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𝑢</m:t>
                      </m:r>
                      <m:r>
                        <a:rPr lang="en-US" b="0" i="1" smtClean="0">
                          <a:latin typeface="Cambria Math" panose="02040503050406030204" pitchFamily="18" charset="0"/>
                        </a:rPr>
                        <m:t>(</m:t>
                      </m:r>
                      <m:r>
                        <a:rPr lang="en-US" b="0" i="1" smtClean="0">
                          <a:latin typeface="Cambria Math" panose="02040503050406030204" pitchFamily="18" charset="0"/>
                        </a:rPr>
                        <m:t>𝑥</m:t>
                      </m:r>
                      <m:r>
                        <a:rPr lang="en-US" b="0" i="1" smtClean="0">
                          <a:latin typeface="Cambria Math" panose="02040503050406030204" pitchFamily="18" charset="0"/>
                        </a:rPr>
                        <m:t>)</m:t>
                      </m:r>
                    </m:oMath>
                  </m:oMathPara>
                </a14:m>
                <a:endParaRPr lang="en-US"/>
              </a:p>
              <a:p>
                <a:pPr marL="0" indent="0">
                  <a:spcAft>
                    <a:spcPts val="1200"/>
                  </a:spcAft>
                  <a:buNone/>
                </a:pPr>
                <a:r>
                  <a:rPr lang="en-US"/>
                  <a:t>If we apply the product rule, we get:</a:t>
                </a:r>
              </a:p>
              <a:p>
                <a:pPr marL="0" indent="0">
                  <a:spcAft>
                    <a:spcPts val="1200"/>
                  </a:spcAft>
                  <a:buNone/>
                </a:pPr>
                <a14:m>
                  <m:oMathPara xmlns:m="http://schemas.openxmlformats.org/officeDocument/2006/math">
                    <m:oMath>
                      <m:f>
                        <m:fPr>
                          <m:ctrlPr>
                            <a:rPr lang="en-US" b="0" i="1" smtClean="0">
                              <a:latin typeface="Cambria Math" panose="02040503050406030204" pitchFamily="18" charset="0"/>
                            </a:rPr>
                          </m:ctrlPr>
                        </m:fPr>
                        <m:num>
                          <m:r>
                            <a:rPr lang="en-US" b="0" i="1" smtClean="0">
                              <a:latin typeface="Cambria Math" panose="02040503050406030204" pitchFamily="18" charset="0"/>
                            </a:rPr>
                            <m:t>𝜕</m:t>
                          </m:r>
                        </m:num>
                        <m:den>
                          <m:r>
                            <a:rPr lang="en-US" b="0" i="1" smtClean="0">
                              <a:latin typeface="Cambria Math" panose="02040503050406030204" pitchFamily="18" charset="0"/>
                            </a:rPr>
                            <m:t>𝜕</m:t>
                          </m:r>
                          <m:r>
                            <a:rPr lang="en-US" b="0" i="1" smtClean="0">
                              <a:latin typeface="Cambria Math" panose="02040503050406030204" pitchFamily="18" charset="0"/>
                            </a:rPr>
                            <m:t>𝑥</m:t>
                          </m:r>
                        </m:den>
                      </m:f>
                      <m:r>
                        <a:rPr lang="en-US" i="1">
                          <a:latin typeface="Cambria Math" panose="02040503050406030204" pitchFamily="18" charset="0"/>
                        </a:rPr>
                        <m:t>𝑓</m:t>
                      </m:r>
                      <m:d>
                        <m:dPr>
                          <m:ctrlPr>
                            <a:rPr lang="en-US" i="1">
                              <a:latin typeface="Cambria Math" panose="02040503050406030204" pitchFamily="18" charset="0"/>
                            </a:rPr>
                          </m:ctrlPr>
                        </m:dPr>
                        <m:e>
                          <m:r>
                            <a:rPr lang="en-US" i="1">
                              <a:latin typeface="Cambria Math" panose="02040503050406030204" pitchFamily="18" charset="0"/>
                            </a:rPr>
                            <m:t>𝑥</m:t>
                          </m:r>
                        </m:e>
                      </m:d>
                      <m:r>
                        <a:rPr lang="en-US" i="1">
                          <a:latin typeface="Cambria Math" panose="02040503050406030204" pitchFamily="18" charset="0"/>
                        </a:rPr>
                        <m:t>=</m:t>
                      </m:r>
                      <m:r>
                        <a:rPr lang="en-US" i="1">
                          <a:latin typeface="Cambria Math" panose="02040503050406030204" pitchFamily="18" charset="0"/>
                        </a:rPr>
                        <m:t>ℎ</m:t>
                      </m:r>
                      <m:d>
                        <m:dPr>
                          <m:ctrlPr>
                            <a:rPr lang="en-US" i="1">
                              <a:latin typeface="Cambria Math" panose="02040503050406030204" pitchFamily="18" charset="0"/>
                            </a:rPr>
                          </m:ctrlPr>
                        </m:dPr>
                        <m:e>
                          <m:r>
                            <a:rPr lang="en-US" i="1">
                              <a:latin typeface="Cambria Math" panose="02040503050406030204" pitchFamily="18" charset="0"/>
                            </a:rPr>
                            <m:t>𝑥</m:t>
                          </m:r>
                        </m:e>
                      </m:d>
                      <m:r>
                        <a:rPr lang="en-US" i="1">
                          <a:latin typeface="Cambria Math" panose="02040503050406030204" pitchFamily="18" charset="0"/>
                        </a:rPr>
                        <m:t>𝑢</m:t>
                      </m:r>
                      <m:d>
                        <m:dPr>
                          <m:ctrlPr>
                            <a:rPr lang="en-US" i="1">
                              <a:latin typeface="Cambria Math" panose="02040503050406030204" pitchFamily="18" charset="0"/>
                            </a:rPr>
                          </m:ctrlPr>
                        </m:dPr>
                        <m:e>
                          <m:r>
                            <a:rPr lang="en-US" i="1">
                              <a:latin typeface="Cambria Math" panose="02040503050406030204" pitchFamily="18" charset="0"/>
                            </a:rPr>
                            <m:t>𝑥</m:t>
                          </m:r>
                        </m:e>
                      </m:d>
                      <m:f>
                        <m:fPr>
                          <m:ctrlPr>
                            <a:rPr lang="en-US" i="1">
                              <a:latin typeface="Cambria Math" panose="02040503050406030204" pitchFamily="18" charset="0"/>
                            </a:rPr>
                          </m:ctrlPr>
                        </m:fPr>
                        <m:num>
                          <m:r>
                            <a:rPr lang="en-US" i="1">
                              <a:latin typeface="Cambria Math" panose="02040503050406030204" pitchFamily="18" charset="0"/>
                            </a:rPr>
                            <m:t>𝜕</m:t>
                          </m:r>
                        </m:num>
                        <m:den>
                          <m:r>
                            <a:rPr lang="en-US" i="1">
                              <a:latin typeface="Cambria Math" panose="02040503050406030204" pitchFamily="18" charset="0"/>
                            </a:rPr>
                            <m:t>𝜕</m:t>
                          </m:r>
                          <m:r>
                            <a:rPr lang="en-US" i="1">
                              <a:latin typeface="Cambria Math" panose="02040503050406030204" pitchFamily="18" charset="0"/>
                            </a:rPr>
                            <m:t>𝑥</m:t>
                          </m:r>
                        </m:den>
                      </m:f>
                      <m:r>
                        <a:rPr lang="en-US" i="1">
                          <a:latin typeface="Cambria Math" panose="02040503050406030204" pitchFamily="18" charset="0"/>
                        </a:rPr>
                        <m:t>𝑔</m:t>
                      </m:r>
                      <m:d>
                        <m:dPr>
                          <m:ctrlPr>
                            <a:rPr lang="en-US" i="1">
                              <a:latin typeface="Cambria Math" panose="02040503050406030204" pitchFamily="18" charset="0"/>
                            </a:rPr>
                          </m:ctrlPr>
                        </m:dPr>
                        <m:e>
                          <m:r>
                            <a:rPr lang="en-US" i="1">
                              <a:latin typeface="Cambria Math" panose="02040503050406030204" pitchFamily="18" charset="0"/>
                            </a:rPr>
                            <m:t>𝑥</m:t>
                          </m:r>
                        </m:e>
                      </m:d>
                      <m:r>
                        <a:rPr lang="en-US" b="0" i="1" smtClean="0">
                          <a:latin typeface="Cambria Math" panose="02040503050406030204" pitchFamily="18" charset="0"/>
                        </a:rPr>
                        <m:t>+</m:t>
                      </m:r>
                      <m:r>
                        <a:rPr lang="en-US" i="1">
                          <a:latin typeface="Cambria Math" panose="02040503050406030204" pitchFamily="18" charset="0"/>
                        </a:rPr>
                        <m:t>𝑔</m:t>
                      </m:r>
                      <m:d>
                        <m:dPr>
                          <m:ctrlPr>
                            <a:rPr lang="en-US" i="1">
                              <a:latin typeface="Cambria Math" panose="02040503050406030204" pitchFamily="18" charset="0"/>
                            </a:rPr>
                          </m:ctrlPr>
                        </m:dPr>
                        <m:e>
                          <m:r>
                            <a:rPr lang="en-US" i="1">
                              <a:latin typeface="Cambria Math" panose="02040503050406030204" pitchFamily="18" charset="0"/>
                            </a:rPr>
                            <m:t>𝑥</m:t>
                          </m:r>
                        </m:e>
                      </m:d>
                      <m:r>
                        <a:rPr lang="en-US" i="1">
                          <a:latin typeface="Cambria Math" panose="02040503050406030204" pitchFamily="18" charset="0"/>
                        </a:rPr>
                        <m:t>𝑢</m:t>
                      </m:r>
                      <m:d>
                        <m:dPr>
                          <m:ctrlPr>
                            <a:rPr lang="en-US" i="1">
                              <a:latin typeface="Cambria Math" panose="02040503050406030204" pitchFamily="18" charset="0"/>
                            </a:rPr>
                          </m:ctrlPr>
                        </m:dPr>
                        <m:e>
                          <m:r>
                            <a:rPr lang="en-US" i="1">
                              <a:latin typeface="Cambria Math" panose="02040503050406030204" pitchFamily="18" charset="0"/>
                            </a:rPr>
                            <m:t>𝑥</m:t>
                          </m:r>
                        </m:e>
                      </m:d>
                      <m:f>
                        <m:fPr>
                          <m:ctrlPr>
                            <a:rPr lang="en-US" i="1">
                              <a:latin typeface="Cambria Math" panose="02040503050406030204" pitchFamily="18" charset="0"/>
                            </a:rPr>
                          </m:ctrlPr>
                        </m:fPr>
                        <m:num>
                          <m:r>
                            <a:rPr lang="en-US" i="1">
                              <a:latin typeface="Cambria Math" panose="02040503050406030204" pitchFamily="18" charset="0"/>
                            </a:rPr>
                            <m:t>𝜕</m:t>
                          </m:r>
                        </m:num>
                        <m:den>
                          <m:r>
                            <a:rPr lang="en-US" i="1">
                              <a:latin typeface="Cambria Math" panose="02040503050406030204" pitchFamily="18" charset="0"/>
                            </a:rPr>
                            <m:t>𝜕</m:t>
                          </m:r>
                          <m:r>
                            <a:rPr lang="en-US" i="1">
                              <a:latin typeface="Cambria Math" panose="02040503050406030204" pitchFamily="18" charset="0"/>
                            </a:rPr>
                            <m:t>𝑥</m:t>
                          </m:r>
                        </m:den>
                      </m:f>
                      <m:r>
                        <a:rPr lang="en-US" i="1">
                          <a:latin typeface="Cambria Math" panose="02040503050406030204" pitchFamily="18" charset="0"/>
                        </a:rPr>
                        <m:t>ℎ</m:t>
                      </m:r>
                      <m:d>
                        <m:dPr>
                          <m:ctrlPr>
                            <a:rPr lang="en-US" i="1">
                              <a:latin typeface="Cambria Math" panose="02040503050406030204" pitchFamily="18" charset="0"/>
                            </a:rPr>
                          </m:ctrlPr>
                        </m:dPr>
                        <m:e>
                          <m:r>
                            <a:rPr lang="en-US" i="1">
                              <a:latin typeface="Cambria Math" panose="02040503050406030204" pitchFamily="18" charset="0"/>
                            </a:rPr>
                            <m:t>𝑥</m:t>
                          </m:r>
                        </m:e>
                      </m:d>
                      <m:r>
                        <a:rPr lang="en-US" b="0" i="1" smtClean="0">
                          <a:latin typeface="Cambria Math" panose="02040503050406030204" pitchFamily="18" charset="0"/>
                        </a:rPr>
                        <m:t>+</m:t>
                      </m:r>
                      <m:r>
                        <a:rPr lang="en-US" i="1">
                          <a:latin typeface="Cambria Math" panose="02040503050406030204" pitchFamily="18" charset="0"/>
                        </a:rPr>
                        <m:t>𝑔</m:t>
                      </m:r>
                      <m:d>
                        <m:dPr>
                          <m:ctrlPr>
                            <a:rPr lang="en-US" i="1">
                              <a:latin typeface="Cambria Math" panose="02040503050406030204" pitchFamily="18" charset="0"/>
                            </a:rPr>
                          </m:ctrlPr>
                        </m:dPr>
                        <m:e>
                          <m:r>
                            <a:rPr lang="en-US" i="1">
                              <a:latin typeface="Cambria Math" panose="02040503050406030204" pitchFamily="18" charset="0"/>
                            </a:rPr>
                            <m:t>𝑥</m:t>
                          </m:r>
                        </m:e>
                      </m:d>
                      <m:r>
                        <a:rPr lang="en-US" i="1">
                          <a:latin typeface="Cambria Math" panose="02040503050406030204" pitchFamily="18" charset="0"/>
                        </a:rPr>
                        <m:t>ℎ</m:t>
                      </m:r>
                      <m:d>
                        <m:dPr>
                          <m:ctrlPr>
                            <a:rPr lang="en-US" i="1">
                              <a:latin typeface="Cambria Math" panose="02040503050406030204" pitchFamily="18" charset="0"/>
                            </a:rPr>
                          </m:ctrlPr>
                        </m:dPr>
                        <m:e>
                          <m:r>
                            <a:rPr lang="en-US" i="1">
                              <a:latin typeface="Cambria Math" panose="02040503050406030204" pitchFamily="18" charset="0"/>
                            </a:rPr>
                            <m:t>𝑥</m:t>
                          </m:r>
                        </m:e>
                      </m:d>
                      <m:f>
                        <m:fPr>
                          <m:ctrlPr>
                            <a:rPr lang="en-US" i="1">
                              <a:latin typeface="Cambria Math" panose="02040503050406030204" pitchFamily="18" charset="0"/>
                            </a:rPr>
                          </m:ctrlPr>
                        </m:fPr>
                        <m:num>
                          <m:r>
                            <a:rPr lang="en-US" i="1">
                              <a:latin typeface="Cambria Math" panose="02040503050406030204" pitchFamily="18" charset="0"/>
                            </a:rPr>
                            <m:t>𝜕</m:t>
                          </m:r>
                        </m:num>
                        <m:den>
                          <m:r>
                            <a:rPr lang="en-US" i="1">
                              <a:latin typeface="Cambria Math" panose="02040503050406030204" pitchFamily="18" charset="0"/>
                            </a:rPr>
                            <m:t>𝜕</m:t>
                          </m:r>
                          <m:r>
                            <a:rPr lang="en-US" i="1">
                              <a:latin typeface="Cambria Math" panose="02040503050406030204" pitchFamily="18" charset="0"/>
                            </a:rPr>
                            <m:t>𝑥</m:t>
                          </m:r>
                        </m:den>
                      </m:f>
                      <m:r>
                        <a:rPr lang="en-US" i="1">
                          <a:latin typeface="Cambria Math" panose="02040503050406030204" pitchFamily="18" charset="0"/>
                        </a:rPr>
                        <m:t>𝑢</m:t>
                      </m:r>
                      <m:r>
                        <a:rPr lang="en-US" i="1">
                          <a:latin typeface="Cambria Math" panose="02040503050406030204" pitchFamily="18" charset="0"/>
                        </a:rPr>
                        <m:t>(</m:t>
                      </m:r>
                      <m:r>
                        <a:rPr lang="en-US" i="1">
                          <a:latin typeface="Cambria Math" panose="02040503050406030204" pitchFamily="18" charset="0"/>
                        </a:rPr>
                        <m:t>𝑥</m:t>
                      </m:r>
                      <m:r>
                        <a:rPr lang="en-US" i="1">
                          <a:latin typeface="Cambria Math" panose="02040503050406030204" pitchFamily="18" charset="0"/>
                        </a:rPr>
                        <m:t>)</m:t>
                      </m:r>
                    </m:oMath>
                  </m:oMathPara>
                </a14:m>
                <a:endParaRPr lang="en-US"/>
              </a:p>
              <a:p>
                <a:pPr marL="0" indent="0">
                  <a:spcAft>
                    <a:spcPts val="600"/>
                  </a:spcAft>
                  <a:buNone/>
                </a:pPr>
                <a:r>
                  <a:rPr lang="en-US"/>
                  <a:t>Notice that there is </a:t>
                </a:r>
                <a:r>
                  <a:rPr lang="en-US" b="1"/>
                  <a:t>significant redundancy</a:t>
                </a:r>
                <a:r>
                  <a:rPr lang="en-US"/>
                  <a:t>. This is especially the case with neural networks (from earlier):</a:t>
                </a:r>
              </a:p>
              <a:p>
                <a:pPr marL="0" indent="0">
                  <a:spcAft>
                    <a:spcPts val="600"/>
                  </a:spcAft>
                  <a:buNone/>
                </a:pPr>
                <a14:m>
                  <m:oMathPara xmlns:m="http://schemas.openxmlformats.org/officeDocument/2006/math">
                    <m:oMath>
                      <m:f>
                        <m:fPr>
                          <m:ctrlPr>
                            <a:rPr lang="en-US" sz="2400" i="1">
                              <a:latin typeface="Cambria Math" panose="02040503050406030204" pitchFamily="18" charset="0"/>
                            </a:rPr>
                          </m:ctrlPr>
                        </m:fPr>
                        <m:num>
                          <m:r>
                            <a:rPr lang="en-US" sz="2400" i="1">
                              <a:latin typeface="Cambria Math" panose="02040503050406030204" pitchFamily="18" charset="0"/>
                            </a:rPr>
                            <m:t>𝜕</m:t>
                          </m:r>
                        </m:num>
                        <m:den>
                          <m:r>
                            <a:rPr lang="en-US" sz="2400" i="1">
                              <a:latin typeface="Cambria Math" panose="02040503050406030204" pitchFamily="18" charset="0"/>
                            </a:rPr>
                            <m:t>𝜕</m:t>
                          </m:r>
                          <m:sSubSup>
                            <m:sSubSupPr>
                              <m:ctrlPr>
                                <a:rPr lang="en-US" sz="2400" i="1">
                                  <a:solidFill>
                                    <a:schemeClr val="accent5"/>
                                  </a:solidFill>
                                  <a:latin typeface="Cambria Math" panose="02040503050406030204" pitchFamily="18" charset="0"/>
                                </a:rPr>
                              </m:ctrlPr>
                            </m:sSubSupPr>
                            <m:e>
                              <m:r>
                                <a:rPr lang="en-US" sz="2400" i="1">
                                  <a:solidFill>
                                    <a:schemeClr val="accent5"/>
                                  </a:solidFill>
                                  <a:latin typeface="Cambria Math" panose="02040503050406030204" pitchFamily="18" charset="0"/>
                                </a:rPr>
                                <m:t>𝑊</m:t>
                              </m:r>
                            </m:e>
                            <m:sub>
                              <m:r>
                                <a:rPr lang="en-US" sz="2400" i="1">
                                  <a:solidFill>
                                    <a:schemeClr val="accent5"/>
                                  </a:solidFill>
                                  <a:latin typeface="Cambria Math" panose="02040503050406030204" pitchFamily="18" charset="0"/>
                                </a:rPr>
                                <m:t>𝑖𝑗</m:t>
                              </m:r>
                            </m:sub>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bSup>
                        </m:den>
                      </m:f>
                      <m:r>
                        <a:rPr lang="en-US" sz="2400" i="1">
                          <a:solidFill>
                            <a:schemeClr val="accent3"/>
                          </a:solidFill>
                          <a:latin typeface="Cambria Math" panose="02040503050406030204" pitchFamily="18" charset="0"/>
                        </a:rPr>
                        <m:t>𝑦</m:t>
                      </m:r>
                      <m:r>
                        <a:rPr lang="en-US" sz="2400" i="1">
                          <a:latin typeface="Cambria Math" panose="02040503050406030204" pitchFamily="18" charset="0"/>
                        </a:rPr>
                        <m:t>(</m:t>
                      </m:r>
                      <m:r>
                        <m:rPr>
                          <m:sty m:val="p"/>
                        </m:rPr>
                        <a:rPr lang="en-US" sz="2400">
                          <a:solidFill>
                            <a:schemeClr val="accent4"/>
                          </a:solidFill>
                          <a:latin typeface="Cambria Math" panose="02040503050406030204" pitchFamily="18" charset="0"/>
                        </a:rPr>
                        <m:t>x</m:t>
                      </m:r>
                      <m:r>
                        <a:rPr lang="en-US" sz="2400" i="1">
                          <a:latin typeface="Cambria Math" panose="02040503050406030204" pitchFamily="18" charset="0"/>
                        </a:rPr>
                        <m:t>,</m:t>
                      </m:r>
                      <m:r>
                        <m:rPr>
                          <m:sty m:val="p"/>
                        </m:rPr>
                        <a:rPr lang="en-US" sz="2400">
                          <a:solidFill>
                            <a:schemeClr val="accent5"/>
                          </a:solidFill>
                          <a:latin typeface="Cambria Math" panose="02040503050406030204" pitchFamily="18" charset="0"/>
                        </a:rPr>
                        <m:t>w</m:t>
                      </m:r>
                      <m:r>
                        <a:rPr lang="en-US" sz="2400" i="1">
                          <a:latin typeface="Cambria Math" panose="02040503050406030204" pitchFamily="18" charset="0"/>
                        </a:rPr>
                        <m:t>)=</m:t>
                      </m:r>
                      <m:r>
                        <a:rPr lang="en-US" sz="2400" i="1">
                          <a:solidFill>
                            <a:schemeClr val="accent3"/>
                          </a:solidFill>
                          <a:latin typeface="Cambria Math" panose="02040503050406030204" pitchFamily="18" charset="0"/>
                        </a:rPr>
                        <m:t>𝑦</m:t>
                      </m:r>
                      <m:d>
                        <m:dPr>
                          <m:ctrlPr>
                            <a:rPr lang="en-US" sz="2400">
                              <a:solidFill>
                                <a:schemeClr val="accent4"/>
                              </a:solidFill>
                              <a:latin typeface="Cambria Math" panose="02040503050406030204" pitchFamily="18" charset="0"/>
                            </a:rPr>
                          </m:ctrlPr>
                        </m:dPr>
                        <m:e>
                          <m:r>
                            <m:rPr>
                              <m:sty m:val="p"/>
                            </m:rPr>
                            <a:rPr lang="en-US" sz="2400">
                              <a:solidFill>
                                <a:schemeClr val="accent4"/>
                              </a:solidFill>
                              <a:latin typeface="Cambria Math" panose="02040503050406030204" pitchFamily="18" charset="0"/>
                            </a:rPr>
                            <m:t>x</m:t>
                          </m:r>
                          <m:r>
                            <a:rPr lang="en-US" sz="2400" i="1">
                              <a:latin typeface="Cambria Math" panose="02040503050406030204" pitchFamily="18" charset="0"/>
                            </a:rPr>
                            <m:t>,</m:t>
                          </m:r>
                          <m:r>
                            <m:rPr>
                              <m:sty m:val="p"/>
                            </m:rPr>
                            <a:rPr lang="en-US" sz="2400">
                              <a:solidFill>
                                <a:schemeClr val="accent5"/>
                              </a:solidFill>
                              <a:latin typeface="Cambria Math" panose="02040503050406030204" pitchFamily="18" charset="0"/>
                            </a:rPr>
                            <m:t>w</m:t>
                          </m:r>
                        </m:e>
                      </m:d>
                      <m:d>
                        <m:dPr>
                          <m:ctrlPr>
                            <a:rPr lang="en-US" sz="2400" i="1">
                              <a:latin typeface="Cambria Math" panose="02040503050406030204" pitchFamily="18" charset="0"/>
                            </a:rPr>
                          </m:ctrlPr>
                        </m:dPr>
                        <m:e>
                          <m:r>
                            <a:rPr lang="en-US" sz="2400" i="1">
                              <a:latin typeface="Cambria Math" panose="02040503050406030204" pitchFamily="18" charset="0"/>
                            </a:rPr>
                            <m:t>1− </m:t>
                          </m:r>
                          <m:r>
                            <a:rPr lang="en-US" sz="2400" i="1">
                              <a:solidFill>
                                <a:schemeClr val="accent3"/>
                              </a:solidFill>
                              <a:latin typeface="Cambria Math" panose="02040503050406030204" pitchFamily="18" charset="0"/>
                            </a:rPr>
                            <m:t>𝑦</m:t>
                          </m:r>
                          <m:d>
                            <m:dPr>
                              <m:ctrlPr>
                                <a:rPr lang="en-US" sz="2400">
                                  <a:solidFill>
                                    <a:schemeClr val="accent4"/>
                                  </a:solidFill>
                                  <a:latin typeface="Cambria Math" panose="02040503050406030204" pitchFamily="18" charset="0"/>
                                </a:rPr>
                              </m:ctrlPr>
                            </m:dPr>
                            <m:e>
                              <m:r>
                                <m:rPr>
                                  <m:sty m:val="p"/>
                                </m:rPr>
                                <a:rPr lang="en-US" sz="2400">
                                  <a:solidFill>
                                    <a:schemeClr val="accent4"/>
                                  </a:solidFill>
                                  <a:latin typeface="Cambria Math" panose="02040503050406030204" pitchFamily="18" charset="0"/>
                                </a:rPr>
                                <m:t>x</m:t>
                              </m:r>
                              <m:r>
                                <a:rPr lang="en-US" sz="2400" i="1">
                                  <a:latin typeface="Cambria Math" panose="02040503050406030204" pitchFamily="18" charset="0"/>
                                </a:rPr>
                                <m:t>,</m:t>
                              </m:r>
                              <m:r>
                                <m:rPr>
                                  <m:sty m:val="p"/>
                                </m:rPr>
                                <a:rPr lang="en-US" sz="2400">
                                  <a:solidFill>
                                    <a:schemeClr val="accent5"/>
                                  </a:solidFill>
                                  <a:latin typeface="Cambria Math" panose="02040503050406030204" pitchFamily="18" charset="0"/>
                                </a:rPr>
                                <m:t>w</m:t>
                              </m:r>
                            </m:e>
                          </m:d>
                        </m:e>
                      </m:d>
                      <m:sSubSup>
                        <m:sSubSupPr>
                          <m:ctrlPr>
                            <a:rPr lang="en-US" sz="2400">
                              <a:solidFill>
                                <a:schemeClr val="accent5"/>
                              </a:solidFill>
                              <a:latin typeface="Cambria Math" panose="02040503050406030204" pitchFamily="18" charset="0"/>
                            </a:rPr>
                          </m:ctrlPr>
                        </m:sSubSupPr>
                        <m:e>
                          <m:r>
                            <m:rPr>
                              <m:sty m:val="p"/>
                            </m:rPr>
                            <a:rPr lang="en-US" sz="2400">
                              <a:solidFill>
                                <a:schemeClr val="accent5"/>
                              </a:solidFill>
                              <a:latin typeface="Cambria Math" panose="02040503050406030204" pitchFamily="18" charset="0"/>
                            </a:rPr>
                            <m:t>W</m:t>
                          </m:r>
                        </m:e>
                        <m:sub>
                          <m:r>
                            <a:rPr lang="en-US" sz="2400">
                              <a:solidFill>
                                <a:schemeClr val="accent5"/>
                              </a:solidFill>
                              <a:latin typeface="Cambria Math" panose="02040503050406030204" pitchFamily="18" charset="0"/>
                            </a:rPr>
                            <m:t>1</m:t>
                          </m:r>
                          <m:r>
                            <a:rPr lang="en-US" sz="2400" i="1">
                              <a:solidFill>
                                <a:schemeClr val="accent5"/>
                              </a:solidFill>
                              <a:latin typeface="Cambria Math" panose="02040503050406030204" pitchFamily="18" charset="0"/>
                            </a:rPr>
                            <m:t>𝑖</m:t>
                          </m:r>
                        </m:sub>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2</m:t>
                              </m:r>
                            </m:e>
                          </m:d>
                        </m:sup>
                      </m:sSubSup>
                      <m:r>
                        <a:rPr lang="en-US" sz="2400" i="1">
                          <a:latin typeface="Cambria Math" panose="02040503050406030204" pitchFamily="18" charset="0"/>
                        </a:rPr>
                        <m:t>𝜎</m:t>
                      </m:r>
                      <m:sSub>
                        <m:sSubPr>
                          <m:ctrlPr>
                            <a:rPr lang="en-US" sz="2400" i="1">
                              <a:solidFill>
                                <a:schemeClr val="accent5"/>
                              </a:solidFill>
                              <a:latin typeface="Cambria Math" panose="02040503050406030204" pitchFamily="18" charset="0"/>
                            </a:rPr>
                          </m:ctrlPr>
                        </m:sSubPr>
                        <m:e>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r>
                                <a:rPr lang="en-US" sz="2400" i="1">
                                  <a:solidFill>
                                    <a:schemeClr val="accent4"/>
                                  </a:solidFill>
                                  <a:latin typeface="Cambria Math" panose="02040503050406030204" pitchFamily="18" charset="0"/>
                                </a:rPr>
                                <m:t>𝑥</m:t>
                              </m:r>
                            </m:e>
                          </m:d>
                        </m:e>
                        <m:sub>
                          <m:r>
                            <a:rPr lang="en-US" sz="2400" i="1">
                              <a:latin typeface="Cambria Math" panose="02040503050406030204" pitchFamily="18" charset="0"/>
                            </a:rPr>
                            <m:t>𝑖</m:t>
                          </m:r>
                        </m:sub>
                      </m:sSub>
                      <m:d>
                        <m:dPr>
                          <m:ctrlPr>
                            <a:rPr lang="en-US" sz="2400" i="1">
                              <a:latin typeface="Cambria Math" panose="02040503050406030204" pitchFamily="18" charset="0"/>
                            </a:rPr>
                          </m:ctrlPr>
                        </m:dPr>
                        <m:e>
                          <m:r>
                            <a:rPr lang="en-US" sz="2400" i="1">
                              <a:latin typeface="Cambria Math" panose="02040503050406030204" pitchFamily="18" charset="0"/>
                            </a:rPr>
                            <m:t>1−</m:t>
                          </m:r>
                          <m:r>
                            <a:rPr lang="en-US" sz="2400" i="1">
                              <a:latin typeface="Cambria Math" panose="02040503050406030204" pitchFamily="18" charset="0"/>
                            </a:rPr>
                            <m:t>𝜎</m:t>
                          </m:r>
                          <m:sSub>
                            <m:sSubPr>
                              <m:ctrlPr>
                                <a:rPr lang="en-US" sz="2400" i="1">
                                  <a:solidFill>
                                    <a:schemeClr val="accent5"/>
                                  </a:solidFill>
                                  <a:latin typeface="Cambria Math" panose="02040503050406030204" pitchFamily="18" charset="0"/>
                                </a:rPr>
                              </m:ctrlPr>
                            </m:sSubPr>
                            <m:e>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r>
                                    <a:rPr lang="en-US" sz="2400" i="1">
                                      <a:solidFill>
                                        <a:schemeClr val="accent4"/>
                                      </a:solidFill>
                                      <a:latin typeface="Cambria Math" panose="02040503050406030204" pitchFamily="18" charset="0"/>
                                    </a:rPr>
                                    <m:t>𝑥</m:t>
                                  </m:r>
                                </m:e>
                              </m:d>
                            </m:e>
                            <m:sub>
                              <m:r>
                                <a:rPr lang="en-US" sz="2400" i="1">
                                  <a:latin typeface="Cambria Math" panose="02040503050406030204" pitchFamily="18" charset="0"/>
                                </a:rPr>
                                <m:t>𝑖</m:t>
                              </m:r>
                            </m:sub>
                          </m:sSub>
                        </m:e>
                      </m:d>
                      <m:sSub>
                        <m:sSubPr>
                          <m:ctrlPr>
                            <a:rPr lang="en-US" sz="2400" i="1">
                              <a:solidFill>
                                <a:schemeClr val="accent4"/>
                              </a:solidFill>
                              <a:latin typeface="Cambria Math" panose="02040503050406030204" pitchFamily="18" charset="0"/>
                            </a:rPr>
                          </m:ctrlPr>
                        </m:sSubPr>
                        <m:e>
                          <m:r>
                            <a:rPr lang="en-US" sz="2400" i="1">
                              <a:solidFill>
                                <a:schemeClr val="accent4"/>
                              </a:solidFill>
                              <a:latin typeface="Cambria Math" panose="02040503050406030204" pitchFamily="18" charset="0"/>
                            </a:rPr>
                            <m:t>𝑥</m:t>
                          </m:r>
                        </m:e>
                        <m:sub>
                          <m:r>
                            <a:rPr lang="en-US" sz="2400" i="1">
                              <a:solidFill>
                                <a:schemeClr val="accent4"/>
                              </a:solidFill>
                              <a:latin typeface="Cambria Math" panose="02040503050406030204" pitchFamily="18" charset="0"/>
                            </a:rPr>
                            <m:t>𝑗</m:t>
                          </m:r>
                        </m:sub>
                      </m:sSub>
                    </m:oMath>
                  </m:oMathPara>
                </a14:m>
                <a:endParaRPr lang="en-US" sz="2400" b="1"/>
              </a:p>
            </p:txBody>
          </p:sp>
        </mc:Choice>
        <mc:Fallback>
          <p:sp>
            <p:nvSpPr>
              <p:cNvPr id="3" name="Content Placeholder 2">
                <a:extLst>
                  <a:ext uri="{FF2B5EF4-FFF2-40B4-BE49-F238E27FC236}">
                    <a16:creationId xmlns:a16="http://schemas.microsoft.com/office/drawing/2014/main" id="{ADF32DB7-4C2F-AF72-2A50-CF353FE07ADA}"/>
                  </a:ext>
                </a:extLst>
              </p:cNvPr>
              <p:cNvSpPr>
                <a:spLocks noGrp="1" noRot="1" noChangeAspect="1" noMove="1" noResize="1" noEditPoints="1" noAdjustHandles="1" noChangeArrowheads="1" noChangeShapeType="1" noTextEdit="1"/>
              </p:cNvSpPr>
              <p:nvPr>
                <p:ph idx="1"/>
              </p:nvPr>
            </p:nvSpPr>
            <p:spPr>
              <a:xfrm>
                <a:off x="312421" y="1424540"/>
                <a:ext cx="11567160" cy="5433460"/>
              </a:xfrm>
              <a:blipFill>
                <a:blip r:embed="rId3"/>
                <a:stretch>
                  <a:fillRect l="-1096" t="-2103" r="-658"/>
                </a:stretch>
              </a:blipFill>
            </p:spPr>
            <p:txBody>
              <a:bodyPr/>
              <a:lstStyle/>
              <a:p>
                <a:r>
                  <a:rPr lang="en-US">
                    <a:noFill/>
                  </a:rPr>
                  <a:t> </a:t>
                </a:r>
              </a:p>
            </p:txBody>
          </p:sp>
        </mc:Fallback>
      </mc:AlternateContent>
      <p:grpSp>
        <p:nvGrpSpPr>
          <p:cNvPr id="20" name="Group 19">
            <a:extLst>
              <a:ext uri="{FF2B5EF4-FFF2-40B4-BE49-F238E27FC236}">
                <a16:creationId xmlns:a16="http://schemas.microsoft.com/office/drawing/2014/main" id="{9CE33EBA-6F2B-C9B5-A313-DDD44AC6781A}"/>
              </a:ext>
            </a:extLst>
          </p:cNvPr>
          <p:cNvGrpSpPr/>
          <p:nvPr/>
        </p:nvGrpSpPr>
        <p:grpSpPr>
          <a:xfrm>
            <a:off x="3651504" y="5852901"/>
            <a:ext cx="2859024" cy="706692"/>
            <a:chOff x="3456432" y="5522976"/>
            <a:chExt cx="2859024" cy="706692"/>
          </a:xfrm>
        </p:grpSpPr>
        <p:sp>
          <p:nvSpPr>
            <p:cNvPr id="17" name="Rounded Rectangle 16">
              <a:extLst>
                <a:ext uri="{FF2B5EF4-FFF2-40B4-BE49-F238E27FC236}">
                  <a16:creationId xmlns:a16="http://schemas.microsoft.com/office/drawing/2014/main" id="{8AD474F8-2013-1AA4-EE7B-642F3621904D}"/>
                </a:ext>
              </a:extLst>
            </p:cNvPr>
            <p:cNvSpPr/>
            <p:nvPr/>
          </p:nvSpPr>
          <p:spPr>
            <a:xfrm>
              <a:off x="3505200" y="5522976"/>
              <a:ext cx="2810256" cy="706692"/>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2B24F9EC-D10B-4A61-F26B-41E9705DACD3}"/>
                </a:ext>
              </a:extLst>
            </p:cNvPr>
            <p:cNvGrpSpPr/>
            <p:nvPr/>
          </p:nvGrpSpPr>
          <p:grpSpPr>
            <a:xfrm>
              <a:off x="3456432" y="5531916"/>
              <a:ext cx="2810256" cy="645048"/>
              <a:chOff x="3456432" y="5645580"/>
              <a:chExt cx="2810256" cy="645048"/>
            </a:xfrm>
          </p:grpSpPr>
          <p:sp>
            <p:nvSpPr>
              <p:cNvPr id="12" name="Rounded Rectangle 11">
                <a:extLst>
                  <a:ext uri="{FF2B5EF4-FFF2-40B4-BE49-F238E27FC236}">
                    <a16:creationId xmlns:a16="http://schemas.microsoft.com/office/drawing/2014/main" id="{9BF359C8-4A85-60AC-55CB-05F6DAF4B797}"/>
                  </a:ext>
                </a:extLst>
              </p:cNvPr>
              <p:cNvSpPr/>
              <p:nvPr/>
            </p:nvSpPr>
            <p:spPr>
              <a:xfrm>
                <a:off x="4608576" y="5739444"/>
                <a:ext cx="1353312" cy="457320"/>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07E486B2-9A89-0953-D545-9DC919990DAB}"/>
                      </a:ext>
                    </a:extLst>
                  </p:cNvPr>
                  <p:cNvSpPr txBox="1"/>
                  <p:nvPr/>
                </p:nvSpPr>
                <p:spPr>
                  <a:xfrm>
                    <a:off x="3456432" y="5645580"/>
                    <a:ext cx="2810256" cy="645048"/>
                  </a:xfrm>
                  <a:prstGeom prst="rect">
                    <a:avLst/>
                  </a:prstGeom>
                  <a:noFill/>
                </p:spPr>
                <p:txBody>
                  <a:bodyPr wrap="square">
                    <a:spAutoFit/>
                  </a:bodyPr>
                  <a:lstStyle/>
                  <a:p>
                    <a:pPr/>
                    <a14:m>
                      <m:oMathPara xmlns:m="http://schemas.openxmlformats.org/officeDocument/2006/math">
                        <m:oMath>
                          <m:r>
                            <a:rPr lang="en-US" sz="2400" i="1" smtClean="0">
                              <a:latin typeface="Cambria Math" panose="02040503050406030204" pitchFamily="18" charset="0"/>
                            </a:rPr>
                            <m:t>𝜎</m:t>
                          </m:r>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2</m:t>
                                      </m:r>
                                    </m:e>
                                  </m:d>
                                </m:sup>
                              </m:sSup>
                              <m:r>
                                <a:rPr lang="en-US" sz="2400" i="1">
                                  <a:latin typeface="Cambria Math" panose="02040503050406030204" pitchFamily="18" charset="0"/>
                                </a:rPr>
                                <m:t>𝜎</m:t>
                              </m:r>
                              <m:d>
                                <m:dPr>
                                  <m:ctrlPr>
                                    <a:rPr lang="en-US" sz="2400" i="1">
                                      <a:solidFill>
                                        <a:schemeClr val="accent5"/>
                                      </a:solidFill>
                                      <a:latin typeface="Cambria Math" panose="02040503050406030204" pitchFamily="18" charset="0"/>
                                    </a:rPr>
                                  </m:ctrlPr>
                                </m:dPr>
                                <m:e>
                                  <m:sSup>
                                    <m:sSupPr>
                                      <m:ctrlPr>
                                        <a:rPr lang="en-US" sz="2400">
                                          <a:solidFill>
                                            <a:schemeClr val="accent5"/>
                                          </a:solidFill>
                                          <a:latin typeface="Cambria Math" panose="02040503050406030204" pitchFamily="18" charset="0"/>
                                        </a:rPr>
                                      </m:ctrlPr>
                                    </m:sSupPr>
                                    <m:e>
                                      <m:r>
                                        <m:rPr>
                                          <m:sty m:val="p"/>
                                        </m:rPr>
                                        <a:rPr lang="en-US" sz="2400">
                                          <a:solidFill>
                                            <a:schemeClr val="accent5"/>
                                          </a:solidFill>
                                          <a:latin typeface="Cambria Math" panose="02040503050406030204" pitchFamily="18" charset="0"/>
                                        </a:rPr>
                                        <m:t>W</m:t>
                                      </m:r>
                                    </m:e>
                                    <m:sup>
                                      <m:d>
                                        <m:dPr>
                                          <m:ctrlPr>
                                            <a:rPr lang="en-US" sz="2400" i="1">
                                              <a:solidFill>
                                                <a:schemeClr val="accent5"/>
                                              </a:solidFill>
                                              <a:latin typeface="Cambria Math" panose="02040503050406030204" pitchFamily="18" charset="0"/>
                                            </a:rPr>
                                          </m:ctrlPr>
                                        </m:dPr>
                                        <m:e>
                                          <m:r>
                                            <a:rPr lang="en-US" sz="2400" i="1">
                                              <a:solidFill>
                                                <a:schemeClr val="accent5"/>
                                              </a:solidFill>
                                              <a:latin typeface="Cambria Math" panose="02040503050406030204" pitchFamily="18" charset="0"/>
                                            </a:rPr>
                                            <m:t>1</m:t>
                                          </m:r>
                                        </m:e>
                                      </m:d>
                                    </m:sup>
                                  </m:sSup>
                                  <m:r>
                                    <a:rPr lang="en-US" sz="2400" i="1">
                                      <a:solidFill>
                                        <a:schemeClr val="accent4"/>
                                      </a:solidFill>
                                      <a:latin typeface="Cambria Math" panose="02040503050406030204" pitchFamily="18" charset="0"/>
                                    </a:rPr>
                                    <m:t>𝑥</m:t>
                                  </m:r>
                                </m:e>
                              </m:d>
                            </m:e>
                          </m:d>
                        </m:oMath>
                      </m:oMathPara>
                    </a14:m>
                    <a:endParaRPr lang="en-US" sz="2400"/>
                  </a:p>
                </p:txBody>
              </p:sp>
            </mc:Choice>
            <mc:Fallback>
              <p:sp>
                <p:nvSpPr>
                  <p:cNvPr id="11" name="TextBox 10">
                    <a:extLst>
                      <a:ext uri="{FF2B5EF4-FFF2-40B4-BE49-F238E27FC236}">
                        <a16:creationId xmlns:a16="http://schemas.microsoft.com/office/drawing/2014/main" id="{07E486B2-9A89-0953-D545-9DC919990DAB}"/>
                      </a:ext>
                    </a:extLst>
                  </p:cNvPr>
                  <p:cNvSpPr txBox="1">
                    <a:spLocks noRot="1" noChangeAspect="1" noMove="1" noResize="1" noEditPoints="1" noAdjustHandles="1" noChangeArrowheads="1" noChangeShapeType="1" noTextEdit="1"/>
                  </p:cNvSpPr>
                  <p:nvPr/>
                </p:nvSpPr>
                <p:spPr>
                  <a:xfrm>
                    <a:off x="3456432" y="5645580"/>
                    <a:ext cx="2810256" cy="645048"/>
                  </a:xfrm>
                  <a:prstGeom prst="rect">
                    <a:avLst/>
                  </a:prstGeom>
                  <a:blipFill>
                    <a:blip r:embed="rId4"/>
                    <a:stretch>
                      <a:fillRect/>
                    </a:stretch>
                  </a:blipFill>
                </p:spPr>
                <p:txBody>
                  <a:bodyPr/>
                  <a:lstStyle/>
                  <a:p>
                    <a:r>
                      <a:rPr lang="en-US">
                        <a:noFill/>
                      </a:rPr>
                      <a:t> </a:t>
                    </a:r>
                  </a:p>
                </p:txBody>
              </p:sp>
            </mc:Fallback>
          </mc:AlternateContent>
        </p:grpSp>
      </p:grpSp>
      <p:cxnSp>
        <p:nvCxnSpPr>
          <p:cNvPr id="16" name="Straight Arrow Connector 15">
            <a:extLst>
              <a:ext uri="{FF2B5EF4-FFF2-40B4-BE49-F238E27FC236}">
                <a16:creationId xmlns:a16="http://schemas.microsoft.com/office/drawing/2014/main" id="{163207B7-DCC3-8523-AE6E-F0BD01CC8B72}"/>
              </a:ext>
            </a:extLst>
          </p:cNvPr>
          <p:cNvCxnSpPr>
            <a:cxnSpLocks/>
          </p:cNvCxnSpPr>
          <p:nvPr/>
        </p:nvCxnSpPr>
        <p:spPr>
          <a:xfrm>
            <a:off x="4328160" y="5450565"/>
            <a:ext cx="280416" cy="3747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915528B5-142C-2601-6F6D-1320AD6ADAF1}"/>
              </a:ext>
            </a:extLst>
          </p:cNvPr>
          <p:cNvCxnSpPr>
            <a:cxnSpLocks/>
          </p:cNvCxnSpPr>
          <p:nvPr/>
        </p:nvCxnSpPr>
        <p:spPr>
          <a:xfrm flipH="1">
            <a:off x="5414623" y="5445687"/>
            <a:ext cx="156820" cy="40558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5972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par>
                                <p:cTn id="37" presetID="10" presetClass="entr" presetSubtype="0"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par>
                                <p:cTn id="40" presetID="10" presetClass="entr" presetSubtype="0"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par>
                                <p:cTn id="43" presetID="10" presetClass="entr" presetSubtype="0"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4" grpId="0" animBg="1"/>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3E68C-E7AF-A881-3920-DEDE61E8B4F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7A8B57D-2871-FAA7-AD32-F57F3DF4C41A}"/>
              </a:ext>
            </a:extLst>
          </p:cNvPr>
          <p:cNvSpPr>
            <a:spLocks noGrp="1"/>
          </p:cNvSpPr>
          <p:nvPr>
            <p:ph type="ctrTitle"/>
          </p:nvPr>
        </p:nvSpPr>
        <p:spPr/>
        <p:txBody>
          <a:bodyPr/>
          <a:lstStyle/>
          <a:p>
            <a:r>
              <a:rPr lang="en-US"/>
              <a:t>Automatic Differentiation</a:t>
            </a:r>
          </a:p>
        </p:txBody>
      </p:sp>
      <p:sp>
        <p:nvSpPr>
          <p:cNvPr id="5" name="Subtitle 4">
            <a:extLst>
              <a:ext uri="{FF2B5EF4-FFF2-40B4-BE49-F238E27FC236}">
                <a16:creationId xmlns:a16="http://schemas.microsoft.com/office/drawing/2014/main" id="{E9111B53-FB6A-8381-D044-C700599324C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353752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442CA7D0-4236-F302-07D3-F785068E535C}"/>
              </a:ext>
            </a:extLst>
          </p:cNvPr>
          <p:cNvSpPr/>
          <p:nvPr/>
        </p:nvSpPr>
        <p:spPr>
          <a:xfrm>
            <a:off x="312421" y="5189809"/>
            <a:ext cx="9418601" cy="615758"/>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1667A2A9-9EF2-8439-5FE8-E239FB8FBD9C}"/>
              </a:ext>
            </a:extLst>
          </p:cNvPr>
          <p:cNvSpPr>
            <a:spLocks noGrp="1"/>
          </p:cNvSpPr>
          <p:nvPr>
            <p:ph type="title"/>
          </p:nvPr>
        </p:nvSpPr>
        <p:spPr/>
        <p:txBody>
          <a:bodyPr/>
          <a:lstStyle/>
          <a:p>
            <a:r>
              <a:rPr lang="en-US"/>
              <a:t>Automatic Differentiation (Autodiff)</a:t>
            </a:r>
          </a:p>
        </p:txBody>
      </p:sp>
      <mc:AlternateContent xmlns:mc="http://schemas.openxmlformats.org/markup-compatibility/2006">
        <mc:Choice xmlns:a14="http://schemas.microsoft.com/office/drawing/2010/main" Requires="a14">
          <p:sp>
            <p:nvSpPr>
              <p:cNvPr id="5" name="Content Placeholder 4">
                <a:extLst>
                  <a:ext uri="{FF2B5EF4-FFF2-40B4-BE49-F238E27FC236}">
                    <a16:creationId xmlns:a16="http://schemas.microsoft.com/office/drawing/2014/main" id="{DC84D2AE-FA50-597E-1600-842CAAC5B7A0}"/>
                  </a:ext>
                </a:extLst>
              </p:cNvPr>
              <p:cNvSpPr>
                <a:spLocks noGrp="1"/>
              </p:cNvSpPr>
              <p:nvPr>
                <p:ph idx="1"/>
              </p:nvPr>
            </p:nvSpPr>
            <p:spPr/>
            <p:txBody>
              <a:bodyPr/>
              <a:lstStyle/>
              <a:p>
                <a:pPr marL="0" indent="0">
                  <a:buNone/>
                </a:pPr>
                <a:r>
                  <a:rPr lang="en-US"/>
                  <a:t>Automatically generate </a:t>
                </a:r>
                <a:r>
                  <a:rPr lang="en-US" b="1"/>
                  <a:t>a program </a:t>
                </a:r>
                <a:r>
                  <a:rPr lang="en-US"/>
                  <a:t>to compute the derivative </a:t>
                </a:r>
                <a:r>
                  <a:rPr lang="en-US" b="1"/>
                  <a:t>efficiently </a:t>
                </a:r>
                <a:r>
                  <a:rPr lang="en-US"/>
                  <a:t>from the </a:t>
                </a:r>
                <a:r>
                  <a:rPr lang="en-US" b="1"/>
                  <a:t>“forward” computation </a:t>
                </a:r>
                <a:r>
                  <a:rPr lang="en-US"/>
                  <a:t>of the error.</a:t>
                </a:r>
              </a:p>
              <a:p>
                <a:r>
                  <a:rPr lang="en-US" b="1"/>
                  <a:t>Automatic:</a:t>
                </a:r>
                <a:r>
                  <a:rPr lang="en-US"/>
                  <a:t> derivative program is constructed by tracing the forward computation graph.</a:t>
                </a:r>
              </a:p>
              <a:p>
                <a:r>
                  <a:rPr lang="en-US" b="1"/>
                  <a:t>Accurate:</a:t>
                </a:r>
                <a:r>
                  <a:rPr lang="en-US"/>
                  <a:t> derivative is computed to machine precision. </a:t>
                </a:r>
              </a:p>
              <a:p>
                <a:r>
                  <a:rPr lang="en-US" b="1"/>
                  <a:t>Efficient:</a:t>
                </a:r>
                <a:r>
                  <a:rPr lang="en-US"/>
                  <a:t> reuse redundant computation</a:t>
                </a:r>
              </a:p>
              <a:p>
                <a:pPr marL="0" indent="0">
                  <a:buNone/>
                </a:pPr>
                <a:r>
                  <a:rPr lang="en-US"/>
                  <a:t>There are two approaches to </a:t>
                </a:r>
                <a:r>
                  <a:rPr lang="en-US" err="1"/>
                  <a:t>Autodiff</a:t>
                </a:r>
                <a:r>
                  <a:rPr lang="en-US"/>
                  <a:t>:</a:t>
                </a:r>
              </a:p>
              <a:p>
                <a:r>
                  <a:rPr lang="en-US" b="1"/>
                  <a:t>Forward Mode: </a:t>
                </a:r>
                <a:r>
                  <a:rPr lang="en-US"/>
                  <a:t>Best for </a:t>
                </a:r>
                <a14:m>
                  <m:oMath xmlns:m="http://schemas.openxmlformats.org/officeDocument/2006/math">
                    <m:r>
                      <a:rPr lang="en-US" b="0" i="1" smtClean="0">
                        <a:latin typeface="Cambria Math" panose="02040503050406030204" pitchFamily="18" charset="0"/>
                      </a:rPr>
                      <m:t>𝑓</m:t>
                    </m:r>
                    <m:r>
                      <a:rPr lang="en-US" b="0" i="1" smtClean="0">
                        <a:latin typeface="Cambria Math" panose="02040503050406030204" pitchFamily="18" charset="0"/>
                      </a:rPr>
                      <m:t>:</m:t>
                    </m:r>
                    <m:r>
                      <a:rPr lang="en-US" b="0" i="1" smtClean="0">
                        <a:latin typeface="Cambria Math" panose="02040503050406030204" pitchFamily="18" charset="0"/>
                      </a:rPr>
                      <m:t>ℝ</m:t>
                    </m:r>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ℝ</m:t>
                        </m:r>
                      </m:e>
                      <m:sup>
                        <m:r>
                          <a:rPr lang="en-US" b="0" i="1" smtClean="0">
                            <a:latin typeface="Cambria Math" panose="02040503050406030204" pitchFamily="18" charset="0"/>
                          </a:rPr>
                          <m:t>𝐷</m:t>
                        </m:r>
                      </m:sup>
                    </m:sSup>
                  </m:oMath>
                </a14:m>
                <a:endParaRPr lang="en-US"/>
              </a:p>
              <a:p>
                <a:r>
                  <a:rPr lang="en-US" b="1"/>
                  <a:t>Reverse Mode: </a:t>
                </a:r>
                <a:r>
                  <a:rPr lang="en-US"/>
                  <a:t>Best for </a:t>
                </a:r>
                <a14:m>
                  <m:oMath xmlns:m="http://schemas.openxmlformats.org/officeDocument/2006/math">
                    <m:r>
                      <a:rPr lang="en-US" i="1">
                        <a:latin typeface="Cambria Math" panose="02040503050406030204" pitchFamily="18" charset="0"/>
                      </a:rPr>
                      <m:t>𝑓</m:t>
                    </m:r>
                    <m:r>
                      <a:rPr lang="en-US" i="1">
                        <a:latin typeface="Cambria Math" panose="02040503050406030204" pitchFamily="18" charset="0"/>
                      </a:rPr>
                      <m:t>:</m:t>
                    </m:r>
                    <m:sSup>
                      <m:sSupPr>
                        <m:ctrlPr>
                          <a:rPr lang="en-US" i="1">
                            <a:latin typeface="Cambria Math" panose="02040503050406030204" pitchFamily="18" charset="0"/>
                          </a:rPr>
                        </m:ctrlPr>
                      </m:sSupPr>
                      <m:e>
                        <m:r>
                          <a:rPr lang="en-US" i="1">
                            <a:latin typeface="Cambria Math" panose="02040503050406030204" pitchFamily="18" charset="0"/>
                          </a:rPr>
                          <m:t>ℝ</m:t>
                        </m:r>
                      </m:e>
                      <m:sup>
                        <m:r>
                          <a:rPr lang="en-US" b="0" i="1" smtClean="0">
                            <a:latin typeface="Cambria Math" panose="02040503050406030204" pitchFamily="18" charset="0"/>
                          </a:rPr>
                          <m:t>𝐷</m:t>
                        </m:r>
                      </m:sup>
                    </m:sSup>
                    <m:r>
                      <a:rPr lang="en-US" i="1">
                        <a:latin typeface="Cambria Math" panose="02040503050406030204" pitchFamily="18" charset="0"/>
                      </a:rPr>
                      <m:t>→</m:t>
                    </m:r>
                    <m:sSup>
                      <m:sSupPr>
                        <m:ctrlPr>
                          <a:rPr lang="en-US" i="1">
                            <a:latin typeface="Cambria Math" panose="02040503050406030204" pitchFamily="18" charset="0"/>
                          </a:rPr>
                        </m:ctrlPr>
                      </m:sSupPr>
                      <m:e>
                        <m:r>
                          <a:rPr lang="en-US" i="1">
                            <a:latin typeface="Cambria Math" panose="02040503050406030204" pitchFamily="18" charset="0"/>
                          </a:rPr>
                          <m:t>ℝ</m:t>
                        </m:r>
                      </m:e>
                      <m:sup>
                        <m:r>
                          <a:rPr lang="en-US" b="0" i="1" smtClean="0">
                            <a:latin typeface="Cambria Math" panose="02040503050406030204" pitchFamily="18" charset="0"/>
                          </a:rPr>
                          <m:t>1</m:t>
                        </m:r>
                      </m:sup>
                    </m:sSup>
                  </m:oMath>
                </a14:m>
                <a:r>
                  <a:rPr lang="en-US"/>
                  <a:t> (deep learning) </a:t>
                </a:r>
                <a:endParaRPr lang="en-US" b="1"/>
              </a:p>
            </p:txBody>
          </p:sp>
        </mc:Choice>
        <mc:Fallback>
          <p:sp>
            <p:nvSpPr>
              <p:cNvPr id="5" name="Content Placeholder 4">
                <a:extLst>
                  <a:ext uri="{FF2B5EF4-FFF2-40B4-BE49-F238E27FC236}">
                    <a16:creationId xmlns:a16="http://schemas.microsoft.com/office/drawing/2014/main" id="{DC84D2AE-FA50-597E-1600-842CAAC5B7A0}"/>
                  </a:ext>
                </a:extLst>
              </p:cNvPr>
              <p:cNvSpPr>
                <a:spLocks noGrp="1" noRot="1" noChangeAspect="1" noMove="1" noResize="1" noEditPoints="1" noAdjustHandles="1" noChangeArrowheads="1" noChangeShapeType="1" noTextEdit="1"/>
              </p:cNvSpPr>
              <p:nvPr>
                <p:ph idx="1"/>
              </p:nvPr>
            </p:nvSpPr>
            <p:spPr>
              <a:blipFill>
                <a:blip r:embed="rId3"/>
                <a:stretch>
                  <a:fillRect l="-1096" t="-2400"/>
                </a:stretch>
              </a:blipFill>
            </p:spPr>
            <p:txBody>
              <a:bodyPr/>
              <a:lstStyle/>
              <a:p>
                <a:r>
                  <a:rPr lang="en-US">
                    <a:noFill/>
                  </a:rPr>
                  <a:t> </a:t>
                </a:r>
              </a:p>
            </p:txBody>
          </p:sp>
        </mc:Fallback>
      </mc:AlternateContent>
    </p:spTree>
    <p:extLst>
      <p:ext uri="{BB962C8B-B14F-4D97-AF65-F5344CB8AC3E}">
        <p14:creationId xmlns:p14="http://schemas.microsoft.com/office/powerpoint/2010/main" val="234318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500"/>
                                        <p:tgtEl>
                                          <p:spTgt spid="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B9205-D526-F4D8-BF16-88035BB3B7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DB1296-4D60-4588-99DD-CD5E75AF5E91}"/>
              </a:ext>
            </a:extLst>
          </p:cNvPr>
          <p:cNvSpPr>
            <a:spLocks noGrp="1"/>
          </p:cNvSpPr>
          <p:nvPr>
            <p:ph type="title"/>
          </p:nvPr>
        </p:nvSpPr>
        <p:spPr/>
        <p:txBody>
          <a:bodyPr>
            <a:normAutofit/>
          </a:bodyPr>
          <a:lstStyle/>
          <a:p>
            <a:r>
              <a:rPr lang="en-US"/>
              <a:t>Forward Tracing the Computation Graph</a:t>
            </a:r>
          </a:p>
        </p:txBody>
      </p:sp>
      <p:sp>
        <p:nvSpPr>
          <p:cNvPr id="64" name="Content Placeholder 63">
            <a:extLst>
              <a:ext uri="{FF2B5EF4-FFF2-40B4-BE49-F238E27FC236}">
                <a16:creationId xmlns:a16="http://schemas.microsoft.com/office/drawing/2014/main" id="{ADFA9C7B-ABC0-0A87-727E-E17E2CA96D30}"/>
              </a:ext>
            </a:extLst>
          </p:cNvPr>
          <p:cNvSpPr>
            <a:spLocks noGrp="1"/>
          </p:cNvSpPr>
          <p:nvPr>
            <p:ph idx="1"/>
          </p:nvPr>
        </p:nvSpPr>
        <p:spPr/>
        <p:txBody>
          <a:bodyPr>
            <a:normAutofit/>
          </a:bodyPr>
          <a:lstStyle/>
          <a:p>
            <a:pPr marL="0" indent="0">
              <a:buNone/>
            </a:pPr>
            <a:r>
              <a:rPr lang="en-US" sz="2400"/>
              <a:t>We construct the graph by evaluating the forward computation:</a:t>
            </a:r>
            <a:endParaRPr lang="en-US" sz="2400" b="1"/>
          </a:p>
        </p:txBody>
      </p:sp>
      <mc:AlternateContent xmlns:mc="http://schemas.openxmlformats.org/markup-compatibility/2006">
        <mc:Choice xmlns:a14="http://schemas.microsoft.com/office/drawing/2010/main" Requires="a14">
          <p:sp>
            <p:nvSpPr>
              <p:cNvPr id="3" name="Rounded Rectangle 2">
                <a:extLst>
                  <a:ext uri="{FF2B5EF4-FFF2-40B4-BE49-F238E27FC236}">
                    <a16:creationId xmlns:a16="http://schemas.microsoft.com/office/drawing/2014/main" id="{CE543119-5DCC-27E9-2B04-70874308CF75}"/>
                  </a:ext>
                </a:extLst>
              </p:cNvPr>
              <p:cNvSpPr/>
              <p:nvPr/>
            </p:nvSpPr>
            <p:spPr>
              <a:xfrm>
                <a:off x="3443121" y="4059036"/>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3" name="Rounded Rectangle 2">
                <a:extLst>
                  <a:ext uri="{FF2B5EF4-FFF2-40B4-BE49-F238E27FC236}">
                    <a16:creationId xmlns:a16="http://schemas.microsoft.com/office/drawing/2014/main" id="{CE543119-5DCC-27E9-2B04-70874308CF75}"/>
                  </a:ext>
                </a:extLst>
              </p:cNvPr>
              <p:cNvSpPr>
                <a:spLocks noRot="1" noChangeAspect="1" noMove="1" noResize="1" noEditPoints="1" noAdjustHandles="1" noChangeArrowheads="1" noChangeShapeType="1" noTextEdit="1"/>
              </p:cNvSpPr>
              <p:nvPr/>
            </p:nvSpPr>
            <p:spPr>
              <a:xfrm>
                <a:off x="3443121" y="4059036"/>
                <a:ext cx="1266702"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Rounded Rectangle 3">
                <a:extLst>
                  <a:ext uri="{FF2B5EF4-FFF2-40B4-BE49-F238E27FC236}">
                    <a16:creationId xmlns:a16="http://schemas.microsoft.com/office/drawing/2014/main" id="{5133972B-7E6C-C641-8349-DACA2123478F}"/>
                  </a:ext>
                </a:extLst>
              </p:cNvPr>
              <p:cNvSpPr/>
              <p:nvPr/>
            </p:nvSpPr>
            <p:spPr>
              <a:xfrm>
                <a:off x="2097527" y="2960465"/>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4" name="Rounded Rectangle 3">
                <a:extLst>
                  <a:ext uri="{FF2B5EF4-FFF2-40B4-BE49-F238E27FC236}">
                    <a16:creationId xmlns:a16="http://schemas.microsoft.com/office/drawing/2014/main" id="{5133972B-7E6C-C641-8349-DACA2123478F}"/>
                  </a:ext>
                </a:extLst>
              </p:cNvPr>
              <p:cNvSpPr>
                <a:spLocks noRot="1" noChangeAspect="1" noMove="1" noResize="1" noEditPoints="1" noAdjustHandles="1" noChangeArrowheads="1" noChangeShapeType="1" noTextEdit="1"/>
              </p:cNvSpPr>
              <p:nvPr/>
            </p:nvSpPr>
            <p:spPr>
              <a:xfrm>
                <a:off x="2097527" y="2960465"/>
                <a:ext cx="952679"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Rounded Rectangle 4">
                <a:extLst>
                  <a:ext uri="{FF2B5EF4-FFF2-40B4-BE49-F238E27FC236}">
                    <a16:creationId xmlns:a16="http://schemas.microsoft.com/office/drawing/2014/main" id="{A33FF7BF-B977-FADD-A7DA-13EAECAF6A06}"/>
                  </a:ext>
                </a:extLst>
              </p:cNvPr>
              <p:cNvSpPr/>
              <p:nvPr/>
            </p:nvSpPr>
            <p:spPr>
              <a:xfrm>
                <a:off x="2097527" y="5152442"/>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𝟐</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5" name="Rounded Rectangle 4">
                <a:extLst>
                  <a:ext uri="{FF2B5EF4-FFF2-40B4-BE49-F238E27FC236}">
                    <a16:creationId xmlns:a16="http://schemas.microsoft.com/office/drawing/2014/main" id="{A33FF7BF-B977-FADD-A7DA-13EAECAF6A06}"/>
                  </a:ext>
                </a:extLst>
              </p:cNvPr>
              <p:cNvSpPr>
                <a:spLocks noRot="1" noChangeAspect="1" noMove="1" noResize="1" noEditPoints="1" noAdjustHandles="1" noChangeArrowheads="1" noChangeShapeType="1" noTextEdit="1"/>
              </p:cNvSpPr>
              <p:nvPr/>
            </p:nvSpPr>
            <p:spPr>
              <a:xfrm>
                <a:off x="2097527" y="5152442"/>
                <a:ext cx="952679"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Rounded Rectangle 5">
                <a:extLst>
                  <a:ext uri="{FF2B5EF4-FFF2-40B4-BE49-F238E27FC236}">
                    <a16:creationId xmlns:a16="http://schemas.microsoft.com/office/drawing/2014/main" id="{1470A38E-49C4-7113-1697-CDE9AFAEBF29}"/>
                  </a:ext>
                </a:extLst>
              </p:cNvPr>
              <p:cNvSpPr/>
              <p:nvPr/>
            </p:nvSpPr>
            <p:spPr>
              <a:xfrm>
                <a:off x="4987966" y="5152442"/>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6" name="Rounded Rectangle 5">
                <a:extLst>
                  <a:ext uri="{FF2B5EF4-FFF2-40B4-BE49-F238E27FC236}">
                    <a16:creationId xmlns:a16="http://schemas.microsoft.com/office/drawing/2014/main" id="{1470A38E-49C4-7113-1697-CDE9AFAEBF29}"/>
                  </a:ext>
                </a:extLst>
              </p:cNvPr>
              <p:cNvSpPr>
                <a:spLocks noRot="1" noChangeAspect="1" noMove="1" noResize="1" noEditPoints="1" noAdjustHandles="1" noChangeArrowheads="1" noChangeShapeType="1" noTextEdit="1"/>
              </p:cNvSpPr>
              <p:nvPr/>
            </p:nvSpPr>
            <p:spPr>
              <a:xfrm>
                <a:off x="4987966" y="5152442"/>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Rounded Rectangle 6">
                <a:extLst>
                  <a:ext uri="{FF2B5EF4-FFF2-40B4-BE49-F238E27FC236}">
                    <a16:creationId xmlns:a16="http://schemas.microsoft.com/office/drawing/2014/main" id="{CFA5E61D-0B59-6797-9340-EA7F6CB84B37}"/>
                  </a:ext>
                </a:extLst>
              </p:cNvPr>
              <p:cNvSpPr/>
              <p:nvPr/>
            </p:nvSpPr>
            <p:spPr>
              <a:xfrm>
                <a:off x="5102738" y="2960465"/>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7" name="Rounded Rectangle 6">
                <a:extLst>
                  <a:ext uri="{FF2B5EF4-FFF2-40B4-BE49-F238E27FC236}">
                    <a16:creationId xmlns:a16="http://schemas.microsoft.com/office/drawing/2014/main" id="{CFA5E61D-0B59-6797-9340-EA7F6CB84B37}"/>
                  </a:ext>
                </a:extLst>
              </p:cNvPr>
              <p:cNvSpPr>
                <a:spLocks noRot="1" noChangeAspect="1" noMove="1" noResize="1" noEditPoints="1" noAdjustHandles="1" noChangeArrowheads="1" noChangeShapeType="1" noTextEdit="1"/>
              </p:cNvSpPr>
              <p:nvPr/>
            </p:nvSpPr>
            <p:spPr>
              <a:xfrm>
                <a:off x="5102738" y="2960465"/>
                <a:ext cx="11515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Rounded Rectangle 7">
                <a:extLst>
                  <a:ext uri="{FF2B5EF4-FFF2-40B4-BE49-F238E27FC236}">
                    <a16:creationId xmlns:a16="http://schemas.microsoft.com/office/drawing/2014/main" id="{022F57C4-0381-DA7E-2AA1-88018CBD420E}"/>
                  </a:ext>
                </a:extLst>
              </p:cNvPr>
              <p:cNvSpPr/>
              <p:nvPr/>
            </p:nvSpPr>
            <p:spPr>
              <a:xfrm>
                <a:off x="6647200" y="4059036"/>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8" name="Rounded Rectangle 7">
                <a:extLst>
                  <a:ext uri="{FF2B5EF4-FFF2-40B4-BE49-F238E27FC236}">
                    <a16:creationId xmlns:a16="http://schemas.microsoft.com/office/drawing/2014/main" id="{022F57C4-0381-DA7E-2AA1-88018CBD420E}"/>
                  </a:ext>
                </a:extLst>
              </p:cNvPr>
              <p:cNvSpPr>
                <a:spLocks noRot="1" noChangeAspect="1" noMove="1" noResize="1" noEditPoints="1" noAdjustHandles="1" noChangeArrowheads="1" noChangeShapeType="1" noTextEdit="1"/>
              </p:cNvSpPr>
              <p:nvPr/>
            </p:nvSpPr>
            <p:spPr>
              <a:xfrm>
                <a:off x="6647200" y="4059036"/>
                <a:ext cx="1532709"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Rounded Rectangle 8">
                <a:extLst>
                  <a:ext uri="{FF2B5EF4-FFF2-40B4-BE49-F238E27FC236}">
                    <a16:creationId xmlns:a16="http://schemas.microsoft.com/office/drawing/2014/main" id="{8A9A6122-2C5C-39EB-9941-5E049030B317}"/>
                  </a:ext>
                </a:extLst>
              </p:cNvPr>
              <p:cNvSpPr/>
              <p:nvPr/>
            </p:nvSpPr>
            <p:spPr>
              <a:xfrm>
                <a:off x="8572824" y="5152442"/>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9" name="Rounded Rectangle 8">
                <a:extLst>
                  <a:ext uri="{FF2B5EF4-FFF2-40B4-BE49-F238E27FC236}">
                    <a16:creationId xmlns:a16="http://schemas.microsoft.com/office/drawing/2014/main" id="{8A9A6122-2C5C-39EB-9941-5E049030B317}"/>
                  </a:ext>
                </a:extLst>
              </p:cNvPr>
              <p:cNvSpPr>
                <a:spLocks noRot="1" noChangeAspect="1" noMove="1" noResize="1" noEditPoints="1" noAdjustHandles="1" noChangeArrowheads="1" noChangeShapeType="1" noTextEdit="1"/>
              </p:cNvSpPr>
              <p:nvPr/>
            </p:nvSpPr>
            <p:spPr>
              <a:xfrm>
                <a:off x="8572824" y="5152442"/>
                <a:ext cx="1532709" cy="468535"/>
              </a:xfrm>
              <a:prstGeom prst="roundRect">
                <a:avLst/>
              </a:prstGeom>
              <a:blipFill>
                <a:blip r:embed="rId9"/>
                <a:stretch>
                  <a:fillRect/>
                </a:stretch>
              </a:blipFill>
            </p:spPr>
            <p:txBody>
              <a:bodyPr/>
              <a:lstStyle/>
              <a:p>
                <a:r>
                  <a:rPr lang="en-US">
                    <a:noFill/>
                  </a:rPr>
                  <a:t> </a:t>
                </a:r>
              </a:p>
            </p:txBody>
          </p:sp>
        </mc:Fallback>
      </mc:AlternateContent>
      <p:cxnSp>
        <p:nvCxnSpPr>
          <p:cNvPr id="10" name="Straight Arrow Connector 9">
            <a:extLst>
              <a:ext uri="{FF2B5EF4-FFF2-40B4-BE49-F238E27FC236}">
                <a16:creationId xmlns:a16="http://schemas.microsoft.com/office/drawing/2014/main" id="{BAD241BE-3662-46DC-0701-2B042A058EE4}"/>
              </a:ext>
            </a:extLst>
          </p:cNvPr>
          <p:cNvCxnSpPr>
            <a:stCxn id="4" idx="3"/>
            <a:endCxn id="3" idx="1"/>
          </p:cNvCxnSpPr>
          <p:nvPr/>
        </p:nvCxnSpPr>
        <p:spPr>
          <a:xfrm>
            <a:off x="3050206" y="3194733"/>
            <a:ext cx="392915"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011B2E1C-B177-DCA5-FF5C-A8C1DDE32C6E}"/>
              </a:ext>
            </a:extLst>
          </p:cNvPr>
          <p:cNvCxnSpPr>
            <a:cxnSpLocks/>
            <a:stCxn id="5" idx="3"/>
            <a:endCxn id="3" idx="1"/>
          </p:cNvCxnSpPr>
          <p:nvPr/>
        </p:nvCxnSpPr>
        <p:spPr>
          <a:xfrm flipV="1">
            <a:off x="3050206" y="4293304"/>
            <a:ext cx="392915"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EEAFDE70-4467-6611-A1CF-D5B5A7A4773C}"/>
              </a:ext>
            </a:extLst>
          </p:cNvPr>
          <p:cNvCxnSpPr>
            <a:cxnSpLocks/>
            <a:stCxn id="3" idx="3"/>
            <a:endCxn id="7" idx="1"/>
          </p:cNvCxnSpPr>
          <p:nvPr/>
        </p:nvCxnSpPr>
        <p:spPr>
          <a:xfrm flipV="1">
            <a:off x="4709823" y="3194733"/>
            <a:ext cx="392915"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1152070E-D21B-6159-C977-01EF701A64A3}"/>
              </a:ext>
            </a:extLst>
          </p:cNvPr>
          <p:cNvCxnSpPr>
            <a:cxnSpLocks/>
            <a:stCxn id="5" idx="3"/>
            <a:endCxn id="6" idx="1"/>
          </p:cNvCxnSpPr>
          <p:nvPr/>
        </p:nvCxnSpPr>
        <p:spPr>
          <a:xfrm>
            <a:off x="3050206" y="5386710"/>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8" name="Straight Arrow Connector 47">
            <a:extLst>
              <a:ext uri="{FF2B5EF4-FFF2-40B4-BE49-F238E27FC236}">
                <a16:creationId xmlns:a16="http://schemas.microsoft.com/office/drawing/2014/main" id="{FB81E601-78AE-692F-40AA-F10FD8AA45BD}"/>
              </a:ext>
            </a:extLst>
          </p:cNvPr>
          <p:cNvCxnSpPr>
            <a:cxnSpLocks/>
            <a:stCxn id="7" idx="3"/>
            <a:endCxn id="8" idx="1"/>
          </p:cNvCxnSpPr>
          <p:nvPr/>
        </p:nvCxnSpPr>
        <p:spPr>
          <a:xfrm>
            <a:off x="6254285" y="3194733"/>
            <a:ext cx="392915"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48">
            <a:extLst>
              <a:ext uri="{FF2B5EF4-FFF2-40B4-BE49-F238E27FC236}">
                <a16:creationId xmlns:a16="http://schemas.microsoft.com/office/drawing/2014/main" id="{36F07DE4-160B-9364-B2EA-A312C23ED285}"/>
              </a:ext>
            </a:extLst>
          </p:cNvPr>
          <p:cNvCxnSpPr>
            <a:cxnSpLocks/>
            <a:stCxn id="3" idx="3"/>
            <a:endCxn id="8" idx="1"/>
          </p:cNvCxnSpPr>
          <p:nvPr/>
        </p:nvCxnSpPr>
        <p:spPr>
          <a:xfrm>
            <a:off x="4709823" y="4293304"/>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0" name="Straight Arrow Connector 49">
            <a:extLst>
              <a:ext uri="{FF2B5EF4-FFF2-40B4-BE49-F238E27FC236}">
                <a16:creationId xmlns:a16="http://schemas.microsoft.com/office/drawing/2014/main" id="{30D05764-8940-C428-B300-D6DFFB9D9316}"/>
              </a:ext>
            </a:extLst>
          </p:cNvPr>
          <p:cNvCxnSpPr>
            <a:cxnSpLocks/>
            <a:stCxn id="6" idx="3"/>
            <a:endCxn id="9" idx="1"/>
          </p:cNvCxnSpPr>
          <p:nvPr/>
        </p:nvCxnSpPr>
        <p:spPr>
          <a:xfrm>
            <a:off x="6381338" y="5386710"/>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1" name="Straight Arrow Connector 50">
            <a:extLst>
              <a:ext uri="{FF2B5EF4-FFF2-40B4-BE49-F238E27FC236}">
                <a16:creationId xmlns:a16="http://schemas.microsoft.com/office/drawing/2014/main" id="{C7655A2E-4E2B-042B-6284-8F3DCA686E36}"/>
              </a:ext>
            </a:extLst>
          </p:cNvPr>
          <p:cNvCxnSpPr>
            <a:cxnSpLocks/>
            <a:stCxn id="8" idx="3"/>
            <a:endCxn id="9" idx="1"/>
          </p:cNvCxnSpPr>
          <p:nvPr/>
        </p:nvCxnSpPr>
        <p:spPr>
          <a:xfrm>
            <a:off x="8179909" y="4293304"/>
            <a:ext cx="392915"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2" name="TextBox 51">
                <a:extLst>
                  <a:ext uri="{FF2B5EF4-FFF2-40B4-BE49-F238E27FC236}">
                    <a16:creationId xmlns:a16="http://schemas.microsoft.com/office/drawing/2014/main" id="{A98BE2C9-AC3A-BE11-093B-2BA717818B3D}"/>
                  </a:ext>
                </a:extLst>
              </p:cNvPr>
              <p:cNvSpPr txBox="1"/>
              <p:nvPr/>
            </p:nvSpPr>
            <p:spPr>
              <a:xfrm>
                <a:off x="919849" y="2994677"/>
                <a:ext cx="993550"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52" name="TextBox 51">
                <a:extLst>
                  <a:ext uri="{FF2B5EF4-FFF2-40B4-BE49-F238E27FC236}">
                    <a16:creationId xmlns:a16="http://schemas.microsoft.com/office/drawing/2014/main" id="{A98BE2C9-AC3A-BE11-093B-2BA717818B3D}"/>
                  </a:ext>
                </a:extLst>
              </p:cNvPr>
              <p:cNvSpPr txBox="1">
                <a:spLocks noRot="1" noChangeAspect="1" noMove="1" noResize="1" noEditPoints="1" noAdjustHandles="1" noChangeArrowheads="1" noChangeShapeType="1" noTextEdit="1"/>
              </p:cNvSpPr>
              <p:nvPr/>
            </p:nvSpPr>
            <p:spPr>
              <a:xfrm>
                <a:off x="919849" y="2994677"/>
                <a:ext cx="993550" cy="400110"/>
              </a:xfrm>
              <a:prstGeom prst="rect">
                <a:avLst/>
              </a:prstGeom>
              <a:blipFill>
                <a:blip r:embed="rId10"/>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3" name="TextBox 52">
                <a:extLst>
                  <a:ext uri="{FF2B5EF4-FFF2-40B4-BE49-F238E27FC236}">
                    <a16:creationId xmlns:a16="http://schemas.microsoft.com/office/drawing/2014/main" id="{A95813D1-0708-E68B-A26F-228B080D6D43}"/>
                  </a:ext>
                </a:extLst>
              </p:cNvPr>
              <p:cNvSpPr txBox="1"/>
              <p:nvPr/>
            </p:nvSpPr>
            <p:spPr>
              <a:xfrm>
                <a:off x="919849" y="5180132"/>
                <a:ext cx="993550"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53" name="TextBox 52">
                <a:extLst>
                  <a:ext uri="{FF2B5EF4-FFF2-40B4-BE49-F238E27FC236}">
                    <a16:creationId xmlns:a16="http://schemas.microsoft.com/office/drawing/2014/main" id="{A95813D1-0708-E68B-A26F-228B080D6D43}"/>
                  </a:ext>
                </a:extLst>
              </p:cNvPr>
              <p:cNvSpPr txBox="1">
                <a:spLocks noRot="1" noChangeAspect="1" noMove="1" noResize="1" noEditPoints="1" noAdjustHandles="1" noChangeArrowheads="1" noChangeShapeType="1" noTextEdit="1"/>
              </p:cNvSpPr>
              <p:nvPr/>
            </p:nvSpPr>
            <p:spPr>
              <a:xfrm>
                <a:off x="919849" y="5180132"/>
                <a:ext cx="993550" cy="400110"/>
              </a:xfrm>
              <a:prstGeom prst="rect">
                <a:avLst/>
              </a:prstGeom>
              <a:blipFill>
                <a:blip r:embed="rId11"/>
                <a:stretch>
                  <a:fillRect b="-3125"/>
                </a:stretch>
              </a:blipFill>
            </p:spPr>
            <p:txBody>
              <a:bodyPr/>
              <a:lstStyle/>
              <a:p>
                <a:r>
                  <a:rPr lang="en-US">
                    <a:noFill/>
                  </a:rPr>
                  <a:t> </a:t>
                </a:r>
              </a:p>
            </p:txBody>
          </p:sp>
        </mc:Fallback>
      </mc:AlternateContent>
      <p:cxnSp>
        <p:nvCxnSpPr>
          <p:cNvPr id="54" name="Straight Arrow Connector 53">
            <a:extLst>
              <a:ext uri="{FF2B5EF4-FFF2-40B4-BE49-F238E27FC236}">
                <a16:creationId xmlns:a16="http://schemas.microsoft.com/office/drawing/2014/main" id="{D31C9A91-0E55-321F-2E92-5747C994E1DF}"/>
              </a:ext>
            </a:extLst>
          </p:cNvPr>
          <p:cNvCxnSpPr>
            <a:cxnSpLocks/>
          </p:cNvCxnSpPr>
          <p:nvPr/>
        </p:nvCxnSpPr>
        <p:spPr>
          <a:xfrm>
            <a:off x="1849795" y="3194732"/>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5" name="Straight Arrow Connector 54">
            <a:extLst>
              <a:ext uri="{FF2B5EF4-FFF2-40B4-BE49-F238E27FC236}">
                <a16:creationId xmlns:a16="http://schemas.microsoft.com/office/drawing/2014/main" id="{9938D572-F7A3-8570-5966-F148BA4F118A}"/>
              </a:ext>
            </a:extLst>
          </p:cNvPr>
          <p:cNvCxnSpPr>
            <a:cxnSpLocks/>
          </p:cNvCxnSpPr>
          <p:nvPr/>
        </p:nvCxnSpPr>
        <p:spPr>
          <a:xfrm>
            <a:off x="1861987" y="5380821"/>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6" name="TextBox 55">
                <a:extLst>
                  <a:ext uri="{FF2B5EF4-FFF2-40B4-BE49-F238E27FC236}">
                    <a16:creationId xmlns:a16="http://schemas.microsoft.com/office/drawing/2014/main" id="{3CCEF883-D816-D4DF-B08F-3E81890D77DC}"/>
                  </a:ext>
                </a:extLst>
              </p:cNvPr>
              <p:cNvSpPr txBox="1"/>
              <p:nvPr/>
            </p:nvSpPr>
            <p:spPr>
              <a:xfrm>
                <a:off x="2049995" y="3429000"/>
                <a:ext cx="131260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56" name="TextBox 55">
                <a:extLst>
                  <a:ext uri="{FF2B5EF4-FFF2-40B4-BE49-F238E27FC236}">
                    <a16:creationId xmlns:a16="http://schemas.microsoft.com/office/drawing/2014/main" id="{3CCEF883-D816-D4DF-B08F-3E81890D77DC}"/>
                  </a:ext>
                </a:extLst>
              </p:cNvPr>
              <p:cNvSpPr txBox="1">
                <a:spLocks noRot="1" noChangeAspect="1" noMove="1" noResize="1" noEditPoints="1" noAdjustHandles="1" noChangeArrowheads="1" noChangeShapeType="1" noTextEdit="1"/>
              </p:cNvSpPr>
              <p:nvPr/>
            </p:nvSpPr>
            <p:spPr>
              <a:xfrm>
                <a:off x="2049995" y="3429000"/>
                <a:ext cx="1312600" cy="707886"/>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7" name="TextBox 56">
                <a:extLst>
                  <a:ext uri="{FF2B5EF4-FFF2-40B4-BE49-F238E27FC236}">
                    <a16:creationId xmlns:a16="http://schemas.microsoft.com/office/drawing/2014/main" id="{E5A022AD-C21A-5BAB-BF60-BF342678E49A}"/>
                  </a:ext>
                </a:extLst>
              </p:cNvPr>
              <p:cNvSpPr txBox="1"/>
              <p:nvPr/>
            </p:nvSpPr>
            <p:spPr>
              <a:xfrm>
                <a:off x="2049995" y="5589872"/>
                <a:ext cx="131260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7" name="TextBox 56">
                <a:extLst>
                  <a:ext uri="{FF2B5EF4-FFF2-40B4-BE49-F238E27FC236}">
                    <a16:creationId xmlns:a16="http://schemas.microsoft.com/office/drawing/2014/main" id="{E5A022AD-C21A-5BAB-BF60-BF342678E49A}"/>
                  </a:ext>
                </a:extLst>
              </p:cNvPr>
              <p:cNvSpPr txBox="1">
                <a:spLocks noRot="1" noChangeAspect="1" noMove="1" noResize="1" noEditPoints="1" noAdjustHandles="1" noChangeArrowheads="1" noChangeShapeType="1" noTextEdit="1"/>
              </p:cNvSpPr>
              <p:nvPr/>
            </p:nvSpPr>
            <p:spPr>
              <a:xfrm>
                <a:off x="2049995" y="5589872"/>
                <a:ext cx="1312600" cy="400110"/>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B7B4AF60-1E1A-114F-93D4-E497B0BE9E16}"/>
                  </a:ext>
                </a:extLst>
              </p:cNvPr>
              <p:cNvSpPr txBox="1"/>
              <p:nvPr/>
            </p:nvSpPr>
            <p:spPr>
              <a:xfrm>
                <a:off x="3489648" y="4527571"/>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8" name="TextBox 57">
                <a:extLst>
                  <a:ext uri="{FF2B5EF4-FFF2-40B4-BE49-F238E27FC236}">
                    <a16:creationId xmlns:a16="http://schemas.microsoft.com/office/drawing/2014/main" id="{B7B4AF60-1E1A-114F-93D4-E497B0BE9E16}"/>
                  </a:ext>
                </a:extLst>
              </p:cNvPr>
              <p:cNvSpPr txBox="1">
                <a:spLocks noRot="1" noChangeAspect="1" noMove="1" noResize="1" noEditPoints="1" noAdjustHandles="1" noChangeArrowheads="1" noChangeShapeType="1" noTextEdit="1"/>
              </p:cNvSpPr>
              <p:nvPr/>
            </p:nvSpPr>
            <p:spPr>
              <a:xfrm>
                <a:off x="3489648" y="4527571"/>
                <a:ext cx="1752043" cy="400110"/>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9" name="TextBox 58">
                <a:extLst>
                  <a:ext uri="{FF2B5EF4-FFF2-40B4-BE49-F238E27FC236}">
                    <a16:creationId xmlns:a16="http://schemas.microsoft.com/office/drawing/2014/main" id="{1D93D7FC-59C4-8901-B7C3-9825B343FBCE}"/>
                  </a:ext>
                </a:extLst>
              </p:cNvPr>
              <p:cNvSpPr txBox="1"/>
              <p:nvPr/>
            </p:nvSpPr>
            <p:spPr>
              <a:xfrm>
                <a:off x="5075025" y="3401158"/>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59" name="TextBox 58">
                <a:extLst>
                  <a:ext uri="{FF2B5EF4-FFF2-40B4-BE49-F238E27FC236}">
                    <a16:creationId xmlns:a16="http://schemas.microsoft.com/office/drawing/2014/main" id="{1D93D7FC-59C4-8901-B7C3-9825B343FBCE}"/>
                  </a:ext>
                </a:extLst>
              </p:cNvPr>
              <p:cNvSpPr txBox="1">
                <a:spLocks noRot="1" noChangeAspect="1" noMove="1" noResize="1" noEditPoints="1" noAdjustHandles="1" noChangeArrowheads="1" noChangeShapeType="1" noTextEdit="1"/>
              </p:cNvSpPr>
              <p:nvPr/>
            </p:nvSpPr>
            <p:spPr>
              <a:xfrm>
                <a:off x="5075025" y="3401158"/>
                <a:ext cx="1752043" cy="400110"/>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29E0A629-B200-075B-BE36-B9422D65DE18}"/>
                  </a:ext>
                </a:extLst>
              </p:cNvPr>
              <p:cNvSpPr txBox="1"/>
              <p:nvPr/>
            </p:nvSpPr>
            <p:spPr>
              <a:xfrm>
                <a:off x="5075025" y="5605222"/>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60" name="TextBox 59">
                <a:extLst>
                  <a:ext uri="{FF2B5EF4-FFF2-40B4-BE49-F238E27FC236}">
                    <a16:creationId xmlns:a16="http://schemas.microsoft.com/office/drawing/2014/main" id="{29E0A629-B200-075B-BE36-B9422D65DE18}"/>
                  </a:ext>
                </a:extLst>
              </p:cNvPr>
              <p:cNvSpPr txBox="1">
                <a:spLocks noRot="1" noChangeAspect="1" noMove="1" noResize="1" noEditPoints="1" noAdjustHandles="1" noChangeArrowheads="1" noChangeShapeType="1" noTextEdit="1"/>
              </p:cNvSpPr>
              <p:nvPr/>
            </p:nvSpPr>
            <p:spPr>
              <a:xfrm>
                <a:off x="5075025" y="5605222"/>
                <a:ext cx="1752043" cy="400110"/>
              </a:xfrm>
              <a:prstGeom prst="rect">
                <a:avLst/>
              </a:prstGeom>
              <a:blipFill>
                <a:blip r:embed="rId16"/>
                <a:stretch>
                  <a:fillRect b="-312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1" name="TextBox 60">
                <a:extLst>
                  <a:ext uri="{FF2B5EF4-FFF2-40B4-BE49-F238E27FC236}">
                    <a16:creationId xmlns:a16="http://schemas.microsoft.com/office/drawing/2014/main" id="{C4CD714F-B579-0E5B-654C-77D8D155C4DD}"/>
                  </a:ext>
                </a:extLst>
              </p:cNvPr>
              <p:cNvSpPr txBox="1"/>
              <p:nvPr/>
            </p:nvSpPr>
            <p:spPr>
              <a:xfrm>
                <a:off x="6647793" y="4503187"/>
                <a:ext cx="2937625"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p:txBody>
          </p:sp>
        </mc:Choice>
        <mc:Fallback>
          <p:sp>
            <p:nvSpPr>
              <p:cNvPr id="61" name="TextBox 60">
                <a:extLst>
                  <a:ext uri="{FF2B5EF4-FFF2-40B4-BE49-F238E27FC236}">
                    <a16:creationId xmlns:a16="http://schemas.microsoft.com/office/drawing/2014/main" id="{C4CD714F-B579-0E5B-654C-77D8D155C4DD}"/>
                  </a:ext>
                </a:extLst>
              </p:cNvPr>
              <p:cNvSpPr txBox="1">
                <a:spLocks noRot="1" noChangeAspect="1" noMove="1" noResize="1" noEditPoints="1" noAdjustHandles="1" noChangeArrowheads="1" noChangeShapeType="1" noTextEdit="1"/>
              </p:cNvSpPr>
              <p:nvPr/>
            </p:nvSpPr>
            <p:spPr>
              <a:xfrm>
                <a:off x="6647793" y="4503187"/>
                <a:ext cx="2937625" cy="400110"/>
              </a:xfrm>
              <a:prstGeom prst="rect">
                <a:avLst/>
              </a:prstGeom>
              <a:blipFill>
                <a:blip r:embed="rId17"/>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2" name="TextBox 61">
                <a:extLst>
                  <a:ext uri="{FF2B5EF4-FFF2-40B4-BE49-F238E27FC236}">
                    <a16:creationId xmlns:a16="http://schemas.microsoft.com/office/drawing/2014/main" id="{2D00C481-40F7-A177-2426-C97B4D8B1B2F}"/>
                  </a:ext>
                </a:extLst>
              </p:cNvPr>
              <p:cNvSpPr txBox="1"/>
              <p:nvPr/>
            </p:nvSpPr>
            <p:spPr>
              <a:xfrm>
                <a:off x="8586321" y="5593347"/>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p:txBody>
          </p:sp>
        </mc:Choice>
        <mc:Fallback>
          <p:sp>
            <p:nvSpPr>
              <p:cNvPr id="62" name="TextBox 61">
                <a:extLst>
                  <a:ext uri="{FF2B5EF4-FFF2-40B4-BE49-F238E27FC236}">
                    <a16:creationId xmlns:a16="http://schemas.microsoft.com/office/drawing/2014/main" id="{2D00C481-40F7-A177-2426-C97B4D8B1B2F}"/>
                  </a:ext>
                </a:extLst>
              </p:cNvPr>
              <p:cNvSpPr txBox="1">
                <a:spLocks noRot="1" noChangeAspect="1" noMove="1" noResize="1" noEditPoints="1" noAdjustHandles="1" noChangeArrowheads="1" noChangeShapeType="1" noTextEdit="1"/>
              </p:cNvSpPr>
              <p:nvPr/>
            </p:nvSpPr>
            <p:spPr>
              <a:xfrm>
                <a:off x="8586321" y="5593347"/>
                <a:ext cx="1752043" cy="400110"/>
              </a:xfrm>
              <a:prstGeom prst="rect">
                <a:avLst/>
              </a:prstGeom>
              <a:blipFill>
                <a:blip r:embed="rId18"/>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41DC1815-6160-38CF-49B9-6002CDB20430}"/>
                  </a:ext>
                </a:extLst>
              </p:cNvPr>
              <p:cNvSpPr txBox="1"/>
              <p:nvPr/>
            </p:nvSpPr>
            <p:spPr>
              <a:xfrm>
                <a:off x="2414099" y="1979608"/>
                <a:ext cx="6096000" cy="541110"/>
              </a:xfrm>
              <a:prstGeom prst="rect">
                <a:avLst/>
              </a:prstGeom>
              <a:noFill/>
            </p:spPr>
            <p:txBody>
              <a:bodyPr wrap="square">
                <a:spAutoFit/>
              </a:bodyPr>
              <a:lstStyle/>
              <a:p>
                <a:pPr/>
                <a14:m>
                  <m:oMathPara xmlns:m="http://schemas.openxmlformats.org/officeDocument/2006/math">
                    <m:oMath>
                      <m:r>
                        <a:rPr lang="en-US" sz="2800" b="0" i="1" smtClean="0">
                          <a:latin typeface="Cambria Math" panose="02040503050406030204" pitchFamily="18" charset="0"/>
                        </a:rPr>
                        <m:t>𝑓</m:t>
                      </m:r>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𝑒</m:t>
                          </m:r>
                        </m:e>
                        <m:sup>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up>
                      </m:sSup>
                      <m:r>
                        <a:rPr lang="en-US" sz="2800" b="0" i="1" smtClean="0">
                          <a:latin typeface="Cambria Math" panose="02040503050406030204" pitchFamily="18" charset="0"/>
                        </a:rPr>
                        <m:t>−</m:t>
                      </m:r>
                      <m:func>
                        <m:funcPr>
                          <m:ctrlPr>
                            <a:rPr lang="en-US" sz="2800" b="0" i="0" smtClean="0">
                              <a:latin typeface="Cambria Math" panose="02040503050406030204" pitchFamily="18" charset="0"/>
                            </a:rPr>
                          </m:ctrlPr>
                        </m:funcPr>
                        <m:fName>
                          <m:r>
                            <m:rPr>
                              <m:sty m:val="p"/>
                            </m:rPr>
                            <a:rPr lang="en-US" sz="2800" b="0" i="0" smtClean="0">
                              <a:latin typeface="Cambria Math" panose="02040503050406030204" pitchFamily="18" charset="0"/>
                            </a:rPr>
                            <m:t>sin</m:t>
                          </m:r>
                        </m:fName>
                        <m:e>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e>
                      </m:func>
                    </m:oMath>
                  </m:oMathPara>
                </a14:m>
                <a:endParaRPr lang="en-US" sz="2800"/>
              </a:p>
            </p:txBody>
          </p:sp>
        </mc:Choice>
        <mc:Fallback>
          <p:sp>
            <p:nvSpPr>
              <p:cNvPr id="15" name="TextBox 14">
                <a:extLst>
                  <a:ext uri="{FF2B5EF4-FFF2-40B4-BE49-F238E27FC236}">
                    <a16:creationId xmlns:a16="http://schemas.microsoft.com/office/drawing/2014/main" id="{41DC1815-6160-38CF-49B9-6002CDB20430}"/>
                  </a:ext>
                </a:extLst>
              </p:cNvPr>
              <p:cNvSpPr txBox="1">
                <a:spLocks noRot="1" noChangeAspect="1" noMove="1" noResize="1" noEditPoints="1" noAdjustHandles="1" noChangeArrowheads="1" noChangeShapeType="1" noTextEdit="1"/>
              </p:cNvSpPr>
              <p:nvPr/>
            </p:nvSpPr>
            <p:spPr>
              <a:xfrm>
                <a:off x="2414099" y="1979608"/>
                <a:ext cx="6096000" cy="541110"/>
              </a:xfrm>
              <a:prstGeom prst="rect">
                <a:avLst/>
              </a:prstGeom>
              <a:blipFill>
                <a:blip r:embed="rId19"/>
                <a:stretch>
                  <a:fillRect b="-20930"/>
                </a:stretch>
              </a:blipFill>
            </p:spPr>
            <p:txBody>
              <a:bodyPr/>
              <a:lstStyle/>
              <a:p>
                <a:r>
                  <a:rPr lang="en-US">
                    <a:noFill/>
                  </a:rPr>
                  <a:t> </a:t>
                </a:r>
              </a:p>
            </p:txBody>
          </p:sp>
        </mc:Fallback>
      </mc:AlternateContent>
      <p:sp>
        <p:nvSpPr>
          <p:cNvPr id="16" name="TextBox 15">
            <a:extLst>
              <a:ext uri="{FF2B5EF4-FFF2-40B4-BE49-F238E27FC236}">
                <a16:creationId xmlns:a16="http://schemas.microsoft.com/office/drawing/2014/main" id="{AE2FBD17-830C-76A9-70D4-36E72B566F60}"/>
              </a:ext>
            </a:extLst>
          </p:cNvPr>
          <p:cNvSpPr txBox="1"/>
          <p:nvPr/>
        </p:nvSpPr>
        <p:spPr>
          <a:xfrm>
            <a:off x="9048249" y="1983531"/>
            <a:ext cx="2989740" cy="2554545"/>
          </a:xfrm>
          <a:prstGeom prst="rect">
            <a:avLst/>
          </a:prstGeom>
          <a:solidFill>
            <a:schemeClr val="bg1">
              <a:lumMod val="85000"/>
            </a:schemeClr>
          </a:solidFill>
        </p:spPr>
        <p:style>
          <a:lnRef idx="1">
            <a:schemeClr val="dk1"/>
          </a:lnRef>
          <a:fillRef idx="2">
            <a:schemeClr val="dk1"/>
          </a:fillRef>
          <a:effectRef idx="1">
            <a:schemeClr val="dk1"/>
          </a:effectRef>
          <a:fontRef idx="minor">
            <a:schemeClr val="dk1"/>
          </a:fontRef>
        </p:style>
        <p:txBody>
          <a:bodyPr wrap="square" rtlCol="0">
            <a:spAutoFit/>
          </a:bodyPr>
          <a:lstStyle/>
          <a:p>
            <a:pPr>
              <a:tabLst>
                <a:tab pos="736600" algn="l"/>
              </a:tabLst>
            </a:pPr>
            <a:r>
              <a:rPr lang="en-US" sz="2000"/>
              <a:t>Program:</a:t>
            </a:r>
          </a:p>
          <a:p>
            <a:pPr>
              <a:tabLst>
                <a:tab pos="736600" algn="l"/>
              </a:tabLst>
            </a:pPr>
            <a:r>
              <a:rPr lang="en-US" sz="2000">
                <a:solidFill>
                  <a:schemeClr val="tx1">
                    <a:lumMod val="50000"/>
                    <a:lumOff val="50000"/>
                  </a:schemeClr>
                </a:solidFill>
                <a:latin typeface="Consolas" panose="020B0609020204030204" pitchFamily="49" charset="0"/>
                <a:cs typeface="Consolas" panose="020B0609020204030204" pitchFamily="49" charset="0"/>
              </a:rPr>
              <a:t>0:</a:t>
            </a:r>
            <a:r>
              <a:rPr lang="en-US" sz="2000">
                <a:solidFill>
                  <a:schemeClr val="tx1"/>
                </a:solidFill>
                <a:latin typeface="Consolas" panose="020B0609020204030204" pitchFamily="49" charset="0"/>
                <a:cs typeface="Consolas" panose="020B0609020204030204" pitchFamily="49" charset="0"/>
              </a:rPr>
              <a:t>	v1 = x1</a:t>
            </a:r>
          </a:p>
          <a:p>
            <a:pPr>
              <a:tabLst>
                <a:tab pos="736600" algn="l"/>
              </a:tabLst>
            </a:pPr>
            <a:r>
              <a:rPr lang="en-US" sz="2000">
                <a:solidFill>
                  <a:schemeClr val="tx1">
                    <a:lumMod val="50000"/>
                    <a:lumOff val="50000"/>
                  </a:schemeClr>
                </a:solidFill>
                <a:latin typeface="Consolas" panose="020B0609020204030204" pitchFamily="49" charset="0"/>
                <a:cs typeface="Consolas" panose="020B0609020204030204" pitchFamily="49" charset="0"/>
              </a:rPr>
              <a:t>1:</a:t>
            </a:r>
            <a:r>
              <a:rPr lang="en-US" sz="2000">
                <a:solidFill>
                  <a:schemeClr val="tx1"/>
                </a:solidFill>
                <a:latin typeface="Consolas" panose="020B0609020204030204" pitchFamily="49" charset="0"/>
                <a:cs typeface="Consolas" panose="020B0609020204030204" pitchFamily="49" charset="0"/>
              </a:rPr>
              <a:t>	v2 = x2</a:t>
            </a:r>
          </a:p>
          <a:p>
            <a:pPr>
              <a:tabLst>
                <a:tab pos="736600" algn="l"/>
              </a:tabLst>
            </a:pPr>
            <a:r>
              <a:rPr lang="en-US" sz="2000">
                <a:solidFill>
                  <a:schemeClr val="tx1">
                    <a:lumMod val="50000"/>
                    <a:lumOff val="50000"/>
                  </a:schemeClr>
                </a:solidFill>
                <a:latin typeface="Consolas" panose="020B0609020204030204" pitchFamily="49" charset="0"/>
                <a:cs typeface="Consolas" panose="020B0609020204030204" pitchFamily="49" charset="0"/>
              </a:rPr>
              <a:t>2:</a:t>
            </a:r>
            <a:r>
              <a:rPr lang="en-US" sz="2000">
                <a:latin typeface="Consolas" panose="020B0609020204030204" pitchFamily="49" charset="0"/>
                <a:cs typeface="Consolas" panose="020B0609020204030204" pitchFamily="49" charset="0"/>
              </a:rPr>
              <a:t>	v3 = v1 * v2</a:t>
            </a:r>
          </a:p>
          <a:p>
            <a:pPr>
              <a:tabLst>
                <a:tab pos="736600" algn="l"/>
              </a:tabLst>
            </a:pPr>
            <a:r>
              <a:rPr lang="en-US" sz="2000">
                <a:solidFill>
                  <a:schemeClr val="tx1">
                    <a:lumMod val="50000"/>
                    <a:lumOff val="50000"/>
                  </a:schemeClr>
                </a:solidFill>
                <a:latin typeface="Consolas" panose="020B0609020204030204" pitchFamily="49" charset="0"/>
                <a:cs typeface="Consolas" panose="020B0609020204030204" pitchFamily="49" charset="0"/>
              </a:rPr>
              <a:t>3:</a:t>
            </a:r>
            <a:r>
              <a:rPr lang="en-US" sz="2000">
                <a:latin typeface="Consolas" panose="020B0609020204030204" pitchFamily="49" charset="0"/>
                <a:cs typeface="Consolas" panose="020B0609020204030204" pitchFamily="49" charset="0"/>
              </a:rPr>
              <a:t>	v4 = exp(v3)</a:t>
            </a:r>
          </a:p>
          <a:p>
            <a:pPr>
              <a:tabLst>
                <a:tab pos="736600" algn="l"/>
              </a:tabLst>
            </a:pPr>
            <a:r>
              <a:rPr lang="en-US" sz="2000">
                <a:solidFill>
                  <a:schemeClr val="tx1">
                    <a:lumMod val="50000"/>
                    <a:lumOff val="50000"/>
                  </a:schemeClr>
                </a:solidFill>
                <a:latin typeface="Consolas" panose="020B0609020204030204" pitchFamily="49" charset="0"/>
                <a:cs typeface="Consolas" panose="020B0609020204030204" pitchFamily="49" charset="0"/>
              </a:rPr>
              <a:t>4:</a:t>
            </a:r>
            <a:r>
              <a:rPr lang="en-US" sz="2000">
                <a:latin typeface="Consolas" panose="020B0609020204030204" pitchFamily="49" charset="0"/>
                <a:cs typeface="Consolas" panose="020B0609020204030204" pitchFamily="49" charset="0"/>
              </a:rPr>
              <a:t>	v5 = sin(v2) </a:t>
            </a:r>
          </a:p>
          <a:p>
            <a:pPr>
              <a:tabLst>
                <a:tab pos="736600" algn="l"/>
              </a:tabLst>
            </a:pPr>
            <a:r>
              <a:rPr lang="en-US" sz="2000">
                <a:solidFill>
                  <a:schemeClr val="tx1">
                    <a:lumMod val="50000"/>
                    <a:lumOff val="50000"/>
                  </a:schemeClr>
                </a:solidFill>
                <a:latin typeface="Consolas" panose="020B0609020204030204" pitchFamily="49" charset="0"/>
                <a:cs typeface="Consolas" panose="020B0609020204030204" pitchFamily="49" charset="0"/>
              </a:rPr>
              <a:t>5:</a:t>
            </a:r>
            <a:r>
              <a:rPr lang="en-US" sz="2000">
                <a:latin typeface="Consolas" panose="020B0609020204030204" pitchFamily="49" charset="0"/>
                <a:cs typeface="Consolas" panose="020B0609020204030204" pitchFamily="49" charset="0"/>
              </a:rPr>
              <a:t>	v6 = v4 + v3</a:t>
            </a:r>
          </a:p>
          <a:p>
            <a:pPr>
              <a:tabLst>
                <a:tab pos="736600" algn="l"/>
              </a:tabLst>
            </a:pPr>
            <a:r>
              <a:rPr lang="en-US" sz="2000">
                <a:solidFill>
                  <a:schemeClr val="tx1">
                    <a:lumMod val="50000"/>
                    <a:lumOff val="50000"/>
                  </a:schemeClr>
                </a:solidFill>
                <a:latin typeface="Consolas" panose="020B0609020204030204" pitchFamily="49" charset="0"/>
                <a:cs typeface="Consolas" panose="020B0609020204030204" pitchFamily="49" charset="0"/>
              </a:rPr>
              <a:t>6:</a:t>
            </a:r>
            <a:r>
              <a:rPr lang="en-US" sz="2000">
                <a:latin typeface="Consolas" panose="020B0609020204030204" pitchFamily="49" charset="0"/>
                <a:cs typeface="Consolas" panose="020B0609020204030204" pitchFamily="49" charset="0"/>
              </a:rPr>
              <a:t>	v7 = v6 – v5</a:t>
            </a:r>
          </a:p>
        </p:txBody>
      </p:sp>
      <p:sp>
        <p:nvSpPr>
          <p:cNvPr id="17" name="TextBox 16">
            <a:extLst>
              <a:ext uri="{FF2B5EF4-FFF2-40B4-BE49-F238E27FC236}">
                <a16:creationId xmlns:a16="http://schemas.microsoft.com/office/drawing/2014/main" id="{D87EF4F6-08A5-13E0-F4A3-B4670D8AC817}"/>
              </a:ext>
            </a:extLst>
          </p:cNvPr>
          <p:cNvSpPr txBox="1"/>
          <p:nvPr/>
        </p:nvSpPr>
        <p:spPr>
          <a:xfrm>
            <a:off x="4639921" y="6440684"/>
            <a:ext cx="7476727" cy="369332"/>
          </a:xfrm>
          <a:prstGeom prst="rect">
            <a:avLst/>
          </a:prstGeom>
          <a:noFill/>
        </p:spPr>
        <p:txBody>
          <a:bodyPr wrap="none" rtlCol="0">
            <a:spAutoFit/>
          </a:bodyPr>
          <a:lstStyle/>
          <a:p>
            <a:r>
              <a:rPr lang="en-US"/>
              <a:t>In this program we have broken each expression into a separate line.</a:t>
            </a:r>
          </a:p>
        </p:txBody>
      </p:sp>
    </p:spTree>
    <p:extLst>
      <p:ext uri="{BB962C8B-B14F-4D97-AF65-F5344CB8AC3E}">
        <p14:creationId xmlns:p14="http://schemas.microsoft.com/office/powerpoint/2010/main" val="1463900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500"/>
                                        <p:tgtEl>
                                          <p:spTgt spid="52"/>
                                        </p:tgtEl>
                                      </p:cBhvr>
                                    </p:animEffect>
                                  </p:childTnLst>
                                </p:cTn>
                              </p:par>
                              <p:par>
                                <p:cTn id="19" presetID="10" presetClass="entr" presetSubtype="0" fill="hold" nodeType="with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fade">
                                      <p:cBhvr>
                                        <p:cTn id="24" dur="500"/>
                                        <p:tgtEl>
                                          <p:spTgt spid="5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500"/>
                                        <p:tgtEl>
                                          <p:spTgt spid="53"/>
                                        </p:tgtEl>
                                      </p:cBhvr>
                                    </p:animEffect>
                                  </p:childTnLst>
                                </p:cTn>
                              </p:par>
                              <p:par>
                                <p:cTn id="33" presetID="10" presetClass="entr" presetSubtype="0" fill="hold" nodeType="withEffect">
                                  <p:stCondLst>
                                    <p:cond delay="0"/>
                                  </p:stCondLst>
                                  <p:childTnLst>
                                    <p:set>
                                      <p:cBhvr>
                                        <p:cTn id="34" dur="1" fill="hold">
                                          <p:stCondLst>
                                            <p:cond delay="0"/>
                                          </p:stCondLst>
                                        </p:cTn>
                                        <p:tgtEl>
                                          <p:spTgt spid="55"/>
                                        </p:tgtEl>
                                        <p:attrNameLst>
                                          <p:attrName>style.visibility</p:attrName>
                                        </p:attrNameLst>
                                      </p:cBhvr>
                                      <p:to>
                                        <p:strVal val="visible"/>
                                      </p:to>
                                    </p:set>
                                    <p:animEffect transition="in" filter="fade">
                                      <p:cBhvr>
                                        <p:cTn id="35" dur="500"/>
                                        <p:tgtEl>
                                          <p:spTgt spid="5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500"/>
                                        <p:tgtEl>
                                          <p:spTgt spid="5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par>
                                <p:cTn id="44" presetID="10" presetClass="entr" presetSubtype="0"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childTnLst>
                                </p:cTn>
                              </p:par>
                              <p:par>
                                <p:cTn id="47" presetID="1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500"/>
                                        <p:tgtEl>
                                          <p:spTgt spid="5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500"/>
                                        <p:tgtEl>
                                          <p:spTgt spid="59"/>
                                        </p:tgtEl>
                                      </p:cBhvr>
                                    </p:animEffect>
                                  </p:childTnLst>
                                </p:cTn>
                              </p:par>
                              <p:par>
                                <p:cTn id="58" presetID="10" presetClass="entr" presetSubtype="0" fill="hold"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fade">
                                      <p:cBhvr>
                                        <p:cTn id="63" dur="500"/>
                                        <p:tgtEl>
                                          <p:spTgt spid="7"/>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fade">
                                      <p:cBhvr>
                                        <p:cTn id="71" dur="500"/>
                                        <p:tgtEl>
                                          <p:spTgt spid="6"/>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0"/>
                                        </p:tgtEl>
                                        <p:attrNameLst>
                                          <p:attrName>style.visibility</p:attrName>
                                        </p:attrNameLst>
                                      </p:cBhvr>
                                      <p:to>
                                        <p:strVal val="visible"/>
                                      </p:to>
                                    </p:set>
                                    <p:animEffect transition="in" filter="fade">
                                      <p:cBhvr>
                                        <p:cTn id="74" dur="500"/>
                                        <p:tgtEl>
                                          <p:spTgt spid="60"/>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fade">
                                      <p:cBhvr>
                                        <p:cTn id="79" dur="500"/>
                                        <p:tgtEl>
                                          <p:spTgt spid="8"/>
                                        </p:tgtEl>
                                      </p:cBhvr>
                                    </p:animEffect>
                                  </p:childTnLst>
                                </p:cTn>
                              </p:par>
                              <p:par>
                                <p:cTn id="80" presetID="10" presetClass="entr" presetSubtype="0" fill="hold"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500"/>
                                        <p:tgtEl>
                                          <p:spTgt spid="48"/>
                                        </p:tgtEl>
                                      </p:cBhvr>
                                    </p:animEffect>
                                  </p:childTnLst>
                                </p:cTn>
                              </p:par>
                              <p:par>
                                <p:cTn id="83" presetID="10" presetClass="entr" presetSubtype="0" fill="hold" nodeType="withEffect">
                                  <p:stCondLst>
                                    <p:cond delay="0"/>
                                  </p:stCondLst>
                                  <p:childTnLst>
                                    <p:set>
                                      <p:cBhvr>
                                        <p:cTn id="84" dur="1" fill="hold">
                                          <p:stCondLst>
                                            <p:cond delay="0"/>
                                          </p:stCondLst>
                                        </p:cTn>
                                        <p:tgtEl>
                                          <p:spTgt spid="49"/>
                                        </p:tgtEl>
                                        <p:attrNameLst>
                                          <p:attrName>style.visibility</p:attrName>
                                        </p:attrNameLst>
                                      </p:cBhvr>
                                      <p:to>
                                        <p:strVal val="visible"/>
                                      </p:to>
                                    </p:set>
                                    <p:animEffect transition="in" filter="fade">
                                      <p:cBhvr>
                                        <p:cTn id="85" dur="500"/>
                                        <p:tgtEl>
                                          <p:spTgt spid="49"/>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1"/>
                                        </p:tgtEl>
                                        <p:attrNameLst>
                                          <p:attrName>style.visibility</p:attrName>
                                        </p:attrNameLst>
                                      </p:cBhvr>
                                      <p:to>
                                        <p:strVal val="visible"/>
                                      </p:to>
                                    </p:set>
                                    <p:animEffect transition="in" filter="fade">
                                      <p:cBhvr>
                                        <p:cTn id="88" dur="500"/>
                                        <p:tgtEl>
                                          <p:spTgt spid="61"/>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50"/>
                                        </p:tgtEl>
                                        <p:attrNameLst>
                                          <p:attrName>style.visibility</p:attrName>
                                        </p:attrNameLst>
                                      </p:cBhvr>
                                      <p:to>
                                        <p:strVal val="visible"/>
                                      </p:to>
                                    </p:set>
                                    <p:animEffect transition="in" filter="fade">
                                      <p:cBhvr>
                                        <p:cTn id="93" dur="500"/>
                                        <p:tgtEl>
                                          <p:spTgt spid="50"/>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62"/>
                                        </p:tgtEl>
                                        <p:attrNameLst>
                                          <p:attrName>style.visibility</p:attrName>
                                        </p:attrNameLst>
                                      </p:cBhvr>
                                      <p:to>
                                        <p:strVal val="visible"/>
                                      </p:to>
                                    </p:set>
                                    <p:animEffect transition="in" filter="fade">
                                      <p:cBhvr>
                                        <p:cTn id="96" dur="500"/>
                                        <p:tgtEl>
                                          <p:spTgt spid="62"/>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fade">
                                      <p:cBhvr>
                                        <p:cTn id="99" dur="500"/>
                                        <p:tgtEl>
                                          <p:spTgt spid="9"/>
                                        </p:tgtEl>
                                      </p:cBhvr>
                                    </p:animEffect>
                                  </p:childTnLst>
                                </p:cTn>
                              </p:par>
                              <p:par>
                                <p:cTn id="100" presetID="10" presetClass="entr" presetSubtype="0" fill="hold" nodeType="withEffect">
                                  <p:stCondLst>
                                    <p:cond delay="0"/>
                                  </p:stCondLst>
                                  <p:childTnLst>
                                    <p:set>
                                      <p:cBhvr>
                                        <p:cTn id="101" dur="1" fill="hold">
                                          <p:stCondLst>
                                            <p:cond delay="0"/>
                                          </p:stCondLst>
                                        </p:cTn>
                                        <p:tgtEl>
                                          <p:spTgt spid="51"/>
                                        </p:tgtEl>
                                        <p:attrNameLst>
                                          <p:attrName>style.visibility</p:attrName>
                                        </p:attrNameLst>
                                      </p:cBhvr>
                                      <p:to>
                                        <p:strVal val="visible"/>
                                      </p:to>
                                    </p:set>
                                    <p:animEffect transition="in" filter="fade">
                                      <p:cBhvr>
                                        <p:cTn id="10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52" grpId="0"/>
      <p:bldP spid="53" grpId="0"/>
      <p:bldP spid="56" grpId="0"/>
      <p:bldP spid="57" grpId="0"/>
      <p:bldP spid="58" grpId="0"/>
      <p:bldP spid="59" grpId="0"/>
      <p:bldP spid="60" grpId="0"/>
      <p:bldP spid="61" grpId="0"/>
      <p:bldP spid="62" grpId="0"/>
      <p:bldP spid="16" grpId="0" animBg="1"/>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237CE-D858-6F43-C9B5-929740D874FB}"/>
            </a:ext>
          </a:extLst>
        </p:cNvPr>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17" name="Rounded Rectangle 16">
                <a:extLst>
                  <a:ext uri="{FF2B5EF4-FFF2-40B4-BE49-F238E27FC236}">
                    <a16:creationId xmlns:a16="http://schemas.microsoft.com/office/drawing/2014/main" id="{DE4C5CE3-4439-8F46-4807-6F143EDE5A32}"/>
                  </a:ext>
                </a:extLst>
              </p:cNvPr>
              <p:cNvSpPr/>
              <p:nvPr/>
            </p:nvSpPr>
            <p:spPr>
              <a:xfrm>
                <a:off x="1490099" y="4975680"/>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𝒗</m:t>
                          </m:r>
                        </m:e>
                        <m:sub>
                          <m:r>
                            <a:rPr lang="en-US" b="1" i="1">
                              <a:solidFill>
                                <a:schemeClr val="tx1"/>
                              </a:solidFill>
                              <a:latin typeface="Cambria Math" panose="02040503050406030204" pitchFamily="18" charset="0"/>
                            </a:rPr>
                            <m:t>𝟐</m:t>
                          </m:r>
                        </m:sub>
                      </m:sSub>
                      <m:r>
                        <a:rPr lang="en-US" b="1" i="1">
                          <a:solidFill>
                            <a:schemeClr val="tx1"/>
                          </a:solidFill>
                          <a:latin typeface="Cambria Math" panose="02040503050406030204" pitchFamily="18" charset="0"/>
                        </a:rPr>
                        <m:t>=</m:t>
                      </m:r>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𝑥</m:t>
                          </m:r>
                        </m:e>
                        <m:sub>
                          <m:r>
                            <a:rPr lang="en-US" b="1" i="1">
                              <a:solidFill>
                                <a:schemeClr val="tx1"/>
                              </a:solidFill>
                              <a:latin typeface="Cambria Math" panose="02040503050406030204" pitchFamily="18" charset="0"/>
                            </a:rPr>
                            <m:t>2</m:t>
                          </m:r>
                        </m:sub>
                      </m:sSub>
                    </m:oMath>
                  </m:oMathPara>
                </a14:m>
                <a:endParaRPr lang="en-US" b="1" i="1">
                  <a:solidFill>
                    <a:schemeClr val="tx1"/>
                  </a:solidFill>
                  <a:latin typeface="Cambria Math" panose="02040503050406030204" pitchFamily="18" charset="0"/>
                </a:endParaRPr>
              </a:p>
            </p:txBody>
          </p:sp>
        </mc:Choice>
        <mc:Fallback>
          <p:sp>
            <p:nvSpPr>
              <p:cNvPr id="17" name="Rounded Rectangle 16">
                <a:extLst>
                  <a:ext uri="{FF2B5EF4-FFF2-40B4-BE49-F238E27FC236}">
                    <a16:creationId xmlns:a16="http://schemas.microsoft.com/office/drawing/2014/main" id="{DE4C5CE3-4439-8F46-4807-6F143EDE5A32}"/>
                  </a:ext>
                </a:extLst>
              </p:cNvPr>
              <p:cNvSpPr>
                <a:spLocks noRot="1" noChangeAspect="1" noMove="1" noResize="1" noEditPoints="1" noAdjustHandles="1" noChangeArrowheads="1" noChangeShapeType="1" noTextEdit="1"/>
              </p:cNvSpPr>
              <p:nvPr/>
            </p:nvSpPr>
            <p:spPr>
              <a:xfrm>
                <a:off x="1490099" y="4975680"/>
                <a:ext cx="952679"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0DD92FF3-A2C5-06F3-0DEB-52CEA8759B58}"/>
                  </a:ext>
                </a:extLst>
              </p:cNvPr>
              <p:cNvSpPr>
                <a:spLocks noGrp="1"/>
              </p:cNvSpPr>
              <p:nvPr>
                <p:ph type="title"/>
              </p:nvPr>
            </p:nvSpPr>
            <p:spPr/>
            <p:txBody>
              <a:bodyPr>
                <a:normAutofit fontScale="90000"/>
              </a:bodyPr>
              <a:lstStyle/>
              <a:p>
                <a:r>
                  <a:rPr lang="en-US"/>
                  <a:t>Differentiating </a:t>
                </a:r>
                <a:r>
                  <a:rPr lang="en-US" err="1"/>
                  <a:t>wrt</a:t>
                </a:r>
                <a:r>
                  <a:rPr lang="en-US"/>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i="1">
                            <a:latin typeface="Cambria Math" panose="02040503050406030204" pitchFamily="18" charset="0"/>
                          </a:rPr>
                          <m:t>1</m:t>
                        </m:r>
                      </m:sub>
                    </m:sSub>
                  </m:oMath>
                </a14:m>
                <a:r>
                  <a:rPr lang="en-US"/>
                  <a:t> Using the Chain Rule</a:t>
                </a:r>
              </a:p>
            </p:txBody>
          </p:sp>
        </mc:Choice>
        <mc:Fallback>
          <p:sp>
            <p:nvSpPr>
              <p:cNvPr id="2" name="Title 1">
                <a:extLst>
                  <a:ext uri="{FF2B5EF4-FFF2-40B4-BE49-F238E27FC236}">
                    <a16:creationId xmlns:a16="http://schemas.microsoft.com/office/drawing/2014/main" id="{0DD92FF3-A2C5-06F3-0DEB-52CEA8759B58}"/>
                  </a:ext>
                </a:extLst>
              </p:cNvPr>
              <p:cNvSpPr>
                <a:spLocks noGrp="1" noRot="1" noChangeAspect="1" noMove="1" noResize="1" noEditPoints="1" noAdjustHandles="1" noChangeArrowheads="1" noChangeShapeType="1" noTextEdit="1"/>
              </p:cNvSpPr>
              <p:nvPr>
                <p:ph type="title"/>
              </p:nvPr>
            </p:nvSpPr>
            <p:spPr>
              <a:blipFill>
                <a:blip r:embed="rId4"/>
                <a:stretch>
                  <a:fillRect l="-1864" b="-602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A0435F4C-8415-E7AA-D001-BC507745C5BA}"/>
                  </a:ext>
                </a:extLst>
              </p:cNvPr>
              <p:cNvSpPr>
                <a:spLocks noGrp="1"/>
              </p:cNvSpPr>
              <p:nvPr>
                <p:ph idx="1"/>
              </p:nvPr>
            </p:nvSpPr>
            <p:spPr>
              <a:xfrm>
                <a:off x="312421" y="1424540"/>
                <a:ext cx="11567160" cy="739290"/>
              </a:xfrm>
            </p:spPr>
            <p:txBody>
              <a:bodyPr>
                <a:normAutofit/>
              </a:bodyPr>
              <a:lstStyle/>
              <a:p>
                <a:pPr marL="0" indent="0">
                  <a:buNone/>
                </a:pPr>
                <a:r>
                  <a:rPr lang="en-US" sz="2400"/>
                  <a:t>Computing the derivative of </a:t>
                </a:r>
                <a14:m>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m:t>
                        </m:r>
                        <m:r>
                          <a:rPr lang="en-US" sz="2400" i="1" smtClean="0">
                            <a:latin typeface="Cambria Math" panose="02040503050406030204" pitchFamily="18" charset="0"/>
                          </a:rPr>
                          <m:t>𝑓</m:t>
                        </m:r>
                      </m:num>
                      <m:den>
                        <m:r>
                          <a:rPr lang="en-US" sz="240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1</m:t>
                            </m:r>
                          </m:sub>
                        </m:sSub>
                      </m:den>
                    </m:f>
                  </m:oMath>
                </a14:m>
                <a:r>
                  <a:rPr lang="en-US" sz="2400" b="1"/>
                  <a:t> </a:t>
                </a:r>
                <a:r>
                  <a:rPr lang="en-US" sz="2400"/>
                  <a:t>by observing the </a:t>
                </a:r>
                <a:r>
                  <a:rPr lang="en-US" sz="2400" b="1"/>
                  <a:t>path</a:t>
                </a:r>
                <a:r>
                  <a:rPr lang="en-US" sz="2400"/>
                  <a:t> from </a:t>
                </a: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1</m:t>
                        </m:r>
                      </m:sub>
                    </m:sSub>
                  </m:oMath>
                </a14:m>
                <a:r>
                  <a:rPr lang="en-US" sz="2400"/>
                  <a:t> to </a:t>
                </a: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7</m:t>
                        </m:r>
                      </m:sub>
                    </m:sSub>
                  </m:oMath>
                </a14:m>
                <a:r>
                  <a:rPr lang="en-US" sz="2400"/>
                  <a:t>. </a:t>
                </a:r>
                <a:endParaRPr lang="en-US" sz="2400" b="1"/>
              </a:p>
            </p:txBody>
          </p:sp>
        </mc:Choice>
        <mc:Fallback>
          <p:sp>
            <p:nvSpPr>
              <p:cNvPr id="64" name="Content Placeholder 63">
                <a:extLst>
                  <a:ext uri="{FF2B5EF4-FFF2-40B4-BE49-F238E27FC236}">
                    <a16:creationId xmlns:a16="http://schemas.microsoft.com/office/drawing/2014/main" id="{A0435F4C-8415-E7AA-D001-BC507745C5BA}"/>
                  </a:ext>
                </a:extLst>
              </p:cNvPr>
              <p:cNvSpPr>
                <a:spLocks noGrp="1" noRot="1" noChangeAspect="1" noMove="1" noResize="1" noEditPoints="1" noAdjustHandles="1" noChangeArrowheads="1" noChangeShapeType="1" noTextEdit="1"/>
              </p:cNvSpPr>
              <p:nvPr>
                <p:ph idx="1"/>
              </p:nvPr>
            </p:nvSpPr>
            <p:spPr>
              <a:xfrm>
                <a:off x="312421" y="1424540"/>
                <a:ext cx="11567160" cy="739290"/>
              </a:xfrm>
              <a:blipFill>
                <a:blip r:embed="rId5"/>
                <a:stretch>
                  <a:fillRect l="-768" t="-169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Rounded Rectangle 2">
                <a:extLst>
                  <a:ext uri="{FF2B5EF4-FFF2-40B4-BE49-F238E27FC236}">
                    <a16:creationId xmlns:a16="http://schemas.microsoft.com/office/drawing/2014/main" id="{4DB8E6A6-57C3-5DCC-B5CB-D78941095BD9}"/>
                  </a:ext>
                </a:extLst>
              </p:cNvPr>
              <p:cNvSpPr/>
              <p:nvPr/>
            </p:nvSpPr>
            <p:spPr>
              <a:xfrm>
                <a:off x="2835693" y="3882275"/>
                <a:ext cx="1266702" cy="468535"/>
              </a:xfrm>
              <a:custGeom>
                <a:avLst/>
                <a:gdLst>
                  <a:gd name="csX0" fmla="*/ 0 w 1266702"/>
                  <a:gd name="csY0" fmla="*/ 78091 h 468535"/>
                  <a:gd name="csX1" fmla="*/ 78091 w 1266702"/>
                  <a:gd name="csY1" fmla="*/ 0 h 468535"/>
                  <a:gd name="csX2" fmla="*/ 633351 w 1266702"/>
                  <a:gd name="csY2" fmla="*/ 0 h 468535"/>
                  <a:gd name="csX3" fmla="*/ 1188611 w 1266702"/>
                  <a:gd name="csY3" fmla="*/ 0 h 468535"/>
                  <a:gd name="csX4" fmla="*/ 1266702 w 1266702"/>
                  <a:gd name="csY4" fmla="*/ 78091 h 468535"/>
                  <a:gd name="csX5" fmla="*/ 1266702 w 1266702"/>
                  <a:gd name="csY5" fmla="*/ 390444 h 468535"/>
                  <a:gd name="csX6" fmla="*/ 1188611 w 1266702"/>
                  <a:gd name="csY6" fmla="*/ 468535 h 468535"/>
                  <a:gd name="csX7" fmla="*/ 666667 w 1266702"/>
                  <a:gd name="csY7" fmla="*/ 468535 h 468535"/>
                  <a:gd name="csX8" fmla="*/ 78091 w 1266702"/>
                  <a:gd name="csY8" fmla="*/ 468535 h 468535"/>
                  <a:gd name="csX9" fmla="*/ 0 w 1266702"/>
                  <a:gd name="csY9" fmla="*/ 390444 h 468535"/>
                  <a:gd name="csX10" fmla="*/ 0 w 1266702"/>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266702" h="468535" fill="none" extrusionOk="0">
                    <a:moveTo>
                      <a:pt x="0" y="78091"/>
                    </a:moveTo>
                    <a:cubicBezTo>
                      <a:pt x="5700" y="32428"/>
                      <a:pt x="36655" y="3177"/>
                      <a:pt x="78091" y="0"/>
                    </a:cubicBezTo>
                    <a:cubicBezTo>
                      <a:pt x="210058" y="1893"/>
                      <a:pt x="518491" y="-24309"/>
                      <a:pt x="633351" y="0"/>
                    </a:cubicBezTo>
                    <a:cubicBezTo>
                      <a:pt x="748211" y="24309"/>
                      <a:pt x="919044" y="2459"/>
                      <a:pt x="1188611" y="0"/>
                    </a:cubicBezTo>
                    <a:cubicBezTo>
                      <a:pt x="1230305" y="-1440"/>
                      <a:pt x="1260660" y="32374"/>
                      <a:pt x="1266702" y="78091"/>
                    </a:cubicBezTo>
                    <a:cubicBezTo>
                      <a:pt x="1268301" y="147074"/>
                      <a:pt x="1267987" y="321273"/>
                      <a:pt x="1266702" y="390444"/>
                    </a:cubicBezTo>
                    <a:cubicBezTo>
                      <a:pt x="1264901" y="441076"/>
                      <a:pt x="1229592" y="470494"/>
                      <a:pt x="1188611" y="468535"/>
                    </a:cubicBezTo>
                    <a:cubicBezTo>
                      <a:pt x="948541" y="457563"/>
                      <a:pt x="786317" y="455603"/>
                      <a:pt x="666667" y="468535"/>
                    </a:cubicBezTo>
                    <a:cubicBezTo>
                      <a:pt x="547017" y="481467"/>
                      <a:pt x="356450" y="451217"/>
                      <a:pt x="78091" y="468535"/>
                    </a:cubicBezTo>
                    <a:cubicBezTo>
                      <a:pt x="31562" y="468536"/>
                      <a:pt x="3752" y="429655"/>
                      <a:pt x="0" y="390444"/>
                    </a:cubicBezTo>
                    <a:cubicBezTo>
                      <a:pt x="-5861" y="304238"/>
                      <a:pt x="-11860" y="197264"/>
                      <a:pt x="0" y="78091"/>
                    </a:cubicBezTo>
                    <a:close/>
                  </a:path>
                  <a:path w="1266702" h="468535" stroke="0" extrusionOk="0">
                    <a:moveTo>
                      <a:pt x="0" y="78091"/>
                    </a:moveTo>
                    <a:cubicBezTo>
                      <a:pt x="-875" y="24342"/>
                      <a:pt x="31219" y="4690"/>
                      <a:pt x="78091" y="0"/>
                    </a:cubicBezTo>
                    <a:cubicBezTo>
                      <a:pt x="325355" y="-1842"/>
                      <a:pt x="409829" y="-2670"/>
                      <a:pt x="655561" y="0"/>
                    </a:cubicBezTo>
                    <a:cubicBezTo>
                      <a:pt x="901293" y="2670"/>
                      <a:pt x="942308" y="15137"/>
                      <a:pt x="1188611" y="0"/>
                    </a:cubicBezTo>
                    <a:cubicBezTo>
                      <a:pt x="1232527" y="-3118"/>
                      <a:pt x="1268547" y="24489"/>
                      <a:pt x="1266702" y="78091"/>
                    </a:cubicBezTo>
                    <a:cubicBezTo>
                      <a:pt x="1281763" y="151773"/>
                      <a:pt x="1264346" y="327873"/>
                      <a:pt x="1266702" y="390444"/>
                    </a:cubicBezTo>
                    <a:cubicBezTo>
                      <a:pt x="1268969" y="428392"/>
                      <a:pt x="1233149" y="469257"/>
                      <a:pt x="1188611" y="468535"/>
                    </a:cubicBezTo>
                    <a:cubicBezTo>
                      <a:pt x="1050571" y="486638"/>
                      <a:pt x="848177" y="466805"/>
                      <a:pt x="644456" y="468535"/>
                    </a:cubicBezTo>
                    <a:cubicBezTo>
                      <a:pt x="440735" y="470265"/>
                      <a:pt x="219957" y="467731"/>
                      <a:pt x="78091" y="468535"/>
                    </a:cubicBezTo>
                    <a:cubicBezTo>
                      <a:pt x="34429" y="478601"/>
                      <a:pt x="-1318" y="435240"/>
                      <a:pt x="0" y="390444"/>
                    </a:cubicBezTo>
                    <a:cubicBezTo>
                      <a:pt x="3747" y="290569"/>
                      <a:pt x="11400" y="218577"/>
                      <a:pt x="0" y="78091"/>
                    </a:cubicBezTo>
                    <a:close/>
                  </a:path>
                </a:pathLst>
              </a:custGeom>
              <a:ln>
                <a:extLst>
                  <a:ext uri="{C807C97D-BFC1-408E-A445-0C87EB9F89A2}">
                    <ask:lineSketchStyleProps xmlns:ask="http://schemas.microsoft.com/office/drawing/2018/sketchyshapes" sd="4240492409">
                      <a:prstGeom prst="roundRect">
                        <a:avLst/>
                      </a:prstGeom>
                      <ask:type>
                        <ask:lineSketchFreehand/>
                      </ask:type>
                    </ask:lineSketchStyleProps>
                  </a:ext>
                </a:extLst>
              </a:ln>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3" name="Rounded Rectangle 2">
                <a:extLst>
                  <a:ext uri="{FF2B5EF4-FFF2-40B4-BE49-F238E27FC236}">
                    <a16:creationId xmlns:a16="http://schemas.microsoft.com/office/drawing/2014/main" id="{4DB8E6A6-57C3-5DCC-B5CB-D78941095BD9}"/>
                  </a:ext>
                </a:extLst>
              </p:cNvPr>
              <p:cNvSpPr>
                <a:spLocks noRot="1" noChangeAspect="1" noMove="1" noResize="1" noEditPoints="1" noAdjustHandles="1" noChangeArrowheads="1" noChangeShapeType="1" noTextEdit="1"/>
              </p:cNvSpPr>
              <p:nvPr/>
            </p:nvSpPr>
            <p:spPr>
              <a:xfrm>
                <a:off x="2835693" y="3882275"/>
                <a:ext cx="1266702" cy="468535"/>
              </a:xfrm>
              <a:prstGeom prst="roundRect">
                <a:avLst/>
              </a:prstGeom>
              <a:blipFill>
                <a:blip r:embed="rId6"/>
                <a:stretch>
                  <a:fillRect/>
                </a:stretch>
              </a:blipFill>
              <a:ln>
                <a:extLst>
                  <a:ext uri="{C807C97D-BFC1-408E-A445-0C87EB9F89A2}">
                    <ask:lineSketchStyleProps xmlns:ask="http://schemas.microsoft.com/office/drawing/2018/sketchyshapes" sd="4240492409">
                      <a:custGeom>
                        <a:avLst/>
                        <a:gdLst>
                          <a:gd name="csX0" fmla="*/ 0 w 1266702"/>
                          <a:gd name="csY0" fmla="*/ 78091 h 468535"/>
                          <a:gd name="csX1" fmla="*/ 78091 w 1266702"/>
                          <a:gd name="csY1" fmla="*/ 0 h 468535"/>
                          <a:gd name="csX2" fmla="*/ 633351 w 1266702"/>
                          <a:gd name="csY2" fmla="*/ 0 h 468535"/>
                          <a:gd name="csX3" fmla="*/ 1188611 w 1266702"/>
                          <a:gd name="csY3" fmla="*/ 0 h 468535"/>
                          <a:gd name="csX4" fmla="*/ 1266702 w 1266702"/>
                          <a:gd name="csY4" fmla="*/ 78091 h 468535"/>
                          <a:gd name="csX5" fmla="*/ 1266702 w 1266702"/>
                          <a:gd name="csY5" fmla="*/ 390444 h 468535"/>
                          <a:gd name="csX6" fmla="*/ 1188611 w 1266702"/>
                          <a:gd name="csY6" fmla="*/ 468535 h 468535"/>
                          <a:gd name="csX7" fmla="*/ 666667 w 1266702"/>
                          <a:gd name="csY7" fmla="*/ 468535 h 468535"/>
                          <a:gd name="csX8" fmla="*/ 78091 w 1266702"/>
                          <a:gd name="csY8" fmla="*/ 468535 h 468535"/>
                          <a:gd name="csX9" fmla="*/ 0 w 1266702"/>
                          <a:gd name="csY9" fmla="*/ 390444 h 468535"/>
                          <a:gd name="csX10" fmla="*/ 0 w 1266702"/>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266702" h="468535" fill="none" extrusionOk="0">
                            <a:moveTo>
                              <a:pt x="0" y="78091"/>
                            </a:moveTo>
                            <a:cubicBezTo>
                              <a:pt x="5700" y="32428"/>
                              <a:pt x="36655" y="3177"/>
                              <a:pt x="78091" y="0"/>
                            </a:cubicBezTo>
                            <a:cubicBezTo>
                              <a:pt x="210058" y="1893"/>
                              <a:pt x="518491" y="-24309"/>
                              <a:pt x="633351" y="0"/>
                            </a:cubicBezTo>
                            <a:cubicBezTo>
                              <a:pt x="748211" y="24309"/>
                              <a:pt x="919044" y="2459"/>
                              <a:pt x="1188611" y="0"/>
                            </a:cubicBezTo>
                            <a:cubicBezTo>
                              <a:pt x="1230305" y="-1440"/>
                              <a:pt x="1260660" y="32374"/>
                              <a:pt x="1266702" y="78091"/>
                            </a:cubicBezTo>
                            <a:cubicBezTo>
                              <a:pt x="1268301" y="147074"/>
                              <a:pt x="1267987" y="321273"/>
                              <a:pt x="1266702" y="390444"/>
                            </a:cubicBezTo>
                            <a:cubicBezTo>
                              <a:pt x="1264901" y="441076"/>
                              <a:pt x="1229592" y="470494"/>
                              <a:pt x="1188611" y="468535"/>
                            </a:cubicBezTo>
                            <a:cubicBezTo>
                              <a:pt x="948541" y="457563"/>
                              <a:pt x="786317" y="455603"/>
                              <a:pt x="666667" y="468535"/>
                            </a:cubicBezTo>
                            <a:cubicBezTo>
                              <a:pt x="547017" y="481467"/>
                              <a:pt x="356450" y="451217"/>
                              <a:pt x="78091" y="468535"/>
                            </a:cubicBezTo>
                            <a:cubicBezTo>
                              <a:pt x="31562" y="468536"/>
                              <a:pt x="3752" y="429655"/>
                              <a:pt x="0" y="390444"/>
                            </a:cubicBezTo>
                            <a:cubicBezTo>
                              <a:pt x="-5861" y="304238"/>
                              <a:pt x="-11860" y="197264"/>
                              <a:pt x="0" y="78091"/>
                            </a:cubicBezTo>
                            <a:close/>
                          </a:path>
                          <a:path w="1266702" h="468535" stroke="0" extrusionOk="0">
                            <a:moveTo>
                              <a:pt x="0" y="78091"/>
                            </a:moveTo>
                            <a:cubicBezTo>
                              <a:pt x="-875" y="24342"/>
                              <a:pt x="31219" y="4690"/>
                              <a:pt x="78091" y="0"/>
                            </a:cubicBezTo>
                            <a:cubicBezTo>
                              <a:pt x="325355" y="-1842"/>
                              <a:pt x="409829" y="-2670"/>
                              <a:pt x="655561" y="0"/>
                            </a:cubicBezTo>
                            <a:cubicBezTo>
                              <a:pt x="901293" y="2670"/>
                              <a:pt x="942308" y="15137"/>
                              <a:pt x="1188611" y="0"/>
                            </a:cubicBezTo>
                            <a:cubicBezTo>
                              <a:pt x="1232527" y="-3118"/>
                              <a:pt x="1268547" y="24489"/>
                              <a:pt x="1266702" y="78091"/>
                            </a:cubicBezTo>
                            <a:cubicBezTo>
                              <a:pt x="1281763" y="151773"/>
                              <a:pt x="1264346" y="327873"/>
                              <a:pt x="1266702" y="390444"/>
                            </a:cubicBezTo>
                            <a:cubicBezTo>
                              <a:pt x="1268969" y="428392"/>
                              <a:pt x="1233149" y="469257"/>
                              <a:pt x="1188611" y="468535"/>
                            </a:cubicBezTo>
                            <a:cubicBezTo>
                              <a:pt x="1050571" y="486638"/>
                              <a:pt x="848177" y="466805"/>
                              <a:pt x="644456" y="468535"/>
                            </a:cubicBezTo>
                            <a:cubicBezTo>
                              <a:pt x="440735" y="470265"/>
                              <a:pt x="219957" y="467731"/>
                              <a:pt x="78091" y="468535"/>
                            </a:cubicBezTo>
                            <a:cubicBezTo>
                              <a:pt x="34429" y="478601"/>
                              <a:pt x="-1318" y="435240"/>
                              <a:pt x="0" y="390444"/>
                            </a:cubicBezTo>
                            <a:cubicBezTo>
                              <a:pt x="3747" y="290569"/>
                              <a:pt x="11400" y="218577"/>
                              <a:pt x="0" y="78091"/>
                            </a:cubicBezTo>
                            <a:close/>
                          </a:path>
                        </a:pathLst>
                      </a:custGeom>
                      <ask:type>
                        <ask:lineSketchFreehand/>
                      </ask:type>
                    </ask:lineSketchStyleProps>
                  </a:ext>
                </a:extLst>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Rounded Rectangle 3">
                <a:extLst>
                  <a:ext uri="{FF2B5EF4-FFF2-40B4-BE49-F238E27FC236}">
                    <a16:creationId xmlns:a16="http://schemas.microsoft.com/office/drawing/2014/main" id="{7D6D4611-B7C9-1711-673B-BEBE4A5AE7A7}"/>
                  </a:ext>
                </a:extLst>
              </p:cNvPr>
              <p:cNvSpPr/>
              <p:nvPr/>
            </p:nvSpPr>
            <p:spPr>
              <a:xfrm>
                <a:off x="1490099" y="2783704"/>
                <a:ext cx="952679" cy="468535"/>
              </a:xfrm>
              <a:prstGeom prst="roundRect">
                <a:avLst/>
              </a:prstGeom>
              <a:solidFill>
                <a:schemeClr val="accent2">
                  <a:lumMod val="50000"/>
                </a:schemeClr>
              </a:solidFill>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a:solidFill>
                                <a:schemeClr val="bg1"/>
                              </a:solidFill>
                              <a:latin typeface="Cambria Math" panose="02040503050406030204" pitchFamily="18" charset="0"/>
                            </a:rPr>
                          </m:ctrlPr>
                        </m:sSubPr>
                        <m:e>
                          <m:r>
                            <a:rPr lang="en-US" b="1" i="1">
                              <a:solidFill>
                                <a:schemeClr val="bg1"/>
                              </a:solidFill>
                              <a:latin typeface="Cambria Math" panose="02040503050406030204" pitchFamily="18" charset="0"/>
                            </a:rPr>
                            <m:t>𝒗</m:t>
                          </m:r>
                        </m:e>
                        <m:sub>
                          <m:r>
                            <a:rPr lang="en-US" b="1" i="1">
                              <a:solidFill>
                                <a:schemeClr val="bg1"/>
                              </a:solidFill>
                              <a:latin typeface="Cambria Math" panose="02040503050406030204" pitchFamily="18" charset="0"/>
                            </a:rPr>
                            <m:t>𝟏</m:t>
                          </m:r>
                        </m:sub>
                      </m:sSub>
                      <m:r>
                        <a:rPr lang="en-US" b="1" i="1">
                          <a:solidFill>
                            <a:schemeClr val="bg1"/>
                          </a:solidFill>
                          <a:latin typeface="Cambria Math" panose="02040503050406030204" pitchFamily="18" charset="0"/>
                        </a:rPr>
                        <m:t>=</m:t>
                      </m:r>
                      <m:sSub>
                        <m:sSubPr>
                          <m:ctrlPr>
                            <a:rPr lang="en-US" b="1" i="1">
                              <a:solidFill>
                                <a:schemeClr val="bg1"/>
                              </a:solidFill>
                              <a:latin typeface="Cambria Math" panose="02040503050406030204" pitchFamily="18" charset="0"/>
                            </a:rPr>
                          </m:ctrlPr>
                        </m:sSubPr>
                        <m:e>
                          <m:r>
                            <a:rPr lang="en-US" b="1" i="1">
                              <a:solidFill>
                                <a:schemeClr val="bg1"/>
                              </a:solidFill>
                              <a:latin typeface="Cambria Math" panose="02040503050406030204" pitchFamily="18" charset="0"/>
                            </a:rPr>
                            <m:t>𝑥</m:t>
                          </m:r>
                        </m:e>
                        <m:sub>
                          <m:r>
                            <a:rPr lang="en-US" b="1" i="1">
                              <a:solidFill>
                                <a:schemeClr val="bg1"/>
                              </a:solidFill>
                              <a:latin typeface="Cambria Math" panose="02040503050406030204" pitchFamily="18" charset="0"/>
                            </a:rPr>
                            <m:t>1</m:t>
                          </m:r>
                        </m:sub>
                      </m:sSub>
                    </m:oMath>
                  </m:oMathPara>
                </a14:m>
                <a:endParaRPr lang="en-US" b="1" i="1">
                  <a:solidFill>
                    <a:schemeClr val="bg1"/>
                  </a:solidFill>
                  <a:latin typeface="Cambria Math" panose="02040503050406030204" pitchFamily="18" charset="0"/>
                </a:endParaRPr>
              </a:p>
            </p:txBody>
          </p:sp>
        </mc:Choice>
        <mc:Fallback>
          <p:sp>
            <p:nvSpPr>
              <p:cNvPr id="4" name="Rounded Rectangle 3">
                <a:extLst>
                  <a:ext uri="{FF2B5EF4-FFF2-40B4-BE49-F238E27FC236}">
                    <a16:creationId xmlns:a16="http://schemas.microsoft.com/office/drawing/2014/main" id="{7D6D4611-B7C9-1711-673B-BEBE4A5AE7A7}"/>
                  </a:ext>
                </a:extLst>
              </p:cNvPr>
              <p:cNvSpPr>
                <a:spLocks noRot="1" noChangeAspect="1" noMove="1" noResize="1" noEditPoints="1" noAdjustHandles="1" noChangeArrowheads="1" noChangeShapeType="1" noTextEdit="1"/>
              </p:cNvSpPr>
              <p:nvPr/>
            </p:nvSpPr>
            <p:spPr>
              <a:xfrm>
                <a:off x="1490099" y="2783704"/>
                <a:ext cx="952679"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Rounded Rectangle 5">
                <a:extLst>
                  <a:ext uri="{FF2B5EF4-FFF2-40B4-BE49-F238E27FC236}">
                    <a16:creationId xmlns:a16="http://schemas.microsoft.com/office/drawing/2014/main" id="{F0B0A8A7-3AB4-5907-E7A3-B9A422D9FA0C}"/>
                  </a:ext>
                </a:extLst>
              </p:cNvPr>
              <p:cNvSpPr/>
              <p:nvPr/>
            </p:nvSpPr>
            <p:spPr>
              <a:xfrm>
                <a:off x="4380538" y="4975681"/>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𝒗</m:t>
                          </m:r>
                        </m:e>
                        <m:sub>
                          <m:r>
                            <a:rPr lang="en-US" b="1" i="1">
                              <a:solidFill>
                                <a:schemeClr val="tx1"/>
                              </a:solidFill>
                              <a:latin typeface="Cambria Math" panose="02040503050406030204" pitchFamily="18" charset="0"/>
                            </a:rPr>
                            <m:t>𝟓</m:t>
                          </m:r>
                        </m:sub>
                      </m:sSub>
                      <m:r>
                        <a:rPr lang="en-US" b="1" i="1">
                          <a:solidFill>
                            <a:schemeClr val="tx1"/>
                          </a:solidFill>
                          <a:latin typeface="Cambria Math" panose="02040503050406030204" pitchFamily="18" charset="0"/>
                        </a:rPr>
                        <m:t>=</m:t>
                      </m:r>
                      <m:func>
                        <m:funcPr>
                          <m:ctrlPr>
                            <a:rPr lang="en-US" b="1" i="1">
                              <a:solidFill>
                                <a:schemeClr val="tx1"/>
                              </a:solidFill>
                              <a:latin typeface="Cambria Math" panose="02040503050406030204" pitchFamily="18" charset="0"/>
                            </a:rPr>
                          </m:ctrlPr>
                        </m:funcPr>
                        <m:fName>
                          <m:r>
                            <m:rPr>
                              <m:sty m:val="p"/>
                            </m:rPr>
                            <a:rPr lang="en-US" b="1" i="1">
                              <a:solidFill>
                                <a:schemeClr val="tx1"/>
                              </a:solidFill>
                              <a:latin typeface="Cambria Math" panose="02040503050406030204" pitchFamily="18" charset="0"/>
                            </a:rPr>
                            <m:t>sin</m:t>
                          </m:r>
                        </m:fName>
                        <m:e>
                          <m:d>
                            <m:dPr>
                              <m:ctrlPr>
                                <a:rPr lang="en-US" b="1" i="1">
                                  <a:solidFill>
                                    <a:schemeClr val="tx1"/>
                                  </a:solidFill>
                                  <a:latin typeface="Cambria Math" panose="02040503050406030204" pitchFamily="18" charset="0"/>
                                </a:rPr>
                              </m:ctrlPr>
                            </m:dPr>
                            <m:e>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𝑣</m:t>
                                  </m:r>
                                </m:e>
                                <m:sub>
                                  <m:r>
                                    <a:rPr lang="en-US" b="1" i="1">
                                      <a:solidFill>
                                        <a:schemeClr val="tx1"/>
                                      </a:solidFill>
                                      <a:latin typeface="Cambria Math" panose="02040503050406030204" pitchFamily="18" charset="0"/>
                                    </a:rPr>
                                    <m:t>2</m:t>
                                  </m:r>
                                </m:sub>
                              </m:sSub>
                            </m:e>
                          </m:d>
                        </m:e>
                      </m:func>
                    </m:oMath>
                  </m:oMathPara>
                </a14:m>
                <a:endParaRPr lang="en-US" b="1" i="1">
                  <a:solidFill>
                    <a:schemeClr val="tx1"/>
                  </a:solidFill>
                  <a:latin typeface="Cambria Math" panose="02040503050406030204" pitchFamily="18" charset="0"/>
                </a:endParaRPr>
              </a:p>
            </p:txBody>
          </p:sp>
        </mc:Choice>
        <mc:Fallback>
          <p:sp>
            <p:nvSpPr>
              <p:cNvPr id="6" name="Rounded Rectangle 5">
                <a:extLst>
                  <a:ext uri="{FF2B5EF4-FFF2-40B4-BE49-F238E27FC236}">
                    <a16:creationId xmlns:a16="http://schemas.microsoft.com/office/drawing/2014/main" id="{F0B0A8A7-3AB4-5907-E7A3-B9A422D9FA0C}"/>
                  </a:ext>
                </a:extLst>
              </p:cNvPr>
              <p:cNvSpPr>
                <a:spLocks noRot="1" noChangeAspect="1" noMove="1" noResize="1" noEditPoints="1" noAdjustHandles="1" noChangeArrowheads="1" noChangeShapeType="1" noTextEdit="1"/>
              </p:cNvSpPr>
              <p:nvPr/>
            </p:nvSpPr>
            <p:spPr>
              <a:xfrm>
                <a:off x="4380538" y="4975681"/>
                <a:ext cx="1393372"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Rounded Rectangle 6">
                <a:extLst>
                  <a:ext uri="{FF2B5EF4-FFF2-40B4-BE49-F238E27FC236}">
                    <a16:creationId xmlns:a16="http://schemas.microsoft.com/office/drawing/2014/main" id="{CD6C54ED-E4A7-5C5A-17E9-DF3D9F1BE500}"/>
                  </a:ext>
                </a:extLst>
              </p:cNvPr>
              <p:cNvSpPr/>
              <p:nvPr/>
            </p:nvSpPr>
            <p:spPr>
              <a:xfrm>
                <a:off x="4495310" y="2783704"/>
                <a:ext cx="1151547" cy="468535"/>
              </a:xfrm>
              <a:custGeom>
                <a:avLst/>
                <a:gdLst>
                  <a:gd name="csX0" fmla="*/ 0 w 1151547"/>
                  <a:gd name="csY0" fmla="*/ 78091 h 468535"/>
                  <a:gd name="csX1" fmla="*/ 78091 w 1151547"/>
                  <a:gd name="csY1" fmla="*/ 0 h 468535"/>
                  <a:gd name="csX2" fmla="*/ 575774 w 1151547"/>
                  <a:gd name="csY2" fmla="*/ 0 h 468535"/>
                  <a:gd name="csX3" fmla="*/ 1073456 w 1151547"/>
                  <a:gd name="csY3" fmla="*/ 0 h 468535"/>
                  <a:gd name="csX4" fmla="*/ 1151547 w 1151547"/>
                  <a:gd name="csY4" fmla="*/ 78091 h 468535"/>
                  <a:gd name="csX5" fmla="*/ 1151547 w 1151547"/>
                  <a:gd name="csY5" fmla="*/ 390444 h 468535"/>
                  <a:gd name="csX6" fmla="*/ 1073456 w 1151547"/>
                  <a:gd name="csY6" fmla="*/ 468535 h 468535"/>
                  <a:gd name="csX7" fmla="*/ 595681 w 1151547"/>
                  <a:gd name="csY7" fmla="*/ 468535 h 468535"/>
                  <a:gd name="csX8" fmla="*/ 78091 w 1151547"/>
                  <a:gd name="csY8" fmla="*/ 468535 h 468535"/>
                  <a:gd name="csX9" fmla="*/ 0 w 1151547"/>
                  <a:gd name="csY9" fmla="*/ 390444 h 468535"/>
                  <a:gd name="csX10" fmla="*/ 0 w 1151547"/>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151547" h="468535" fill="none" extrusionOk="0">
                    <a:moveTo>
                      <a:pt x="0" y="78091"/>
                    </a:moveTo>
                    <a:cubicBezTo>
                      <a:pt x="-6885" y="35581"/>
                      <a:pt x="43001" y="1286"/>
                      <a:pt x="78091" y="0"/>
                    </a:cubicBezTo>
                    <a:cubicBezTo>
                      <a:pt x="319378" y="7777"/>
                      <a:pt x="446208" y="4353"/>
                      <a:pt x="575774" y="0"/>
                    </a:cubicBezTo>
                    <a:cubicBezTo>
                      <a:pt x="705340" y="-4353"/>
                      <a:pt x="913698" y="-5016"/>
                      <a:pt x="1073456" y="0"/>
                    </a:cubicBezTo>
                    <a:cubicBezTo>
                      <a:pt x="1113902" y="-660"/>
                      <a:pt x="1155233" y="33828"/>
                      <a:pt x="1151547" y="78091"/>
                    </a:cubicBezTo>
                    <a:cubicBezTo>
                      <a:pt x="1155071" y="185089"/>
                      <a:pt x="1151376" y="278525"/>
                      <a:pt x="1151547" y="390444"/>
                    </a:cubicBezTo>
                    <a:cubicBezTo>
                      <a:pt x="1152499" y="432147"/>
                      <a:pt x="1116772" y="467408"/>
                      <a:pt x="1073456" y="468535"/>
                    </a:cubicBezTo>
                    <a:cubicBezTo>
                      <a:pt x="881924" y="472378"/>
                      <a:pt x="731380" y="479591"/>
                      <a:pt x="595681" y="468535"/>
                    </a:cubicBezTo>
                    <a:cubicBezTo>
                      <a:pt x="459983" y="457479"/>
                      <a:pt x="198409" y="485725"/>
                      <a:pt x="78091" y="468535"/>
                    </a:cubicBezTo>
                    <a:cubicBezTo>
                      <a:pt x="35932" y="468609"/>
                      <a:pt x="-5537" y="435149"/>
                      <a:pt x="0" y="390444"/>
                    </a:cubicBezTo>
                    <a:cubicBezTo>
                      <a:pt x="9009" y="263277"/>
                      <a:pt x="-1727" y="174442"/>
                      <a:pt x="0" y="78091"/>
                    </a:cubicBezTo>
                    <a:close/>
                  </a:path>
                  <a:path w="1151547" h="468535" stroke="0" extrusionOk="0">
                    <a:moveTo>
                      <a:pt x="0" y="78091"/>
                    </a:moveTo>
                    <a:cubicBezTo>
                      <a:pt x="8286" y="32762"/>
                      <a:pt x="31029" y="-5601"/>
                      <a:pt x="78091" y="0"/>
                    </a:cubicBezTo>
                    <a:cubicBezTo>
                      <a:pt x="307126" y="14693"/>
                      <a:pt x="469670" y="-6175"/>
                      <a:pt x="595681" y="0"/>
                    </a:cubicBezTo>
                    <a:cubicBezTo>
                      <a:pt x="721692" y="6175"/>
                      <a:pt x="914330" y="18799"/>
                      <a:pt x="1073456" y="0"/>
                    </a:cubicBezTo>
                    <a:cubicBezTo>
                      <a:pt x="1118695" y="-2246"/>
                      <a:pt x="1153573" y="39846"/>
                      <a:pt x="1151547" y="78091"/>
                    </a:cubicBezTo>
                    <a:cubicBezTo>
                      <a:pt x="1159634" y="175610"/>
                      <a:pt x="1147411" y="262276"/>
                      <a:pt x="1151547" y="390444"/>
                    </a:cubicBezTo>
                    <a:cubicBezTo>
                      <a:pt x="1143937" y="441086"/>
                      <a:pt x="1116943" y="467336"/>
                      <a:pt x="1073456" y="468535"/>
                    </a:cubicBezTo>
                    <a:cubicBezTo>
                      <a:pt x="900033" y="484962"/>
                      <a:pt x="715523" y="472487"/>
                      <a:pt x="565820" y="468535"/>
                    </a:cubicBezTo>
                    <a:cubicBezTo>
                      <a:pt x="416117" y="464583"/>
                      <a:pt x="271262" y="461240"/>
                      <a:pt x="78091" y="468535"/>
                    </a:cubicBezTo>
                    <a:cubicBezTo>
                      <a:pt x="43155" y="471482"/>
                      <a:pt x="1887" y="435315"/>
                      <a:pt x="0" y="390444"/>
                    </a:cubicBezTo>
                    <a:cubicBezTo>
                      <a:pt x="10394" y="266364"/>
                      <a:pt x="-8689" y="224612"/>
                      <a:pt x="0" y="78091"/>
                    </a:cubicBezTo>
                    <a:close/>
                  </a:path>
                </a:pathLst>
              </a:custGeom>
              <a:ln w="57150">
                <a:solidFill>
                  <a:srgbClr val="FF0000"/>
                </a:solidFill>
                <a:extLst>
                  <a:ext uri="{C807C97D-BFC1-408E-A445-0C87EB9F89A2}">
                    <ask:lineSketchStyleProps xmlns:ask="http://schemas.microsoft.com/office/drawing/2018/sketchyshapes" sd="4221040080">
                      <a:prstGeom prst="roundRect">
                        <a:avLst/>
                      </a:prstGeom>
                      <ask:type>
                        <ask:lineSketchFreehand/>
                      </ask:type>
                    </ask:lineSketchStyleProps>
                  </a:ext>
                </a:extLst>
              </a:ln>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7" name="Rounded Rectangle 6">
                <a:extLst>
                  <a:ext uri="{FF2B5EF4-FFF2-40B4-BE49-F238E27FC236}">
                    <a16:creationId xmlns:a16="http://schemas.microsoft.com/office/drawing/2014/main" id="{CD6C54ED-E4A7-5C5A-17E9-DF3D9F1BE500}"/>
                  </a:ext>
                </a:extLst>
              </p:cNvPr>
              <p:cNvSpPr>
                <a:spLocks noRot="1" noChangeAspect="1" noMove="1" noResize="1" noEditPoints="1" noAdjustHandles="1" noChangeArrowheads="1" noChangeShapeType="1" noTextEdit="1"/>
              </p:cNvSpPr>
              <p:nvPr/>
            </p:nvSpPr>
            <p:spPr>
              <a:xfrm>
                <a:off x="4495310" y="2783704"/>
                <a:ext cx="1151547" cy="468535"/>
              </a:xfrm>
              <a:prstGeom prst="roundRect">
                <a:avLst/>
              </a:prstGeom>
              <a:blipFill>
                <a:blip r:embed="rId9"/>
                <a:stretch>
                  <a:fillRect/>
                </a:stretch>
              </a:blipFill>
              <a:ln w="57150">
                <a:solidFill>
                  <a:srgbClr val="FF0000"/>
                </a:solidFill>
                <a:extLst>
                  <a:ext uri="{C807C97D-BFC1-408E-A445-0C87EB9F89A2}">
                    <ask:lineSketchStyleProps xmlns:ask="http://schemas.microsoft.com/office/drawing/2018/sketchyshapes" sd="4221040080">
                      <a:custGeom>
                        <a:avLst/>
                        <a:gdLst>
                          <a:gd name="csX0" fmla="*/ 0 w 1151547"/>
                          <a:gd name="csY0" fmla="*/ 78091 h 468535"/>
                          <a:gd name="csX1" fmla="*/ 78091 w 1151547"/>
                          <a:gd name="csY1" fmla="*/ 0 h 468535"/>
                          <a:gd name="csX2" fmla="*/ 575774 w 1151547"/>
                          <a:gd name="csY2" fmla="*/ 0 h 468535"/>
                          <a:gd name="csX3" fmla="*/ 1073456 w 1151547"/>
                          <a:gd name="csY3" fmla="*/ 0 h 468535"/>
                          <a:gd name="csX4" fmla="*/ 1151547 w 1151547"/>
                          <a:gd name="csY4" fmla="*/ 78091 h 468535"/>
                          <a:gd name="csX5" fmla="*/ 1151547 w 1151547"/>
                          <a:gd name="csY5" fmla="*/ 390444 h 468535"/>
                          <a:gd name="csX6" fmla="*/ 1073456 w 1151547"/>
                          <a:gd name="csY6" fmla="*/ 468535 h 468535"/>
                          <a:gd name="csX7" fmla="*/ 595681 w 1151547"/>
                          <a:gd name="csY7" fmla="*/ 468535 h 468535"/>
                          <a:gd name="csX8" fmla="*/ 78091 w 1151547"/>
                          <a:gd name="csY8" fmla="*/ 468535 h 468535"/>
                          <a:gd name="csX9" fmla="*/ 0 w 1151547"/>
                          <a:gd name="csY9" fmla="*/ 390444 h 468535"/>
                          <a:gd name="csX10" fmla="*/ 0 w 1151547"/>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151547" h="468535" fill="none" extrusionOk="0">
                            <a:moveTo>
                              <a:pt x="0" y="78091"/>
                            </a:moveTo>
                            <a:cubicBezTo>
                              <a:pt x="-6885" y="35581"/>
                              <a:pt x="43001" y="1286"/>
                              <a:pt x="78091" y="0"/>
                            </a:cubicBezTo>
                            <a:cubicBezTo>
                              <a:pt x="319378" y="7777"/>
                              <a:pt x="446208" y="4353"/>
                              <a:pt x="575774" y="0"/>
                            </a:cubicBezTo>
                            <a:cubicBezTo>
                              <a:pt x="705340" y="-4353"/>
                              <a:pt x="913698" y="-5016"/>
                              <a:pt x="1073456" y="0"/>
                            </a:cubicBezTo>
                            <a:cubicBezTo>
                              <a:pt x="1113902" y="-660"/>
                              <a:pt x="1155233" y="33828"/>
                              <a:pt x="1151547" y="78091"/>
                            </a:cubicBezTo>
                            <a:cubicBezTo>
                              <a:pt x="1155071" y="185089"/>
                              <a:pt x="1151376" y="278525"/>
                              <a:pt x="1151547" y="390444"/>
                            </a:cubicBezTo>
                            <a:cubicBezTo>
                              <a:pt x="1152499" y="432147"/>
                              <a:pt x="1116772" y="467408"/>
                              <a:pt x="1073456" y="468535"/>
                            </a:cubicBezTo>
                            <a:cubicBezTo>
                              <a:pt x="881924" y="472378"/>
                              <a:pt x="731380" y="479591"/>
                              <a:pt x="595681" y="468535"/>
                            </a:cubicBezTo>
                            <a:cubicBezTo>
                              <a:pt x="459983" y="457479"/>
                              <a:pt x="198409" y="485725"/>
                              <a:pt x="78091" y="468535"/>
                            </a:cubicBezTo>
                            <a:cubicBezTo>
                              <a:pt x="35932" y="468609"/>
                              <a:pt x="-5537" y="435149"/>
                              <a:pt x="0" y="390444"/>
                            </a:cubicBezTo>
                            <a:cubicBezTo>
                              <a:pt x="9009" y="263277"/>
                              <a:pt x="-1727" y="174442"/>
                              <a:pt x="0" y="78091"/>
                            </a:cubicBezTo>
                            <a:close/>
                          </a:path>
                          <a:path w="1151547" h="468535" stroke="0" extrusionOk="0">
                            <a:moveTo>
                              <a:pt x="0" y="78091"/>
                            </a:moveTo>
                            <a:cubicBezTo>
                              <a:pt x="8286" y="32762"/>
                              <a:pt x="31029" y="-5601"/>
                              <a:pt x="78091" y="0"/>
                            </a:cubicBezTo>
                            <a:cubicBezTo>
                              <a:pt x="307126" y="14693"/>
                              <a:pt x="469670" y="-6175"/>
                              <a:pt x="595681" y="0"/>
                            </a:cubicBezTo>
                            <a:cubicBezTo>
                              <a:pt x="721692" y="6175"/>
                              <a:pt x="914330" y="18799"/>
                              <a:pt x="1073456" y="0"/>
                            </a:cubicBezTo>
                            <a:cubicBezTo>
                              <a:pt x="1118695" y="-2246"/>
                              <a:pt x="1153573" y="39846"/>
                              <a:pt x="1151547" y="78091"/>
                            </a:cubicBezTo>
                            <a:cubicBezTo>
                              <a:pt x="1159634" y="175610"/>
                              <a:pt x="1147411" y="262276"/>
                              <a:pt x="1151547" y="390444"/>
                            </a:cubicBezTo>
                            <a:cubicBezTo>
                              <a:pt x="1143937" y="441086"/>
                              <a:pt x="1116943" y="467336"/>
                              <a:pt x="1073456" y="468535"/>
                            </a:cubicBezTo>
                            <a:cubicBezTo>
                              <a:pt x="900033" y="484962"/>
                              <a:pt x="715523" y="472487"/>
                              <a:pt x="565820" y="468535"/>
                            </a:cubicBezTo>
                            <a:cubicBezTo>
                              <a:pt x="416117" y="464583"/>
                              <a:pt x="271262" y="461240"/>
                              <a:pt x="78091" y="468535"/>
                            </a:cubicBezTo>
                            <a:cubicBezTo>
                              <a:pt x="43155" y="471482"/>
                              <a:pt x="1887" y="435315"/>
                              <a:pt x="0" y="390444"/>
                            </a:cubicBezTo>
                            <a:cubicBezTo>
                              <a:pt x="10394" y="266364"/>
                              <a:pt x="-8689" y="224612"/>
                              <a:pt x="0" y="78091"/>
                            </a:cubicBezTo>
                            <a:close/>
                          </a:path>
                        </a:pathLst>
                      </a:custGeom>
                      <ask:type>
                        <ask:lineSketchFreehand/>
                      </ask:type>
                    </ask:lineSketchStyleProps>
                  </a:ext>
                </a:extLst>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Rounded Rectangle 7">
                <a:extLst>
                  <a:ext uri="{FF2B5EF4-FFF2-40B4-BE49-F238E27FC236}">
                    <a16:creationId xmlns:a16="http://schemas.microsoft.com/office/drawing/2014/main" id="{F745B28A-50E5-3B8B-EF2D-BABC9C6A4333}"/>
                  </a:ext>
                </a:extLst>
              </p:cNvPr>
              <p:cNvSpPr/>
              <p:nvPr/>
            </p:nvSpPr>
            <p:spPr>
              <a:xfrm>
                <a:off x="6039772" y="3882275"/>
                <a:ext cx="1532709" cy="468535"/>
              </a:xfrm>
              <a:custGeom>
                <a:avLst/>
                <a:gdLst>
                  <a:gd name="csX0" fmla="*/ 0 w 1532709"/>
                  <a:gd name="csY0" fmla="*/ 78091 h 468535"/>
                  <a:gd name="csX1" fmla="*/ 78091 w 1532709"/>
                  <a:gd name="csY1" fmla="*/ 0 h 468535"/>
                  <a:gd name="csX2" fmla="*/ 725059 w 1532709"/>
                  <a:gd name="csY2" fmla="*/ 0 h 468535"/>
                  <a:gd name="csX3" fmla="*/ 1454618 w 1532709"/>
                  <a:gd name="csY3" fmla="*/ 0 h 468535"/>
                  <a:gd name="csX4" fmla="*/ 1532709 w 1532709"/>
                  <a:gd name="csY4" fmla="*/ 78091 h 468535"/>
                  <a:gd name="csX5" fmla="*/ 1532709 w 1532709"/>
                  <a:gd name="csY5" fmla="*/ 390444 h 468535"/>
                  <a:gd name="csX6" fmla="*/ 1454618 w 1532709"/>
                  <a:gd name="csY6" fmla="*/ 468535 h 468535"/>
                  <a:gd name="csX7" fmla="*/ 780120 w 1532709"/>
                  <a:gd name="csY7" fmla="*/ 468535 h 468535"/>
                  <a:gd name="csX8" fmla="*/ 78091 w 1532709"/>
                  <a:gd name="csY8" fmla="*/ 468535 h 468535"/>
                  <a:gd name="csX9" fmla="*/ 0 w 1532709"/>
                  <a:gd name="csY9" fmla="*/ 390444 h 468535"/>
                  <a:gd name="csX10" fmla="*/ 0 w 1532709"/>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32709" h="468535" fill="none" extrusionOk="0">
                    <a:moveTo>
                      <a:pt x="0" y="78091"/>
                    </a:moveTo>
                    <a:cubicBezTo>
                      <a:pt x="-2540" y="33004"/>
                      <a:pt x="44647" y="-1122"/>
                      <a:pt x="78091" y="0"/>
                    </a:cubicBezTo>
                    <a:cubicBezTo>
                      <a:pt x="266921" y="10363"/>
                      <a:pt x="512855" y="-22835"/>
                      <a:pt x="725059" y="0"/>
                    </a:cubicBezTo>
                    <a:cubicBezTo>
                      <a:pt x="937263" y="22835"/>
                      <a:pt x="1145024" y="7557"/>
                      <a:pt x="1454618" y="0"/>
                    </a:cubicBezTo>
                    <a:cubicBezTo>
                      <a:pt x="1499043" y="-3126"/>
                      <a:pt x="1542247" y="33398"/>
                      <a:pt x="1532709" y="78091"/>
                    </a:cubicBezTo>
                    <a:cubicBezTo>
                      <a:pt x="1520184" y="222464"/>
                      <a:pt x="1532286" y="327597"/>
                      <a:pt x="1532709" y="390444"/>
                    </a:cubicBezTo>
                    <a:cubicBezTo>
                      <a:pt x="1526009" y="429107"/>
                      <a:pt x="1495501" y="478281"/>
                      <a:pt x="1454618" y="468535"/>
                    </a:cubicBezTo>
                    <a:cubicBezTo>
                      <a:pt x="1150116" y="443133"/>
                      <a:pt x="947184" y="452384"/>
                      <a:pt x="780120" y="468535"/>
                    </a:cubicBezTo>
                    <a:cubicBezTo>
                      <a:pt x="613056" y="484686"/>
                      <a:pt x="385563" y="468547"/>
                      <a:pt x="78091" y="468535"/>
                    </a:cubicBezTo>
                    <a:cubicBezTo>
                      <a:pt x="32744" y="475732"/>
                      <a:pt x="-10162" y="433734"/>
                      <a:pt x="0" y="390444"/>
                    </a:cubicBezTo>
                    <a:cubicBezTo>
                      <a:pt x="15466" y="275583"/>
                      <a:pt x="3957" y="227195"/>
                      <a:pt x="0" y="78091"/>
                    </a:cubicBezTo>
                    <a:close/>
                  </a:path>
                  <a:path w="1532709" h="468535" stroke="0" extrusionOk="0">
                    <a:moveTo>
                      <a:pt x="0" y="78091"/>
                    </a:moveTo>
                    <a:cubicBezTo>
                      <a:pt x="838" y="37724"/>
                      <a:pt x="38205" y="1505"/>
                      <a:pt x="78091" y="0"/>
                    </a:cubicBezTo>
                    <a:cubicBezTo>
                      <a:pt x="387950" y="-16196"/>
                      <a:pt x="573076" y="-33040"/>
                      <a:pt x="752589" y="0"/>
                    </a:cubicBezTo>
                    <a:cubicBezTo>
                      <a:pt x="932102" y="33040"/>
                      <a:pt x="1260773" y="24838"/>
                      <a:pt x="1454618" y="0"/>
                    </a:cubicBezTo>
                    <a:cubicBezTo>
                      <a:pt x="1494286" y="-3766"/>
                      <a:pt x="1536380" y="28327"/>
                      <a:pt x="1532709" y="78091"/>
                    </a:cubicBezTo>
                    <a:cubicBezTo>
                      <a:pt x="1531034" y="167257"/>
                      <a:pt x="1521534" y="242446"/>
                      <a:pt x="1532709" y="390444"/>
                    </a:cubicBezTo>
                    <a:cubicBezTo>
                      <a:pt x="1535517" y="425870"/>
                      <a:pt x="1505950" y="469954"/>
                      <a:pt x="1454618" y="468535"/>
                    </a:cubicBezTo>
                    <a:cubicBezTo>
                      <a:pt x="1259221" y="465216"/>
                      <a:pt x="982900" y="474047"/>
                      <a:pt x="738824" y="468535"/>
                    </a:cubicBezTo>
                    <a:cubicBezTo>
                      <a:pt x="494748" y="463023"/>
                      <a:pt x="346132" y="477154"/>
                      <a:pt x="78091" y="468535"/>
                    </a:cubicBezTo>
                    <a:cubicBezTo>
                      <a:pt x="28526" y="466729"/>
                      <a:pt x="-5176" y="434355"/>
                      <a:pt x="0" y="390444"/>
                    </a:cubicBezTo>
                    <a:cubicBezTo>
                      <a:pt x="13041" y="316138"/>
                      <a:pt x="11688" y="182342"/>
                      <a:pt x="0" y="78091"/>
                    </a:cubicBezTo>
                    <a:close/>
                  </a:path>
                </a:pathLst>
              </a:custGeom>
              <a:ln w="57150">
                <a:solidFill>
                  <a:srgbClr val="FF0000"/>
                </a:solidFill>
                <a:extLst>
                  <a:ext uri="{C807C97D-BFC1-408E-A445-0C87EB9F89A2}">
                    <ask:lineSketchStyleProps xmlns:ask="http://schemas.microsoft.com/office/drawing/2018/sketchyshapes" sd="3116329657">
                      <a:prstGeom prst="roundRect">
                        <a:avLst/>
                      </a:prstGeom>
                      <ask:type>
                        <ask:lineSketchFreehand/>
                      </ask:type>
                    </ask:lineSketchStyleProps>
                  </a:ext>
                </a:extLst>
              </a:ln>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8" name="Rounded Rectangle 7">
                <a:extLst>
                  <a:ext uri="{FF2B5EF4-FFF2-40B4-BE49-F238E27FC236}">
                    <a16:creationId xmlns:a16="http://schemas.microsoft.com/office/drawing/2014/main" id="{F745B28A-50E5-3B8B-EF2D-BABC9C6A4333}"/>
                  </a:ext>
                </a:extLst>
              </p:cNvPr>
              <p:cNvSpPr>
                <a:spLocks noRot="1" noChangeAspect="1" noMove="1" noResize="1" noEditPoints="1" noAdjustHandles="1" noChangeArrowheads="1" noChangeShapeType="1" noTextEdit="1"/>
              </p:cNvSpPr>
              <p:nvPr/>
            </p:nvSpPr>
            <p:spPr>
              <a:xfrm>
                <a:off x="6039772" y="3882275"/>
                <a:ext cx="1532709" cy="468535"/>
              </a:xfrm>
              <a:prstGeom prst="roundRect">
                <a:avLst/>
              </a:prstGeom>
              <a:blipFill>
                <a:blip r:embed="rId10"/>
                <a:stretch>
                  <a:fillRect/>
                </a:stretch>
              </a:blipFill>
              <a:ln w="57150">
                <a:solidFill>
                  <a:srgbClr val="FF0000"/>
                </a:solidFill>
                <a:extLst>
                  <a:ext uri="{C807C97D-BFC1-408E-A445-0C87EB9F89A2}">
                    <ask:lineSketchStyleProps xmlns:ask="http://schemas.microsoft.com/office/drawing/2018/sketchyshapes" sd="3116329657">
                      <a:custGeom>
                        <a:avLst/>
                        <a:gdLst>
                          <a:gd name="csX0" fmla="*/ 0 w 1532709"/>
                          <a:gd name="csY0" fmla="*/ 78091 h 468535"/>
                          <a:gd name="csX1" fmla="*/ 78091 w 1532709"/>
                          <a:gd name="csY1" fmla="*/ 0 h 468535"/>
                          <a:gd name="csX2" fmla="*/ 725059 w 1532709"/>
                          <a:gd name="csY2" fmla="*/ 0 h 468535"/>
                          <a:gd name="csX3" fmla="*/ 1454618 w 1532709"/>
                          <a:gd name="csY3" fmla="*/ 0 h 468535"/>
                          <a:gd name="csX4" fmla="*/ 1532709 w 1532709"/>
                          <a:gd name="csY4" fmla="*/ 78091 h 468535"/>
                          <a:gd name="csX5" fmla="*/ 1532709 w 1532709"/>
                          <a:gd name="csY5" fmla="*/ 390444 h 468535"/>
                          <a:gd name="csX6" fmla="*/ 1454618 w 1532709"/>
                          <a:gd name="csY6" fmla="*/ 468535 h 468535"/>
                          <a:gd name="csX7" fmla="*/ 780120 w 1532709"/>
                          <a:gd name="csY7" fmla="*/ 468535 h 468535"/>
                          <a:gd name="csX8" fmla="*/ 78091 w 1532709"/>
                          <a:gd name="csY8" fmla="*/ 468535 h 468535"/>
                          <a:gd name="csX9" fmla="*/ 0 w 1532709"/>
                          <a:gd name="csY9" fmla="*/ 390444 h 468535"/>
                          <a:gd name="csX10" fmla="*/ 0 w 1532709"/>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32709" h="468535" fill="none" extrusionOk="0">
                            <a:moveTo>
                              <a:pt x="0" y="78091"/>
                            </a:moveTo>
                            <a:cubicBezTo>
                              <a:pt x="-2540" y="33004"/>
                              <a:pt x="44647" y="-1122"/>
                              <a:pt x="78091" y="0"/>
                            </a:cubicBezTo>
                            <a:cubicBezTo>
                              <a:pt x="266921" y="10363"/>
                              <a:pt x="512855" y="-22835"/>
                              <a:pt x="725059" y="0"/>
                            </a:cubicBezTo>
                            <a:cubicBezTo>
                              <a:pt x="937263" y="22835"/>
                              <a:pt x="1145024" y="7557"/>
                              <a:pt x="1454618" y="0"/>
                            </a:cubicBezTo>
                            <a:cubicBezTo>
                              <a:pt x="1499043" y="-3126"/>
                              <a:pt x="1542247" y="33398"/>
                              <a:pt x="1532709" y="78091"/>
                            </a:cubicBezTo>
                            <a:cubicBezTo>
                              <a:pt x="1520184" y="222464"/>
                              <a:pt x="1532286" y="327597"/>
                              <a:pt x="1532709" y="390444"/>
                            </a:cubicBezTo>
                            <a:cubicBezTo>
                              <a:pt x="1526009" y="429107"/>
                              <a:pt x="1495501" y="478281"/>
                              <a:pt x="1454618" y="468535"/>
                            </a:cubicBezTo>
                            <a:cubicBezTo>
                              <a:pt x="1150116" y="443133"/>
                              <a:pt x="947184" y="452384"/>
                              <a:pt x="780120" y="468535"/>
                            </a:cubicBezTo>
                            <a:cubicBezTo>
                              <a:pt x="613056" y="484686"/>
                              <a:pt x="385563" y="468547"/>
                              <a:pt x="78091" y="468535"/>
                            </a:cubicBezTo>
                            <a:cubicBezTo>
                              <a:pt x="32744" y="475732"/>
                              <a:pt x="-10162" y="433734"/>
                              <a:pt x="0" y="390444"/>
                            </a:cubicBezTo>
                            <a:cubicBezTo>
                              <a:pt x="15466" y="275583"/>
                              <a:pt x="3957" y="227195"/>
                              <a:pt x="0" y="78091"/>
                            </a:cubicBezTo>
                            <a:close/>
                          </a:path>
                          <a:path w="1532709" h="468535" stroke="0" extrusionOk="0">
                            <a:moveTo>
                              <a:pt x="0" y="78091"/>
                            </a:moveTo>
                            <a:cubicBezTo>
                              <a:pt x="838" y="37724"/>
                              <a:pt x="38205" y="1505"/>
                              <a:pt x="78091" y="0"/>
                            </a:cubicBezTo>
                            <a:cubicBezTo>
                              <a:pt x="387950" y="-16196"/>
                              <a:pt x="573076" y="-33040"/>
                              <a:pt x="752589" y="0"/>
                            </a:cubicBezTo>
                            <a:cubicBezTo>
                              <a:pt x="932102" y="33040"/>
                              <a:pt x="1260773" y="24838"/>
                              <a:pt x="1454618" y="0"/>
                            </a:cubicBezTo>
                            <a:cubicBezTo>
                              <a:pt x="1494286" y="-3766"/>
                              <a:pt x="1536380" y="28327"/>
                              <a:pt x="1532709" y="78091"/>
                            </a:cubicBezTo>
                            <a:cubicBezTo>
                              <a:pt x="1531034" y="167257"/>
                              <a:pt x="1521534" y="242446"/>
                              <a:pt x="1532709" y="390444"/>
                            </a:cubicBezTo>
                            <a:cubicBezTo>
                              <a:pt x="1535517" y="425870"/>
                              <a:pt x="1505950" y="469954"/>
                              <a:pt x="1454618" y="468535"/>
                            </a:cubicBezTo>
                            <a:cubicBezTo>
                              <a:pt x="1259221" y="465216"/>
                              <a:pt x="982900" y="474047"/>
                              <a:pt x="738824" y="468535"/>
                            </a:cubicBezTo>
                            <a:cubicBezTo>
                              <a:pt x="494748" y="463023"/>
                              <a:pt x="346132" y="477154"/>
                              <a:pt x="78091" y="468535"/>
                            </a:cubicBezTo>
                            <a:cubicBezTo>
                              <a:pt x="28526" y="466729"/>
                              <a:pt x="-5176" y="434355"/>
                              <a:pt x="0" y="390444"/>
                            </a:cubicBezTo>
                            <a:cubicBezTo>
                              <a:pt x="13041" y="316138"/>
                              <a:pt x="11688" y="182342"/>
                              <a:pt x="0" y="78091"/>
                            </a:cubicBezTo>
                            <a:close/>
                          </a:path>
                        </a:pathLst>
                      </a:custGeom>
                      <ask:type>
                        <ask:lineSketchFreehand/>
                      </ask:type>
                    </ask:lineSketchStyleProps>
                  </a:ext>
                </a:extLst>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Rounded Rectangle 8">
                <a:extLst>
                  <a:ext uri="{FF2B5EF4-FFF2-40B4-BE49-F238E27FC236}">
                    <a16:creationId xmlns:a16="http://schemas.microsoft.com/office/drawing/2014/main" id="{CBDA439F-328F-0CD0-8AFC-6BD89A8780FB}"/>
                  </a:ext>
                </a:extLst>
              </p:cNvPr>
              <p:cNvSpPr/>
              <p:nvPr/>
            </p:nvSpPr>
            <p:spPr>
              <a:xfrm>
                <a:off x="7965396" y="4975681"/>
                <a:ext cx="1532709" cy="468535"/>
              </a:xfrm>
              <a:custGeom>
                <a:avLst/>
                <a:gdLst>
                  <a:gd name="csX0" fmla="*/ 0 w 1532709"/>
                  <a:gd name="csY0" fmla="*/ 78091 h 468535"/>
                  <a:gd name="csX1" fmla="*/ 78091 w 1532709"/>
                  <a:gd name="csY1" fmla="*/ 0 h 468535"/>
                  <a:gd name="csX2" fmla="*/ 738824 w 1532709"/>
                  <a:gd name="csY2" fmla="*/ 0 h 468535"/>
                  <a:gd name="csX3" fmla="*/ 1454618 w 1532709"/>
                  <a:gd name="csY3" fmla="*/ 0 h 468535"/>
                  <a:gd name="csX4" fmla="*/ 1532709 w 1532709"/>
                  <a:gd name="csY4" fmla="*/ 78091 h 468535"/>
                  <a:gd name="csX5" fmla="*/ 1532709 w 1532709"/>
                  <a:gd name="csY5" fmla="*/ 390444 h 468535"/>
                  <a:gd name="csX6" fmla="*/ 1454618 w 1532709"/>
                  <a:gd name="csY6" fmla="*/ 468535 h 468535"/>
                  <a:gd name="csX7" fmla="*/ 780120 w 1532709"/>
                  <a:gd name="csY7" fmla="*/ 468535 h 468535"/>
                  <a:gd name="csX8" fmla="*/ 78091 w 1532709"/>
                  <a:gd name="csY8" fmla="*/ 468535 h 468535"/>
                  <a:gd name="csX9" fmla="*/ 0 w 1532709"/>
                  <a:gd name="csY9" fmla="*/ 390444 h 468535"/>
                  <a:gd name="csX10" fmla="*/ 0 w 1532709"/>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32709" h="468535" fill="none" extrusionOk="0">
                    <a:moveTo>
                      <a:pt x="0" y="78091"/>
                    </a:moveTo>
                    <a:cubicBezTo>
                      <a:pt x="1226" y="35210"/>
                      <a:pt x="36750" y="3402"/>
                      <a:pt x="78091" y="0"/>
                    </a:cubicBezTo>
                    <a:cubicBezTo>
                      <a:pt x="260541" y="-5260"/>
                      <a:pt x="425888" y="26640"/>
                      <a:pt x="738824" y="0"/>
                    </a:cubicBezTo>
                    <a:cubicBezTo>
                      <a:pt x="1051760" y="-26640"/>
                      <a:pt x="1105100" y="3618"/>
                      <a:pt x="1454618" y="0"/>
                    </a:cubicBezTo>
                    <a:cubicBezTo>
                      <a:pt x="1492739" y="-4122"/>
                      <a:pt x="1533087" y="33710"/>
                      <a:pt x="1532709" y="78091"/>
                    </a:cubicBezTo>
                    <a:cubicBezTo>
                      <a:pt x="1534066" y="149001"/>
                      <a:pt x="1533177" y="308697"/>
                      <a:pt x="1532709" y="390444"/>
                    </a:cubicBezTo>
                    <a:cubicBezTo>
                      <a:pt x="1526730" y="435083"/>
                      <a:pt x="1488871" y="469817"/>
                      <a:pt x="1454618" y="468535"/>
                    </a:cubicBezTo>
                    <a:cubicBezTo>
                      <a:pt x="1180345" y="486046"/>
                      <a:pt x="1024952" y="446546"/>
                      <a:pt x="780120" y="468535"/>
                    </a:cubicBezTo>
                    <a:cubicBezTo>
                      <a:pt x="535288" y="490524"/>
                      <a:pt x="319913" y="477994"/>
                      <a:pt x="78091" y="468535"/>
                    </a:cubicBezTo>
                    <a:cubicBezTo>
                      <a:pt x="39124" y="470091"/>
                      <a:pt x="2994" y="437212"/>
                      <a:pt x="0" y="390444"/>
                    </a:cubicBezTo>
                    <a:cubicBezTo>
                      <a:pt x="610" y="258819"/>
                      <a:pt x="9130" y="202270"/>
                      <a:pt x="0" y="78091"/>
                    </a:cubicBezTo>
                    <a:close/>
                  </a:path>
                  <a:path w="1532709" h="468535" stroke="0" extrusionOk="0">
                    <a:moveTo>
                      <a:pt x="0" y="78091"/>
                    </a:moveTo>
                    <a:cubicBezTo>
                      <a:pt x="6347" y="30717"/>
                      <a:pt x="27628" y="4373"/>
                      <a:pt x="78091" y="0"/>
                    </a:cubicBezTo>
                    <a:cubicBezTo>
                      <a:pt x="314545" y="-19228"/>
                      <a:pt x="462140" y="-34950"/>
                      <a:pt x="793885" y="0"/>
                    </a:cubicBezTo>
                    <a:cubicBezTo>
                      <a:pt x="1125630" y="34950"/>
                      <a:pt x="1192521" y="-19433"/>
                      <a:pt x="1454618" y="0"/>
                    </a:cubicBezTo>
                    <a:cubicBezTo>
                      <a:pt x="1495168" y="-399"/>
                      <a:pt x="1537204" y="31537"/>
                      <a:pt x="1532709" y="78091"/>
                    </a:cubicBezTo>
                    <a:cubicBezTo>
                      <a:pt x="1534415" y="173851"/>
                      <a:pt x="1524933" y="239757"/>
                      <a:pt x="1532709" y="390444"/>
                    </a:cubicBezTo>
                    <a:cubicBezTo>
                      <a:pt x="1538323" y="426465"/>
                      <a:pt x="1495105" y="459015"/>
                      <a:pt x="1454618" y="468535"/>
                    </a:cubicBezTo>
                    <a:cubicBezTo>
                      <a:pt x="1124489" y="433716"/>
                      <a:pt x="1045388" y="447309"/>
                      <a:pt x="752589" y="468535"/>
                    </a:cubicBezTo>
                    <a:cubicBezTo>
                      <a:pt x="459790" y="489761"/>
                      <a:pt x="260583" y="498228"/>
                      <a:pt x="78091" y="468535"/>
                    </a:cubicBezTo>
                    <a:cubicBezTo>
                      <a:pt x="36480" y="469254"/>
                      <a:pt x="-3592" y="436874"/>
                      <a:pt x="0" y="390444"/>
                    </a:cubicBezTo>
                    <a:cubicBezTo>
                      <a:pt x="-13901" y="325510"/>
                      <a:pt x="-7163" y="222773"/>
                      <a:pt x="0" y="78091"/>
                    </a:cubicBezTo>
                    <a:close/>
                  </a:path>
                </a:pathLst>
              </a:custGeom>
              <a:ln w="57150">
                <a:solidFill>
                  <a:srgbClr val="FF0000"/>
                </a:solidFill>
                <a:extLst>
                  <a:ext uri="{C807C97D-BFC1-408E-A445-0C87EB9F89A2}">
                    <ask:lineSketchStyleProps xmlns:ask="http://schemas.microsoft.com/office/drawing/2018/sketchyshapes" sd="2899822066">
                      <a:prstGeom prst="roundRect">
                        <a:avLst/>
                      </a:prstGeom>
                      <ask:type>
                        <ask:lineSketchFreehand/>
                      </ask:type>
                    </ask:lineSketchStyleProps>
                  </a:ext>
                </a:extLst>
              </a:ln>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9" name="Rounded Rectangle 8">
                <a:extLst>
                  <a:ext uri="{FF2B5EF4-FFF2-40B4-BE49-F238E27FC236}">
                    <a16:creationId xmlns:a16="http://schemas.microsoft.com/office/drawing/2014/main" id="{CBDA439F-328F-0CD0-8AFC-6BD89A8780FB}"/>
                  </a:ext>
                </a:extLst>
              </p:cNvPr>
              <p:cNvSpPr>
                <a:spLocks noRot="1" noChangeAspect="1" noMove="1" noResize="1" noEditPoints="1" noAdjustHandles="1" noChangeArrowheads="1" noChangeShapeType="1" noTextEdit="1"/>
              </p:cNvSpPr>
              <p:nvPr/>
            </p:nvSpPr>
            <p:spPr>
              <a:xfrm>
                <a:off x="7965396" y="4975681"/>
                <a:ext cx="1532709" cy="468535"/>
              </a:xfrm>
              <a:prstGeom prst="roundRect">
                <a:avLst/>
              </a:prstGeom>
              <a:blipFill>
                <a:blip r:embed="rId11"/>
                <a:stretch>
                  <a:fillRect/>
                </a:stretch>
              </a:blipFill>
              <a:ln w="57150">
                <a:solidFill>
                  <a:srgbClr val="FF0000"/>
                </a:solidFill>
                <a:extLst>
                  <a:ext uri="{C807C97D-BFC1-408E-A445-0C87EB9F89A2}">
                    <ask:lineSketchStyleProps xmlns:ask="http://schemas.microsoft.com/office/drawing/2018/sketchyshapes" sd="2899822066">
                      <a:custGeom>
                        <a:avLst/>
                        <a:gdLst>
                          <a:gd name="csX0" fmla="*/ 0 w 1532709"/>
                          <a:gd name="csY0" fmla="*/ 78091 h 468535"/>
                          <a:gd name="csX1" fmla="*/ 78091 w 1532709"/>
                          <a:gd name="csY1" fmla="*/ 0 h 468535"/>
                          <a:gd name="csX2" fmla="*/ 738824 w 1532709"/>
                          <a:gd name="csY2" fmla="*/ 0 h 468535"/>
                          <a:gd name="csX3" fmla="*/ 1454618 w 1532709"/>
                          <a:gd name="csY3" fmla="*/ 0 h 468535"/>
                          <a:gd name="csX4" fmla="*/ 1532709 w 1532709"/>
                          <a:gd name="csY4" fmla="*/ 78091 h 468535"/>
                          <a:gd name="csX5" fmla="*/ 1532709 w 1532709"/>
                          <a:gd name="csY5" fmla="*/ 390444 h 468535"/>
                          <a:gd name="csX6" fmla="*/ 1454618 w 1532709"/>
                          <a:gd name="csY6" fmla="*/ 468535 h 468535"/>
                          <a:gd name="csX7" fmla="*/ 780120 w 1532709"/>
                          <a:gd name="csY7" fmla="*/ 468535 h 468535"/>
                          <a:gd name="csX8" fmla="*/ 78091 w 1532709"/>
                          <a:gd name="csY8" fmla="*/ 468535 h 468535"/>
                          <a:gd name="csX9" fmla="*/ 0 w 1532709"/>
                          <a:gd name="csY9" fmla="*/ 390444 h 468535"/>
                          <a:gd name="csX10" fmla="*/ 0 w 1532709"/>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32709" h="468535" fill="none" extrusionOk="0">
                            <a:moveTo>
                              <a:pt x="0" y="78091"/>
                            </a:moveTo>
                            <a:cubicBezTo>
                              <a:pt x="1226" y="35210"/>
                              <a:pt x="36750" y="3402"/>
                              <a:pt x="78091" y="0"/>
                            </a:cubicBezTo>
                            <a:cubicBezTo>
                              <a:pt x="260541" y="-5260"/>
                              <a:pt x="425888" y="26640"/>
                              <a:pt x="738824" y="0"/>
                            </a:cubicBezTo>
                            <a:cubicBezTo>
                              <a:pt x="1051760" y="-26640"/>
                              <a:pt x="1105100" y="3618"/>
                              <a:pt x="1454618" y="0"/>
                            </a:cubicBezTo>
                            <a:cubicBezTo>
                              <a:pt x="1492739" y="-4122"/>
                              <a:pt x="1533087" y="33710"/>
                              <a:pt x="1532709" y="78091"/>
                            </a:cubicBezTo>
                            <a:cubicBezTo>
                              <a:pt x="1534066" y="149001"/>
                              <a:pt x="1533177" y="308697"/>
                              <a:pt x="1532709" y="390444"/>
                            </a:cubicBezTo>
                            <a:cubicBezTo>
                              <a:pt x="1526730" y="435083"/>
                              <a:pt x="1488871" y="469817"/>
                              <a:pt x="1454618" y="468535"/>
                            </a:cubicBezTo>
                            <a:cubicBezTo>
                              <a:pt x="1180345" y="486046"/>
                              <a:pt x="1024952" y="446546"/>
                              <a:pt x="780120" y="468535"/>
                            </a:cubicBezTo>
                            <a:cubicBezTo>
                              <a:pt x="535288" y="490524"/>
                              <a:pt x="319913" y="477994"/>
                              <a:pt x="78091" y="468535"/>
                            </a:cubicBezTo>
                            <a:cubicBezTo>
                              <a:pt x="39124" y="470091"/>
                              <a:pt x="2994" y="437212"/>
                              <a:pt x="0" y="390444"/>
                            </a:cubicBezTo>
                            <a:cubicBezTo>
                              <a:pt x="610" y="258819"/>
                              <a:pt x="9130" y="202270"/>
                              <a:pt x="0" y="78091"/>
                            </a:cubicBezTo>
                            <a:close/>
                          </a:path>
                          <a:path w="1532709" h="468535" stroke="0" extrusionOk="0">
                            <a:moveTo>
                              <a:pt x="0" y="78091"/>
                            </a:moveTo>
                            <a:cubicBezTo>
                              <a:pt x="6347" y="30717"/>
                              <a:pt x="27628" y="4373"/>
                              <a:pt x="78091" y="0"/>
                            </a:cubicBezTo>
                            <a:cubicBezTo>
                              <a:pt x="314545" y="-19228"/>
                              <a:pt x="462140" y="-34950"/>
                              <a:pt x="793885" y="0"/>
                            </a:cubicBezTo>
                            <a:cubicBezTo>
                              <a:pt x="1125630" y="34950"/>
                              <a:pt x="1192521" y="-19433"/>
                              <a:pt x="1454618" y="0"/>
                            </a:cubicBezTo>
                            <a:cubicBezTo>
                              <a:pt x="1495168" y="-399"/>
                              <a:pt x="1537204" y="31537"/>
                              <a:pt x="1532709" y="78091"/>
                            </a:cubicBezTo>
                            <a:cubicBezTo>
                              <a:pt x="1534415" y="173851"/>
                              <a:pt x="1524933" y="239757"/>
                              <a:pt x="1532709" y="390444"/>
                            </a:cubicBezTo>
                            <a:cubicBezTo>
                              <a:pt x="1538323" y="426465"/>
                              <a:pt x="1495105" y="459015"/>
                              <a:pt x="1454618" y="468535"/>
                            </a:cubicBezTo>
                            <a:cubicBezTo>
                              <a:pt x="1124489" y="433716"/>
                              <a:pt x="1045388" y="447309"/>
                              <a:pt x="752589" y="468535"/>
                            </a:cubicBezTo>
                            <a:cubicBezTo>
                              <a:pt x="459790" y="489761"/>
                              <a:pt x="260583" y="498228"/>
                              <a:pt x="78091" y="468535"/>
                            </a:cubicBezTo>
                            <a:cubicBezTo>
                              <a:pt x="36480" y="469254"/>
                              <a:pt x="-3592" y="436874"/>
                              <a:pt x="0" y="390444"/>
                            </a:cubicBezTo>
                            <a:cubicBezTo>
                              <a:pt x="-13901" y="325510"/>
                              <a:pt x="-7163" y="222773"/>
                              <a:pt x="0" y="78091"/>
                            </a:cubicBezTo>
                            <a:close/>
                          </a:path>
                        </a:pathLst>
                      </a:custGeom>
                      <ask:type>
                        <ask:lineSketchFreehand/>
                      </ask:type>
                    </ask:lineSketchStyleProps>
                  </a:ext>
                </a:extLst>
              </a:ln>
            </p:spPr>
            <p:txBody>
              <a:bodyPr/>
              <a:lstStyle/>
              <a:p>
                <a:r>
                  <a:rPr lang="en-US">
                    <a:noFill/>
                  </a:rPr>
                  <a:t> </a:t>
                </a:r>
              </a:p>
            </p:txBody>
          </p:sp>
        </mc:Fallback>
      </mc:AlternateContent>
      <p:cxnSp>
        <p:nvCxnSpPr>
          <p:cNvPr id="10" name="Straight Arrow Connector 9">
            <a:extLst>
              <a:ext uri="{FF2B5EF4-FFF2-40B4-BE49-F238E27FC236}">
                <a16:creationId xmlns:a16="http://schemas.microsoft.com/office/drawing/2014/main" id="{45689E8E-A10B-23DD-66D1-102A2B34A0F5}"/>
              </a:ext>
            </a:extLst>
          </p:cNvPr>
          <p:cNvCxnSpPr>
            <a:stCxn id="4" idx="3"/>
            <a:endCxn id="3" idx="1"/>
          </p:cNvCxnSpPr>
          <p:nvPr/>
        </p:nvCxnSpPr>
        <p:spPr>
          <a:xfrm>
            <a:off x="2442778" y="3017972"/>
            <a:ext cx="392915" cy="1098571"/>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67097209-6976-9679-E1D8-CF7679CEDF75}"/>
              </a:ext>
            </a:extLst>
          </p:cNvPr>
          <p:cNvCxnSpPr>
            <a:cxnSpLocks/>
            <a:stCxn id="17" idx="3"/>
            <a:endCxn id="3" idx="1"/>
          </p:cNvCxnSpPr>
          <p:nvPr/>
        </p:nvCxnSpPr>
        <p:spPr>
          <a:xfrm flipV="1">
            <a:off x="2442778" y="4116543"/>
            <a:ext cx="392915" cy="109340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410B5CA4-3906-139B-6383-0863509412A9}"/>
              </a:ext>
            </a:extLst>
          </p:cNvPr>
          <p:cNvCxnSpPr>
            <a:cxnSpLocks/>
            <a:stCxn id="3" idx="3"/>
            <a:endCxn id="7" idx="1"/>
          </p:cNvCxnSpPr>
          <p:nvPr/>
        </p:nvCxnSpPr>
        <p:spPr>
          <a:xfrm flipV="1">
            <a:off x="4102395" y="3017972"/>
            <a:ext cx="392915" cy="1098571"/>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48F04450-C355-BD24-A03B-DB4A21E19656}"/>
              </a:ext>
            </a:extLst>
          </p:cNvPr>
          <p:cNvCxnSpPr>
            <a:cxnSpLocks/>
            <a:stCxn id="17" idx="3"/>
            <a:endCxn id="6" idx="1"/>
          </p:cNvCxnSpPr>
          <p:nvPr/>
        </p:nvCxnSpPr>
        <p:spPr>
          <a:xfrm>
            <a:off x="2442778" y="5209948"/>
            <a:ext cx="1937760" cy="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8" name="Straight Arrow Connector 47">
            <a:extLst>
              <a:ext uri="{FF2B5EF4-FFF2-40B4-BE49-F238E27FC236}">
                <a16:creationId xmlns:a16="http://schemas.microsoft.com/office/drawing/2014/main" id="{26BD5E53-DDA0-FB01-C5D1-96678685FEFB}"/>
              </a:ext>
            </a:extLst>
          </p:cNvPr>
          <p:cNvCxnSpPr>
            <a:cxnSpLocks/>
            <a:stCxn id="7" idx="3"/>
            <a:endCxn id="8" idx="1"/>
          </p:cNvCxnSpPr>
          <p:nvPr/>
        </p:nvCxnSpPr>
        <p:spPr>
          <a:xfrm>
            <a:off x="5646857" y="3017972"/>
            <a:ext cx="392915" cy="1098571"/>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48">
            <a:extLst>
              <a:ext uri="{FF2B5EF4-FFF2-40B4-BE49-F238E27FC236}">
                <a16:creationId xmlns:a16="http://schemas.microsoft.com/office/drawing/2014/main" id="{AE5B5259-2832-7BA8-967C-95039D0A5C6E}"/>
              </a:ext>
            </a:extLst>
          </p:cNvPr>
          <p:cNvCxnSpPr>
            <a:cxnSpLocks/>
            <a:stCxn id="3" idx="3"/>
            <a:endCxn id="8" idx="1"/>
          </p:cNvCxnSpPr>
          <p:nvPr/>
        </p:nvCxnSpPr>
        <p:spPr>
          <a:xfrm>
            <a:off x="4102395" y="4116543"/>
            <a:ext cx="1937377" cy="0"/>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50" name="Straight Arrow Connector 49">
            <a:extLst>
              <a:ext uri="{FF2B5EF4-FFF2-40B4-BE49-F238E27FC236}">
                <a16:creationId xmlns:a16="http://schemas.microsoft.com/office/drawing/2014/main" id="{B6258270-7190-9375-4415-26E335EC2A71}"/>
              </a:ext>
            </a:extLst>
          </p:cNvPr>
          <p:cNvCxnSpPr>
            <a:cxnSpLocks/>
            <a:stCxn id="6" idx="3"/>
            <a:endCxn id="9" idx="1"/>
          </p:cNvCxnSpPr>
          <p:nvPr/>
        </p:nvCxnSpPr>
        <p:spPr>
          <a:xfrm>
            <a:off x="5773910" y="5209949"/>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1" name="Straight Arrow Connector 50">
            <a:extLst>
              <a:ext uri="{FF2B5EF4-FFF2-40B4-BE49-F238E27FC236}">
                <a16:creationId xmlns:a16="http://schemas.microsoft.com/office/drawing/2014/main" id="{04FCBE47-A957-BA59-85A8-2B95A5E80240}"/>
              </a:ext>
            </a:extLst>
          </p:cNvPr>
          <p:cNvCxnSpPr>
            <a:cxnSpLocks/>
            <a:stCxn id="8" idx="3"/>
            <a:endCxn id="9" idx="1"/>
          </p:cNvCxnSpPr>
          <p:nvPr/>
        </p:nvCxnSpPr>
        <p:spPr>
          <a:xfrm>
            <a:off x="7572481" y="4116543"/>
            <a:ext cx="392915" cy="1093406"/>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2" name="TextBox 51">
                <a:extLst>
                  <a:ext uri="{FF2B5EF4-FFF2-40B4-BE49-F238E27FC236}">
                    <a16:creationId xmlns:a16="http://schemas.microsoft.com/office/drawing/2014/main" id="{0E5E5842-A775-AE89-FB1F-835606A89617}"/>
                  </a:ext>
                </a:extLst>
              </p:cNvPr>
              <p:cNvSpPr txBox="1"/>
              <p:nvPr/>
            </p:nvSpPr>
            <p:spPr>
              <a:xfrm>
                <a:off x="312421" y="2817916"/>
                <a:ext cx="993550"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52" name="TextBox 51">
                <a:extLst>
                  <a:ext uri="{FF2B5EF4-FFF2-40B4-BE49-F238E27FC236}">
                    <a16:creationId xmlns:a16="http://schemas.microsoft.com/office/drawing/2014/main" id="{0E5E5842-A775-AE89-FB1F-835606A89617}"/>
                  </a:ext>
                </a:extLst>
              </p:cNvPr>
              <p:cNvSpPr txBox="1">
                <a:spLocks noRot="1" noChangeAspect="1" noMove="1" noResize="1" noEditPoints="1" noAdjustHandles="1" noChangeArrowheads="1" noChangeShapeType="1" noTextEdit="1"/>
              </p:cNvSpPr>
              <p:nvPr/>
            </p:nvSpPr>
            <p:spPr>
              <a:xfrm>
                <a:off x="312421" y="2817916"/>
                <a:ext cx="993550" cy="400110"/>
              </a:xfrm>
              <a:prstGeom prst="rect">
                <a:avLst/>
              </a:prstGeom>
              <a:blipFill>
                <a:blip r:embed="rId12"/>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3" name="TextBox 52">
                <a:extLst>
                  <a:ext uri="{FF2B5EF4-FFF2-40B4-BE49-F238E27FC236}">
                    <a16:creationId xmlns:a16="http://schemas.microsoft.com/office/drawing/2014/main" id="{61A63054-1729-F231-0163-0D85AC9F2765}"/>
                  </a:ext>
                </a:extLst>
              </p:cNvPr>
              <p:cNvSpPr txBox="1"/>
              <p:nvPr/>
            </p:nvSpPr>
            <p:spPr>
              <a:xfrm>
                <a:off x="312421" y="5003371"/>
                <a:ext cx="993550"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53" name="TextBox 52">
                <a:extLst>
                  <a:ext uri="{FF2B5EF4-FFF2-40B4-BE49-F238E27FC236}">
                    <a16:creationId xmlns:a16="http://schemas.microsoft.com/office/drawing/2014/main" id="{61A63054-1729-F231-0163-0D85AC9F2765}"/>
                  </a:ext>
                </a:extLst>
              </p:cNvPr>
              <p:cNvSpPr txBox="1">
                <a:spLocks noRot="1" noChangeAspect="1" noMove="1" noResize="1" noEditPoints="1" noAdjustHandles="1" noChangeArrowheads="1" noChangeShapeType="1" noTextEdit="1"/>
              </p:cNvSpPr>
              <p:nvPr/>
            </p:nvSpPr>
            <p:spPr>
              <a:xfrm>
                <a:off x="312421" y="5003371"/>
                <a:ext cx="993550" cy="400110"/>
              </a:xfrm>
              <a:prstGeom prst="rect">
                <a:avLst/>
              </a:prstGeom>
              <a:blipFill>
                <a:blip r:embed="rId13"/>
                <a:stretch>
                  <a:fillRect b="-3125"/>
                </a:stretch>
              </a:blipFill>
            </p:spPr>
            <p:txBody>
              <a:bodyPr/>
              <a:lstStyle/>
              <a:p>
                <a:r>
                  <a:rPr lang="en-US">
                    <a:noFill/>
                  </a:rPr>
                  <a:t> </a:t>
                </a:r>
              </a:p>
            </p:txBody>
          </p:sp>
        </mc:Fallback>
      </mc:AlternateContent>
      <p:cxnSp>
        <p:nvCxnSpPr>
          <p:cNvPr id="54" name="Straight Arrow Connector 53">
            <a:extLst>
              <a:ext uri="{FF2B5EF4-FFF2-40B4-BE49-F238E27FC236}">
                <a16:creationId xmlns:a16="http://schemas.microsoft.com/office/drawing/2014/main" id="{82B28C6E-84A5-0C05-9181-5DCB9E17EC15}"/>
              </a:ext>
            </a:extLst>
          </p:cNvPr>
          <p:cNvCxnSpPr>
            <a:cxnSpLocks/>
          </p:cNvCxnSpPr>
          <p:nvPr/>
        </p:nvCxnSpPr>
        <p:spPr>
          <a:xfrm>
            <a:off x="1242367" y="3017971"/>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5" name="Straight Arrow Connector 54">
            <a:extLst>
              <a:ext uri="{FF2B5EF4-FFF2-40B4-BE49-F238E27FC236}">
                <a16:creationId xmlns:a16="http://schemas.microsoft.com/office/drawing/2014/main" id="{E65786D0-5DB4-CB83-B2FB-74A6901454E9}"/>
              </a:ext>
            </a:extLst>
          </p:cNvPr>
          <p:cNvCxnSpPr>
            <a:cxnSpLocks/>
            <a:endCxn id="17" idx="1"/>
          </p:cNvCxnSpPr>
          <p:nvPr/>
        </p:nvCxnSpPr>
        <p:spPr>
          <a:xfrm>
            <a:off x="1254559" y="5204060"/>
            <a:ext cx="235540" cy="588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6" name="TextBox 55">
                <a:extLst>
                  <a:ext uri="{FF2B5EF4-FFF2-40B4-BE49-F238E27FC236}">
                    <a16:creationId xmlns:a16="http://schemas.microsoft.com/office/drawing/2014/main" id="{F4583FEA-EC73-2DDA-2675-BEC2CD7CAC28}"/>
                  </a:ext>
                </a:extLst>
              </p:cNvPr>
              <p:cNvSpPr txBox="1"/>
              <p:nvPr/>
            </p:nvSpPr>
            <p:spPr>
              <a:xfrm>
                <a:off x="1442567" y="3252239"/>
                <a:ext cx="131260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56" name="TextBox 55">
                <a:extLst>
                  <a:ext uri="{FF2B5EF4-FFF2-40B4-BE49-F238E27FC236}">
                    <a16:creationId xmlns:a16="http://schemas.microsoft.com/office/drawing/2014/main" id="{F4583FEA-EC73-2DDA-2675-BEC2CD7CAC28}"/>
                  </a:ext>
                </a:extLst>
              </p:cNvPr>
              <p:cNvSpPr txBox="1">
                <a:spLocks noRot="1" noChangeAspect="1" noMove="1" noResize="1" noEditPoints="1" noAdjustHandles="1" noChangeArrowheads="1" noChangeShapeType="1" noTextEdit="1"/>
              </p:cNvSpPr>
              <p:nvPr/>
            </p:nvSpPr>
            <p:spPr>
              <a:xfrm>
                <a:off x="1442567" y="3252239"/>
                <a:ext cx="1312600" cy="707886"/>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7" name="TextBox 56">
                <a:extLst>
                  <a:ext uri="{FF2B5EF4-FFF2-40B4-BE49-F238E27FC236}">
                    <a16:creationId xmlns:a16="http://schemas.microsoft.com/office/drawing/2014/main" id="{D9AB74E0-4B72-B504-42AB-08C6C0BE1B32}"/>
                  </a:ext>
                </a:extLst>
              </p:cNvPr>
              <p:cNvSpPr txBox="1"/>
              <p:nvPr/>
            </p:nvSpPr>
            <p:spPr>
              <a:xfrm>
                <a:off x="1442567" y="5413111"/>
                <a:ext cx="131260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7" name="TextBox 56">
                <a:extLst>
                  <a:ext uri="{FF2B5EF4-FFF2-40B4-BE49-F238E27FC236}">
                    <a16:creationId xmlns:a16="http://schemas.microsoft.com/office/drawing/2014/main" id="{D9AB74E0-4B72-B504-42AB-08C6C0BE1B32}"/>
                  </a:ext>
                </a:extLst>
              </p:cNvPr>
              <p:cNvSpPr txBox="1">
                <a:spLocks noRot="1" noChangeAspect="1" noMove="1" noResize="1" noEditPoints="1" noAdjustHandles="1" noChangeArrowheads="1" noChangeShapeType="1" noTextEdit="1"/>
              </p:cNvSpPr>
              <p:nvPr/>
            </p:nvSpPr>
            <p:spPr>
              <a:xfrm>
                <a:off x="1442567" y="5413111"/>
                <a:ext cx="1312600" cy="400110"/>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B8822D6A-26F8-63EA-359A-01381408977F}"/>
                  </a:ext>
                </a:extLst>
              </p:cNvPr>
              <p:cNvSpPr txBox="1"/>
              <p:nvPr/>
            </p:nvSpPr>
            <p:spPr>
              <a:xfrm>
                <a:off x="2882220" y="4350810"/>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8" name="TextBox 57">
                <a:extLst>
                  <a:ext uri="{FF2B5EF4-FFF2-40B4-BE49-F238E27FC236}">
                    <a16:creationId xmlns:a16="http://schemas.microsoft.com/office/drawing/2014/main" id="{B8822D6A-26F8-63EA-359A-01381408977F}"/>
                  </a:ext>
                </a:extLst>
              </p:cNvPr>
              <p:cNvSpPr txBox="1">
                <a:spLocks noRot="1" noChangeAspect="1" noMove="1" noResize="1" noEditPoints="1" noAdjustHandles="1" noChangeArrowheads="1" noChangeShapeType="1" noTextEdit="1"/>
              </p:cNvSpPr>
              <p:nvPr/>
            </p:nvSpPr>
            <p:spPr>
              <a:xfrm>
                <a:off x="2882220" y="4350810"/>
                <a:ext cx="1752043"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9" name="TextBox 58">
                <a:extLst>
                  <a:ext uri="{FF2B5EF4-FFF2-40B4-BE49-F238E27FC236}">
                    <a16:creationId xmlns:a16="http://schemas.microsoft.com/office/drawing/2014/main" id="{D0428EC2-D33A-98D5-1B17-023F59047415}"/>
                  </a:ext>
                </a:extLst>
              </p:cNvPr>
              <p:cNvSpPr txBox="1"/>
              <p:nvPr/>
            </p:nvSpPr>
            <p:spPr>
              <a:xfrm>
                <a:off x="4467597" y="3224397"/>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59" name="TextBox 58">
                <a:extLst>
                  <a:ext uri="{FF2B5EF4-FFF2-40B4-BE49-F238E27FC236}">
                    <a16:creationId xmlns:a16="http://schemas.microsoft.com/office/drawing/2014/main" id="{D0428EC2-D33A-98D5-1B17-023F59047415}"/>
                  </a:ext>
                </a:extLst>
              </p:cNvPr>
              <p:cNvSpPr txBox="1">
                <a:spLocks noRot="1" noChangeAspect="1" noMove="1" noResize="1" noEditPoints="1" noAdjustHandles="1" noChangeArrowheads="1" noChangeShapeType="1" noTextEdit="1"/>
              </p:cNvSpPr>
              <p:nvPr/>
            </p:nvSpPr>
            <p:spPr>
              <a:xfrm>
                <a:off x="4467597" y="3224397"/>
                <a:ext cx="1752043"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8097FAD6-40C3-774B-A8A5-9EA901753A07}"/>
                  </a:ext>
                </a:extLst>
              </p:cNvPr>
              <p:cNvSpPr txBox="1"/>
              <p:nvPr/>
            </p:nvSpPr>
            <p:spPr>
              <a:xfrm>
                <a:off x="4467597" y="5428461"/>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60" name="TextBox 59">
                <a:extLst>
                  <a:ext uri="{FF2B5EF4-FFF2-40B4-BE49-F238E27FC236}">
                    <a16:creationId xmlns:a16="http://schemas.microsoft.com/office/drawing/2014/main" id="{8097FAD6-40C3-774B-A8A5-9EA901753A07}"/>
                  </a:ext>
                </a:extLst>
              </p:cNvPr>
              <p:cNvSpPr txBox="1">
                <a:spLocks noRot="1" noChangeAspect="1" noMove="1" noResize="1" noEditPoints="1" noAdjustHandles="1" noChangeArrowheads="1" noChangeShapeType="1" noTextEdit="1"/>
              </p:cNvSpPr>
              <p:nvPr/>
            </p:nvSpPr>
            <p:spPr>
              <a:xfrm>
                <a:off x="4467597" y="5428461"/>
                <a:ext cx="1752043" cy="400110"/>
              </a:xfrm>
              <a:prstGeom prst="rect">
                <a:avLst/>
              </a:prstGeom>
              <a:blipFill>
                <a:blip r:embed="rId18"/>
                <a:stretch>
                  <a:fillRect b="-312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1" name="TextBox 60">
                <a:extLst>
                  <a:ext uri="{FF2B5EF4-FFF2-40B4-BE49-F238E27FC236}">
                    <a16:creationId xmlns:a16="http://schemas.microsoft.com/office/drawing/2014/main" id="{ED421C79-3586-BD13-9B04-5FC0B9850327}"/>
                  </a:ext>
                </a:extLst>
              </p:cNvPr>
              <p:cNvSpPr txBox="1"/>
              <p:nvPr/>
            </p:nvSpPr>
            <p:spPr>
              <a:xfrm>
                <a:off x="6040365" y="4326426"/>
                <a:ext cx="2937625"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p:txBody>
          </p:sp>
        </mc:Choice>
        <mc:Fallback>
          <p:sp>
            <p:nvSpPr>
              <p:cNvPr id="61" name="TextBox 60">
                <a:extLst>
                  <a:ext uri="{FF2B5EF4-FFF2-40B4-BE49-F238E27FC236}">
                    <a16:creationId xmlns:a16="http://schemas.microsoft.com/office/drawing/2014/main" id="{ED421C79-3586-BD13-9B04-5FC0B9850327}"/>
                  </a:ext>
                </a:extLst>
              </p:cNvPr>
              <p:cNvSpPr txBox="1">
                <a:spLocks noRot="1" noChangeAspect="1" noMove="1" noResize="1" noEditPoints="1" noAdjustHandles="1" noChangeArrowheads="1" noChangeShapeType="1" noTextEdit="1"/>
              </p:cNvSpPr>
              <p:nvPr/>
            </p:nvSpPr>
            <p:spPr>
              <a:xfrm>
                <a:off x="6040365" y="4326426"/>
                <a:ext cx="2937625" cy="400110"/>
              </a:xfrm>
              <a:prstGeom prst="rect">
                <a:avLst/>
              </a:prstGeom>
              <a:blipFill>
                <a:blip r:embed="rId19"/>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2" name="TextBox 61">
                <a:extLst>
                  <a:ext uri="{FF2B5EF4-FFF2-40B4-BE49-F238E27FC236}">
                    <a16:creationId xmlns:a16="http://schemas.microsoft.com/office/drawing/2014/main" id="{680BD45C-A7A3-505B-47E7-11952EC35405}"/>
                  </a:ext>
                </a:extLst>
              </p:cNvPr>
              <p:cNvSpPr txBox="1"/>
              <p:nvPr/>
            </p:nvSpPr>
            <p:spPr>
              <a:xfrm>
                <a:off x="7978893" y="5416586"/>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p:txBody>
          </p:sp>
        </mc:Choice>
        <mc:Fallback>
          <p:sp>
            <p:nvSpPr>
              <p:cNvPr id="62" name="TextBox 61">
                <a:extLst>
                  <a:ext uri="{FF2B5EF4-FFF2-40B4-BE49-F238E27FC236}">
                    <a16:creationId xmlns:a16="http://schemas.microsoft.com/office/drawing/2014/main" id="{680BD45C-A7A3-505B-47E7-11952EC35405}"/>
                  </a:ext>
                </a:extLst>
              </p:cNvPr>
              <p:cNvSpPr txBox="1">
                <a:spLocks noRot="1" noChangeAspect="1" noMove="1" noResize="1" noEditPoints="1" noAdjustHandles="1" noChangeArrowheads="1" noChangeShapeType="1" noTextEdit="1"/>
              </p:cNvSpPr>
              <p:nvPr/>
            </p:nvSpPr>
            <p:spPr>
              <a:xfrm>
                <a:off x="7978893" y="5416586"/>
                <a:ext cx="1752043" cy="400110"/>
              </a:xfrm>
              <a:prstGeom prst="rect">
                <a:avLst/>
              </a:prstGeom>
              <a:blipFill>
                <a:blip r:embed="rId20"/>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444EF3AB-B26C-4663-A2B7-B491FB31CDEC}"/>
                  </a:ext>
                </a:extLst>
              </p:cNvPr>
              <p:cNvSpPr txBox="1"/>
              <p:nvPr/>
            </p:nvSpPr>
            <p:spPr>
              <a:xfrm>
                <a:off x="2442778" y="6031732"/>
                <a:ext cx="6096000" cy="541110"/>
              </a:xfrm>
              <a:prstGeom prst="rect">
                <a:avLst/>
              </a:prstGeom>
              <a:noFill/>
            </p:spPr>
            <p:txBody>
              <a:bodyPr wrap="square">
                <a:spAutoFit/>
              </a:bodyPr>
              <a:lstStyle/>
              <a:p>
                <a:pPr/>
                <a14:m>
                  <m:oMathPara xmlns:m="http://schemas.openxmlformats.org/officeDocument/2006/math">
                    <m:oMath>
                      <m:r>
                        <a:rPr lang="en-US" sz="2800" b="0" i="1" smtClean="0">
                          <a:latin typeface="Cambria Math" panose="02040503050406030204" pitchFamily="18" charset="0"/>
                        </a:rPr>
                        <m:t>𝑓</m:t>
                      </m:r>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𝑒</m:t>
                          </m:r>
                        </m:e>
                        <m:sup>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up>
                      </m:sSup>
                      <m:r>
                        <a:rPr lang="en-US" sz="2800" b="0" i="1" smtClean="0">
                          <a:latin typeface="Cambria Math" panose="02040503050406030204" pitchFamily="18" charset="0"/>
                        </a:rPr>
                        <m:t>−</m:t>
                      </m:r>
                      <m:func>
                        <m:funcPr>
                          <m:ctrlPr>
                            <a:rPr lang="en-US" sz="2800" b="0" i="0" smtClean="0">
                              <a:latin typeface="Cambria Math" panose="02040503050406030204" pitchFamily="18" charset="0"/>
                            </a:rPr>
                          </m:ctrlPr>
                        </m:funcPr>
                        <m:fName>
                          <m:r>
                            <m:rPr>
                              <m:sty m:val="p"/>
                            </m:rPr>
                            <a:rPr lang="en-US" sz="2800" b="0" i="0" smtClean="0">
                              <a:latin typeface="Cambria Math" panose="02040503050406030204" pitchFamily="18" charset="0"/>
                            </a:rPr>
                            <m:t>sin</m:t>
                          </m:r>
                        </m:fName>
                        <m:e>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e>
                      </m:func>
                    </m:oMath>
                  </m:oMathPara>
                </a14:m>
                <a:endParaRPr lang="en-US" sz="2800"/>
              </a:p>
            </p:txBody>
          </p:sp>
        </mc:Choice>
        <mc:Fallback>
          <p:sp>
            <p:nvSpPr>
              <p:cNvPr id="15" name="TextBox 14">
                <a:extLst>
                  <a:ext uri="{FF2B5EF4-FFF2-40B4-BE49-F238E27FC236}">
                    <a16:creationId xmlns:a16="http://schemas.microsoft.com/office/drawing/2014/main" id="{444EF3AB-B26C-4663-A2B7-B491FB31CDEC}"/>
                  </a:ext>
                </a:extLst>
              </p:cNvPr>
              <p:cNvSpPr txBox="1">
                <a:spLocks noRot="1" noChangeAspect="1" noMove="1" noResize="1" noEditPoints="1" noAdjustHandles="1" noChangeArrowheads="1" noChangeShapeType="1" noTextEdit="1"/>
              </p:cNvSpPr>
              <p:nvPr/>
            </p:nvSpPr>
            <p:spPr>
              <a:xfrm>
                <a:off x="2442778" y="6031732"/>
                <a:ext cx="6096000" cy="541110"/>
              </a:xfrm>
              <a:prstGeom prst="rect">
                <a:avLst/>
              </a:prstGeom>
              <a:blipFill>
                <a:blip r:embed="rId21"/>
                <a:stretch>
                  <a:fillRect b="-2045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3EC585D1-5A17-9CB2-6FF7-2106152828A6}"/>
                  </a:ext>
                </a:extLst>
              </p:cNvPr>
              <p:cNvSpPr txBox="1"/>
              <p:nvPr/>
            </p:nvSpPr>
            <p:spPr>
              <a:xfrm>
                <a:off x="6455048" y="2295245"/>
                <a:ext cx="1027269" cy="889731"/>
              </a:xfrm>
              <a:prstGeom prst="rect">
                <a:avLst/>
              </a:prstGeom>
              <a:noFill/>
            </p:spPr>
            <p:txBody>
              <a:bodyPr wrap="none" lIns="0" tIns="0" rIns="0" bIns="0" rtlCol="0">
                <a:spAutoFit/>
              </a:bodyPr>
              <a:lstStyle/>
              <a:p>
                <a:pPr/>
                <a14:m>
                  <m:oMathPara xmlns:m="http://schemas.openxmlformats.org/officeDocument/2006/math">
                    <m:oMath>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m:t>
                          </m:r>
                          <m:r>
                            <a:rPr lang="en-US" sz="2800" b="0" i="1" smtClean="0">
                              <a:latin typeface="Cambria Math" panose="02040503050406030204" pitchFamily="18" charset="0"/>
                            </a:rPr>
                            <m:t>𝑓</m:t>
                          </m:r>
                        </m:num>
                        <m:den>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𝑣</m:t>
                              </m:r>
                            </m:e>
                            <m:sub>
                              <m:r>
                                <a:rPr lang="en-US" sz="2800" b="0" i="1" smtClean="0">
                                  <a:latin typeface="Cambria Math" panose="02040503050406030204" pitchFamily="18" charset="0"/>
                                </a:rPr>
                                <m:t>1</m:t>
                              </m:r>
                            </m:sub>
                          </m:sSub>
                        </m:den>
                      </m:f>
                      <m:r>
                        <a:rPr lang="en-US" sz="2800" b="0" i="1" smtClean="0">
                          <a:latin typeface="Cambria Math" panose="02040503050406030204" pitchFamily="18" charset="0"/>
                        </a:rPr>
                        <m:t>=</m:t>
                      </m:r>
                    </m:oMath>
                  </m:oMathPara>
                </a14:m>
                <a:endParaRPr lang="en-US" sz="2800"/>
              </a:p>
            </p:txBody>
          </p:sp>
        </mc:Choice>
        <mc:Fallback>
          <p:sp>
            <p:nvSpPr>
              <p:cNvPr id="18" name="TextBox 17">
                <a:extLst>
                  <a:ext uri="{FF2B5EF4-FFF2-40B4-BE49-F238E27FC236}">
                    <a16:creationId xmlns:a16="http://schemas.microsoft.com/office/drawing/2014/main" id="{3EC585D1-5A17-9CB2-6FF7-2106152828A6}"/>
                  </a:ext>
                </a:extLst>
              </p:cNvPr>
              <p:cNvSpPr txBox="1">
                <a:spLocks noRot="1" noChangeAspect="1" noMove="1" noResize="1" noEditPoints="1" noAdjustHandles="1" noChangeArrowheads="1" noChangeShapeType="1" noTextEdit="1"/>
              </p:cNvSpPr>
              <p:nvPr/>
            </p:nvSpPr>
            <p:spPr>
              <a:xfrm>
                <a:off x="6455048" y="2295245"/>
                <a:ext cx="1027269" cy="889731"/>
              </a:xfrm>
              <a:prstGeom prst="rect">
                <a:avLst/>
              </a:prstGeom>
              <a:blipFill>
                <a:blip r:embed="rId22"/>
                <a:stretch>
                  <a:fillRect l="-7407" t="-1408" r="-3704" b="-845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8E7F0DDF-9E5A-3E8A-306E-BF5AB38BB2A1}"/>
                  </a:ext>
                </a:extLst>
              </p:cNvPr>
              <p:cNvSpPr txBox="1"/>
              <p:nvPr/>
            </p:nvSpPr>
            <p:spPr>
              <a:xfrm>
                <a:off x="8596359" y="2233269"/>
                <a:ext cx="2269153" cy="984757"/>
              </a:xfrm>
              <a:prstGeom prst="rect">
                <a:avLst/>
              </a:prstGeom>
              <a:noFill/>
            </p:spPr>
            <p:txBody>
              <a:bodyPr wrap="square">
                <a:spAutoFit/>
              </a:bodyPr>
              <a:lstStyle/>
              <a:p>
                <a:pPr/>
                <a14:m>
                  <m:oMathPara xmlns:m="http://schemas.openxmlformats.org/officeDocument/2006/math">
                    <m:oMath>
                      <m:r>
                        <a:rPr lang="en-US" sz="2800" i="1" smtClean="0">
                          <a:solidFill>
                            <a:srgbClr val="000000"/>
                          </a:solidFill>
                          <a:latin typeface="Cambria Math" panose="02040503050406030204" pitchFamily="18" charset="0"/>
                        </a:rPr>
                        <m:t>=</m:t>
                      </m:r>
                      <m:f>
                        <m:fPr>
                          <m:ctrlPr>
                            <a:rPr lang="en-US" sz="2800" i="1">
                              <a:solidFill>
                                <a:srgbClr val="000000"/>
                              </a:solidFill>
                              <a:latin typeface="Cambria Math" panose="02040503050406030204" pitchFamily="18" charset="0"/>
                            </a:rPr>
                          </m:ctrlPr>
                        </m:fPr>
                        <m:num>
                          <m:r>
                            <a:rPr lang="en-US" sz="2800" i="1">
                              <a:solidFill>
                                <a:srgbClr val="000000"/>
                              </a:solidFill>
                              <a:latin typeface="Cambria Math" panose="02040503050406030204" pitchFamily="18" charset="0"/>
                            </a:rPr>
                            <m:t>𝜕</m:t>
                          </m:r>
                          <m:r>
                            <a:rPr lang="en-US" sz="2800" i="1">
                              <a:solidFill>
                                <a:srgbClr val="000000"/>
                              </a:solidFill>
                              <a:latin typeface="Cambria Math" panose="02040503050406030204" pitchFamily="18" charset="0"/>
                            </a:rPr>
                            <m:t>𝑓</m:t>
                          </m:r>
                        </m:num>
                        <m:den>
                          <m:r>
                            <a:rPr lang="en-US" sz="2800" i="1">
                              <a:solidFill>
                                <a:srgbClr val="000000"/>
                              </a:solidFill>
                              <a:latin typeface="Cambria Math" panose="02040503050406030204" pitchFamily="18" charset="0"/>
                            </a:rPr>
                            <m:t>𝜕</m:t>
                          </m:r>
                          <m:sSub>
                            <m:sSubPr>
                              <m:ctrlPr>
                                <a:rPr lang="en-US" sz="2800" i="1">
                                  <a:solidFill>
                                    <a:srgbClr val="000000"/>
                                  </a:solidFill>
                                  <a:latin typeface="Cambria Math" panose="02040503050406030204" pitchFamily="18" charset="0"/>
                                </a:rPr>
                              </m:ctrlPr>
                            </m:sSubPr>
                            <m:e>
                              <m:r>
                                <a:rPr lang="en-US" sz="2800" i="1">
                                  <a:solidFill>
                                    <a:srgbClr val="000000"/>
                                  </a:solidFill>
                                  <a:latin typeface="Cambria Math" panose="02040503050406030204" pitchFamily="18" charset="0"/>
                                </a:rPr>
                                <m:t>𝑣</m:t>
                              </m:r>
                            </m:e>
                            <m:sub>
                              <m:r>
                                <a:rPr lang="en-US" sz="2800" i="1">
                                  <a:solidFill>
                                    <a:srgbClr val="000000"/>
                                  </a:solidFill>
                                  <a:latin typeface="Cambria Math" panose="02040503050406030204" pitchFamily="18" charset="0"/>
                                </a:rPr>
                                <m:t>3</m:t>
                              </m:r>
                            </m:sub>
                          </m:sSub>
                        </m:den>
                      </m:f>
                      <m:d>
                        <m:dPr>
                          <m:ctrlPr>
                            <a:rPr lang="en-US" sz="2800" b="0" i="1" smtClean="0">
                              <a:solidFill>
                                <a:schemeClr val="accent6"/>
                              </a:solidFill>
                              <a:latin typeface="Cambria Math" panose="02040503050406030204" pitchFamily="18" charset="0"/>
                            </a:rPr>
                          </m:ctrlPr>
                        </m:dPr>
                        <m:e>
                          <m:sSub>
                            <m:sSubPr>
                              <m:ctrlPr>
                                <a:rPr lang="en-US" sz="2800" b="0" i="1" smtClean="0">
                                  <a:solidFill>
                                    <a:schemeClr val="accent6"/>
                                  </a:solidFill>
                                  <a:latin typeface="Cambria Math" panose="02040503050406030204" pitchFamily="18" charset="0"/>
                                </a:rPr>
                              </m:ctrlPr>
                            </m:sSubPr>
                            <m:e>
                              <m:r>
                                <a:rPr lang="en-US" sz="2800" b="0" i="1" smtClean="0">
                                  <a:solidFill>
                                    <a:schemeClr val="accent6"/>
                                  </a:solidFill>
                                  <a:latin typeface="Cambria Math" panose="02040503050406030204" pitchFamily="18" charset="0"/>
                                </a:rPr>
                                <m:t>𝑣</m:t>
                              </m:r>
                            </m:e>
                            <m:sub>
                              <m:r>
                                <a:rPr lang="en-US" sz="2800" b="0" i="1" smtClean="0">
                                  <a:solidFill>
                                    <a:schemeClr val="accent6"/>
                                  </a:solidFill>
                                  <a:latin typeface="Cambria Math" panose="02040503050406030204" pitchFamily="18" charset="0"/>
                                </a:rPr>
                                <m:t>2</m:t>
                              </m:r>
                            </m:sub>
                          </m:sSub>
                        </m:e>
                      </m:d>
                    </m:oMath>
                  </m:oMathPara>
                </a14:m>
                <a:endParaRPr lang="en-US"/>
              </a:p>
            </p:txBody>
          </p:sp>
        </mc:Choice>
        <mc:Fallback>
          <p:sp>
            <p:nvSpPr>
              <p:cNvPr id="14" name="TextBox 13">
                <a:extLst>
                  <a:ext uri="{FF2B5EF4-FFF2-40B4-BE49-F238E27FC236}">
                    <a16:creationId xmlns:a16="http://schemas.microsoft.com/office/drawing/2014/main" id="{8E7F0DDF-9E5A-3E8A-306E-BF5AB38BB2A1}"/>
                  </a:ext>
                </a:extLst>
              </p:cNvPr>
              <p:cNvSpPr txBox="1">
                <a:spLocks noRot="1" noChangeAspect="1" noMove="1" noResize="1" noEditPoints="1" noAdjustHandles="1" noChangeArrowheads="1" noChangeShapeType="1" noTextEdit="1"/>
              </p:cNvSpPr>
              <p:nvPr/>
            </p:nvSpPr>
            <p:spPr>
              <a:xfrm>
                <a:off x="8596359" y="2233269"/>
                <a:ext cx="2269153" cy="984757"/>
              </a:xfrm>
              <a:prstGeom prst="rect">
                <a:avLst/>
              </a:prstGeom>
              <a:blipFill>
                <a:blip r:embed="rId23"/>
                <a:stretch>
                  <a:fillRect b="-2532"/>
                </a:stretch>
              </a:blipFill>
            </p:spPr>
            <p:txBody>
              <a:bodyPr/>
              <a:lstStyle/>
              <a:p>
                <a:r>
                  <a:rPr lang="en-US">
                    <a:noFill/>
                  </a:rPr>
                  <a:t> </a:t>
                </a:r>
              </a:p>
            </p:txBody>
          </p:sp>
        </mc:Fallback>
      </mc:AlternateContent>
      <p:sp>
        <p:nvSpPr>
          <p:cNvPr id="5" name="Rounded Rectangular Callout 4">
            <a:extLst>
              <a:ext uri="{FF2B5EF4-FFF2-40B4-BE49-F238E27FC236}">
                <a16:creationId xmlns:a16="http://schemas.microsoft.com/office/drawing/2014/main" id="{89A7303E-6229-8C45-7E30-3C9EACF7F310}"/>
              </a:ext>
            </a:extLst>
          </p:cNvPr>
          <p:cNvSpPr/>
          <p:nvPr/>
        </p:nvSpPr>
        <p:spPr>
          <a:xfrm>
            <a:off x="8731750" y="3471445"/>
            <a:ext cx="2269153" cy="982093"/>
          </a:xfrm>
          <a:prstGeom prst="wedgeRoundRectCallout">
            <a:avLst>
              <a:gd name="adj1" fmla="val -15982"/>
              <a:gd name="adj2" fmla="val -78023"/>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rPr>
              <a:t>Compute this using the </a:t>
            </a:r>
            <a:br>
              <a:rPr lang="en-US">
                <a:solidFill>
                  <a:schemeClr val="bg1"/>
                </a:solidFill>
              </a:rPr>
            </a:br>
            <a:r>
              <a:rPr lang="en-US">
                <a:solidFill>
                  <a:schemeClr val="bg1"/>
                </a:solidFill>
              </a:rPr>
              <a:t>same process</a:t>
            </a:r>
          </a:p>
        </p:txBody>
      </p:sp>
      <mc:AlternateContent xmlns:mc="http://schemas.openxmlformats.org/markup-compatibility/2006">
        <mc:Choice xmlns:a14="http://schemas.microsoft.com/office/drawing/2010/main" Requires="a14">
          <p:sp>
            <p:nvSpPr>
              <p:cNvPr id="12" name="Rounded Rectangular Callout 11">
                <a:extLst>
                  <a:ext uri="{FF2B5EF4-FFF2-40B4-BE49-F238E27FC236}">
                    <a16:creationId xmlns:a16="http://schemas.microsoft.com/office/drawing/2014/main" id="{CCC103EF-3C87-37F9-F5AA-275C4F3DED70}"/>
                  </a:ext>
                </a:extLst>
              </p:cNvPr>
              <p:cNvSpPr/>
              <p:nvPr/>
            </p:nvSpPr>
            <p:spPr>
              <a:xfrm>
                <a:off x="3995237" y="4837366"/>
                <a:ext cx="3557346" cy="876533"/>
              </a:xfrm>
              <a:prstGeom prst="wedgeRoundRectCallout">
                <a:avLst>
                  <a:gd name="adj1" fmla="val -22975"/>
                  <a:gd name="adj2" fmla="val -122958"/>
                  <a:gd name="adj3" fmla="val 16667"/>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a:t>Path determines ways in which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i="1">
                            <a:latin typeface="Cambria Math" panose="02040503050406030204" pitchFamily="18" charset="0"/>
                          </a:rPr>
                          <m:t>1</m:t>
                        </m:r>
                      </m:sub>
                    </m:sSub>
                  </m:oMath>
                </a14:m>
                <a:r>
                  <a:rPr lang="en-US"/>
                  <a:t> influences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7</m:t>
                        </m:r>
                      </m:sub>
                    </m:sSub>
                  </m:oMath>
                </a14:m>
                <a:endParaRPr lang="en-US"/>
              </a:p>
            </p:txBody>
          </p:sp>
        </mc:Choice>
        <mc:Fallback>
          <p:sp>
            <p:nvSpPr>
              <p:cNvPr id="12" name="Rounded Rectangular Callout 11">
                <a:extLst>
                  <a:ext uri="{FF2B5EF4-FFF2-40B4-BE49-F238E27FC236}">
                    <a16:creationId xmlns:a16="http://schemas.microsoft.com/office/drawing/2014/main" id="{CCC103EF-3C87-37F9-F5AA-275C4F3DED70}"/>
                  </a:ext>
                </a:extLst>
              </p:cNvPr>
              <p:cNvSpPr>
                <a:spLocks noRot="1" noChangeAspect="1" noMove="1" noResize="1" noEditPoints="1" noAdjustHandles="1" noChangeArrowheads="1" noChangeShapeType="1" noTextEdit="1"/>
              </p:cNvSpPr>
              <p:nvPr/>
            </p:nvSpPr>
            <p:spPr>
              <a:xfrm>
                <a:off x="3995237" y="4837366"/>
                <a:ext cx="3557346" cy="876533"/>
              </a:xfrm>
              <a:prstGeom prst="wedgeRoundRectCallout">
                <a:avLst>
                  <a:gd name="adj1" fmla="val -22975"/>
                  <a:gd name="adj2" fmla="val -122958"/>
                  <a:gd name="adj3" fmla="val 16667"/>
                </a:avLst>
              </a:prstGeom>
              <a:blipFill>
                <a:blip r:embed="rId2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Rounded Rectangular Callout 15">
                <a:extLst>
                  <a:ext uri="{FF2B5EF4-FFF2-40B4-BE49-F238E27FC236}">
                    <a16:creationId xmlns:a16="http://schemas.microsoft.com/office/drawing/2014/main" id="{FD77506D-C582-CD40-5A92-8F6DEAE3B918}"/>
                  </a:ext>
                </a:extLst>
              </p:cNvPr>
              <p:cNvSpPr/>
              <p:nvPr/>
            </p:nvSpPr>
            <p:spPr>
              <a:xfrm>
                <a:off x="291020" y="3755500"/>
                <a:ext cx="2046687" cy="876533"/>
              </a:xfrm>
              <a:prstGeom prst="wedgeRoundRectCallout">
                <a:avLst>
                  <a:gd name="adj1" fmla="val 64952"/>
                  <a:gd name="adj2" fmla="val -16706"/>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t>All influence is through the child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3</m:t>
                        </m:r>
                      </m:sub>
                    </m:sSub>
                  </m:oMath>
                </a14:m>
                <a:r>
                  <a:rPr lang="en-US"/>
                  <a:t> </a:t>
                </a:r>
              </a:p>
            </p:txBody>
          </p:sp>
        </mc:Choice>
        <mc:Fallback>
          <p:sp>
            <p:nvSpPr>
              <p:cNvPr id="16" name="Rounded Rectangular Callout 15">
                <a:extLst>
                  <a:ext uri="{FF2B5EF4-FFF2-40B4-BE49-F238E27FC236}">
                    <a16:creationId xmlns:a16="http://schemas.microsoft.com/office/drawing/2014/main" id="{FD77506D-C582-CD40-5A92-8F6DEAE3B918}"/>
                  </a:ext>
                </a:extLst>
              </p:cNvPr>
              <p:cNvSpPr>
                <a:spLocks noRot="1" noChangeAspect="1" noMove="1" noResize="1" noEditPoints="1" noAdjustHandles="1" noChangeArrowheads="1" noChangeShapeType="1" noTextEdit="1"/>
              </p:cNvSpPr>
              <p:nvPr/>
            </p:nvSpPr>
            <p:spPr>
              <a:xfrm>
                <a:off x="291020" y="3755500"/>
                <a:ext cx="2046687" cy="876533"/>
              </a:xfrm>
              <a:prstGeom prst="wedgeRoundRectCallout">
                <a:avLst>
                  <a:gd name="adj1" fmla="val 64952"/>
                  <a:gd name="adj2" fmla="val -16706"/>
                  <a:gd name="adj3" fmla="val 16667"/>
                </a:avLst>
              </a:prstGeom>
              <a:blipFill>
                <a:blip r:embed="rId25"/>
                <a:stretch>
                  <a:fillRect t="-5634" b="-11268"/>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TextBox 20">
                <a:extLst>
                  <a:ext uri="{FF2B5EF4-FFF2-40B4-BE49-F238E27FC236}">
                    <a16:creationId xmlns:a16="http://schemas.microsoft.com/office/drawing/2014/main" id="{B0AB795C-7A37-8204-5AD1-E9A7CE145380}"/>
                  </a:ext>
                </a:extLst>
              </p:cNvPr>
              <p:cNvSpPr txBox="1"/>
              <p:nvPr/>
            </p:nvSpPr>
            <p:spPr>
              <a:xfrm>
                <a:off x="7550846" y="2273924"/>
                <a:ext cx="1296573" cy="891911"/>
              </a:xfrm>
              <a:prstGeom prst="rect">
                <a:avLst/>
              </a:prstGeom>
              <a:noFill/>
            </p:spPr>
            <p:txBody>
              <a:bodyPr wrap="none" lIns="0" tIns="0" rIns="0" bIns="0" rtlCol="0">
                <a:spAutoFit/>
              </a:bodyPr>
              <a:lstStyle/>
              <a:p>
                <a:pPr/>
                <a14:m>
                  <m:oMathPara xmlns:m="http://schemas.openxmlformats.org/officeDocument/2006/math">
                    <m:oMath>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m:t>
                          </m:r>
                          <m:r>
                            <a:rPr lang="en-US" sz="2800" b="0" i="1" smtClean="0">
                              <a:latin typeface="Cambria Math" panose="02040503050406030204" pitchFamily="18" charset="0"/>
                            </a:rPr>
                            <m:t>𝑓</m:t>
                          </m:r>
                        </m:num>
                        <m:den>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𝑣</m:t>
                              </m:r>
                            </m:e>
                            <m:sub>
                              <m:r>
                                <a:rPr lang="en-US" sz="2800" b="0" i="1" smtClean="0">
                                  <a:latin typeface="Cambria Math" panose="02040503050406030204" pitchFamily="18" charset="0"/>
                                </a:rPr>
                                <m:t>3</m:t>
                              </m:r>
                            </m:sub>
                          </m:sSub>
                        </m:den>
                      </m:f>
                      <m:f>
                        <m:fPr>
                          <m:ctrlPr>
                            <a:rPr lang="en-US" sz="2800" b="0" i="1" smtClean="0">
                              <a:solidFill>
                                <a:schemeClr val="accent6"/>
                              </a:solidFill>
                              <a:latin typeface="Cambria Math" panose="02040503050406030204" pitchFamily="18" charset="0"/>
                            </a:rPr>
                          </m:ctrlPr>
                        </m:fPr>
                        <m:num>
                          <m:r>
                            <a:rPr lang="en-US" sz="2800" b="0" i="1" smtClean="0">
                              <a:solidFill>
                                <a:schemeClr val="accent6"/>
                              </a:solidFill>
                              <a:latin typeface="Cambria Math" panose="02040503050406030204" pitchFamily="18" charset="0"/>
                            </a:rPr>
                            <m:t>𝜕</m:t>
                          </m:r>
                          <m:sSub>
                            <m:sSubPr>
                              <m:ctrlPr>
                                <a:rPr lang="en-US" sz="2800" b="0" i="1" smtClean="0">
                                  <a:solidFill>
                                    <a:schemeClr val="accent6"/>
                                  </a:solidFill>
                                  <a:latin typeface="Cambria Math" panose="02040503050406030204" pitchFamily="18" charset="0"/>
                                </a:rPr>
                              </m:ctrlPr>
                            </m:sSubPr>
                            <m:e>
                              <m:r>
                                <a:rPr lang="en-US" sz="2800" b="0" i="1" smtClean="0">
                                  <a:solidFill>
                                    <a:schemeClr val="accent6"/>
                                  </a:solidFill>
                                  <a:latin typeface="Cambria Math" panose="02040503050406030204" pitchFamily="18" charset="0"/>
                                </a:rPr>
                                <m:t>𝑣</m:t>
                              </m:r>
                            </m:e>
                            <m:sub>
                              <m:r>
                                <a:rPr lang="en-US" sz="2800" b="0" i="1" smtClean="0">
                                  <a:solidFill>
                                    <a:schemeClr val="accent6"/>
                                  </a:solidFill>
                                  <a:latin typeface="Cambria Math" panose="02040503050406030204" pitchFamily="18" charset="0"/>
                                </a:rPr>
                                <m:t>3</m:t>
                              </m:r>
                            </m:sub>
                          </m:sSub>
                        </m:num>
                        <m:den>
                          <m:r>
                            <a:rPr lang="en-US" sz="2800" b="0" i="1" smtClean="0">
                              <a:solidFill>
                                <a:schemeClr val="accent6"/>
                              </a:solidFill>
                              <a:latin typeface="Cambria Math" panose="02040503050406030204" pitchFamily="18" charset="0"/>
                            </a:rPr>
                            <m:t>𝜕</m:t>
                          </m:r>
                          <m:sSub>
                            <m:sSubPr>
                              <m:ctrlPr>
                                <a:rPr lang="en-US" sz="2800" b="0" i="1" smtClean="0">
                                  <a:solidFill>
                                    <a:schemeClr val="accent6"/>
                                  </a:solidFill>
                                  <a:latin typeface="Cambria Math" panose="02040503050406030204" pitchFamily="18" charset="0"/>
                                </a:rPr>
                              </m:ctrlPr>
                            </m:sSubPr>
                            <m:e>
                              <m:r>
                                <a:rPr lang="en-US" sz="2800" b="0" i="1" smtClean="0">
                                  <a:solidFill>
                                    <a:schemeClr val="accent6"/>
                                  </a:solidFill>
                                  <a:latin typeface="Cambria Math" panose="02040503050406030204" pitchFamily="18" charset="0"/>
                                </a:rPr>
                                <m:t>𝑣</m:t>
                              </m:r>
                            </m:e>
                            <m:sub>
                              <m:r>
                                <a:rPr lang="en-US" sz="2800" b="0" i="1" smtClean="0">
                                  <a:solidFill>
                                    <a:schemeClr val="accent6"/>
                                  </a:solidFill>
                                  <a:latin typeface="Cambria Math" panose="02040503050406030204" pitchFamily="18" charset="0"/>
                                </a:rPr>
                                <m:t>1</m:t>
                              </m:r>
                            </m:sub>
                          </m:sSub>
                        </m:den>
                      </m:f>
                    </m:oMath>
                  </m:oMathPara>
                </a14:m>
                <a:endParaRPr lang="en-US" sz="2800"/>
              </a:p>
            </p:txBody>
          </p:sp>
        </mc:Choice>
        <mc:Fallback>
          <p:sp>
            <p:nvSpPr>
              <p:cNvPr id="21" name="TextBox 20">
                <a:extLst>
                  <a:ext uri="{FF2B5EF4-FFF2-40B4-BE49-F238E27FC236}">
                    <a16:creationId xmlns:a16="http://schemas.microsoft.com/office/drawing/2014/main" id="{B0AB795C-7A37-8204-5AD1-E9A7CE145380}"/>
                  </a:ext>
                </a:extLst>
              </p:cNvPr>
              <p:cNvSpPr txBox="1">
                <a:spLocks noRot="1" noChangeAspect="1" noMove="1" noResize="1" noEditPoints="1" noAdjustHandles="1" noChangeArrowheads="1" noChangeShapeType="1" noTextEdit="1"/>
              </p:cNvSpPr>
              <p:nvPr/>
            </p:nvSpPr>
            <p:spPr>
              <a:xfrm>
                <a:off x="7550846" y="2273924"/>
                <a:ext cx="1296573" cy="891911"/>
              </a:xfrm>
              <a:prstGeom prst="rect">
                <a:avLst/>
              </a:prstGeom>
              <a:blipFill>
                <a:blip r:embed="rId26"/>
                <a:stretch>
                  <a:fillRect l="-5825" t="-2817" r="-971" b="-8451"/>
                </a:stretch>
              </a:blipFill>
            </p:spPr>
            <p:txBody>
              <a:bodyPr/>
              <a:lstStyle/>
              <a:p>
                <a:r>
                  <a:rPr lang="en-US">
                    <a:noFill/>
                  </a:rPr>
                  <a:t> </a:t>
                </a:r>
              </a:p>
            </p:txBody>
          </p:sp>
        </mc:Fallback>
      </mc:AlternateContent>
    </p:spTree>
    <p:extLst>
      <p:ext uri="{BB962C8B-B14F-4D97-AF65-F5344CB8AC3E}">
        <p14:creationId xmlns:p14="http://schemas.microsoft.com/office/powerpoint/2010/main" val="405754349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5" grpId="0" animBg="1"/>
      <p:bldP spid="12" grpId="0" animBg="1"/>
      <p:bldP spid="16" grpId="0" animBg="1"/>
      <p:bldP spid="2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E62AF0-90E8-40F9-60EA-6CF9A45B9A33}"/>
            </a:ext>
          </a:extLst>
        </p:cNvPr>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17" name="Rounded Rectangle 16">
                <a:extLst>
                  <a:ext uri="{FF2B5EF4-FFF2-40B4-BE49-F238E27FC236}">
                    <a16:creationId xmlns:a16="http://schemas.microsoft.com/office/drawing/2014/main" id="{43B76E1A-AB79-F51B-529A-44DBF4B3D838}"/>
                  </a:ext>
                </a:extLst>
              </p:cNvPr>
              <p:cNvSpPr/>
              <p:nvPr/>
            </p:nvSpPr>
            <p:spPr>
              <a:xfrm>
                <a:off x="1490099" y="4975680"/>
                <a:ext cx="952679" cy="468535"/>
              </a:xfrm>
              <a:prstGeom prst="roundRect">
                <a:avLst/>
              </a:prstGeom>
              <a:solidFill>
                <a:schemeClr val="accent2">
                  <a:lumMod val="50000"/>
                </a:schemeClr>
              </a:solidFill>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bg1"/>
                              </a:solidFill>
                              <a:latin typeface="Cambria Math" panose="02040503050406030204" pitchFamily="18" charset="0"/>
                            </a:rPr>
                          </m:ctrlPr>
                        </m:sSubPr>
                        <m:e>
                          <m:r>
                            <a:rPr lang="en-US" b="1" i="1" smtClean="0">
                              <a:solidFill>
                                <a:schemeClr val="bg1"/>
                              </a:solidFill>
                              <a:latin typeface="Cambria Math" panose="02040503050406030204" pitchFamily="18" charset="0"/>
                            </a:rPr>
                            <m:t>𝒗</m:t>
                          </m:r>
                        </m:e>
                        <m:sub>
                          <m:r>
                            <a:rPr lang="en-US" b="1" i="1" smtClean="0">
                              <a:solidFill>
                                <a:schemeClr val="bg1"/>
                              </a:solidFill>
                              <a:latin typeface="Cambria Math" panose="02040503050406030204" pitchFamily="18" charset="0"/>
                            </a:rPr>
                            <m:t>𝟐</m:t>
                          </m:r>
                        </m:sub>
                      </m:sSub>
                      <m:r>
                        <a:rPr lang="en-US" b="0" i="1" smtClean="0">
                          <a:solidFill>
                            <a:schemeClr val="bg1"/>
                          </a:solidFill>
                          <a:latin typeface="Cambria Math" panose="02040503050406030204" pitchFamily="18" charset="0"/>
                        </a:rPr>
                        <m:t>=</m:t>
                      </m:r>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𝑥</m:t>
                          </m:r>
                        </m:e>
                        <m:sub>
                          <m:r>
                            <a:rPr lang="en-US" b="0" i="1" smtClean="0">
                              <a:solidFill>
                                <a:schemeClr val="bg1"/>
                              </a:solidFill>
                              <a:latin typeface="Cambria Math" panose="02040503050406030204" pitchFamily="18" charset="0"/>
                            </a:rPr>
                            <m:t>2</m:t>
                          </m:r>
                        </m:sub>
                      </m:sSub>
                    </m:oMath>
                  </m:oMathPara>
                </a14:m>
                <a:endParaRPr lang="en-US">
                  <a:solidFill>
                    <a:schemeClr val="bg1"/>
                  </a:solidFill>
                </a:endParaRPr>
              </a:p>
            </p:txBody>
          </p:sp>
        </mc:Choice>
        <mc:Fallback>
          <p:sp>
            <p:nvSpPr>
              <p:cNvPr id="17" name="Rounded Rectangle 16">
                <a:extLst>
                  <a:ext uri="{FF2B5EF4-FFF2-40B4-BE49-F238E27FC236}">
                    <a16:creationId xmlns:a16="http://schemas.microsoft.com/office/drawing/2014/main" id="{43B76E1A-AB79-F51B-529A-44DBF4B3D838}"/>
                  </a:ext>
                </a:extLst>
              </p:cNvPr>
              <p:cNvSpPr>
                <a:spLocks noRot="1" noChangeAspect="1" noMove="1" noResize="1" noEditPoints="1" noAdjustHandles="1" noChangeArrowheads="1" noChangeShapeType="1" noTextEdit="1"/>
              </p:cNvSpPr>
              <p:nvPr/>
            </p:nvSpPr>
            <p:spPr>
              <a:xfrm>
                <a:off x="1490099" y="4975680"/>
                <a:ext cx="952679"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EC21F63C-FCE7-5B3E-9C3C-8A0FF2E7B57A}"/>
                  </a:ext>
                </a:extLst>
              </p:cNvPr>
              <p:cNvSpPr>
                <a:spLocks noGrp="1"/>
              </p:cNvSpPr>
              <p:nvPr>
                <p:ph type="title"/>
              </p:nvPr>
            </p:nvSpPr>
            <p:spPr/>
            <p:txBody>
              <a:bodyPr>
                <a:normAutofit fontScale="90000"/>
              </a:bodyPr>
              <a:lstStyle/>
              <a:p>
                <a:r>
                  <a:rPr lang="en-US"/>
                  <a:t>Differentiating </a:t>
                </a:r>
                <a:r>
                  <a:rPr lang="en-US" err="1"/>
                  <a:t>wrt</a:t>
                </a:r>
                <a:r>
                  <a:rPr lang="en-US"/>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2</m:t>
                        </m:r>
                      </m:sub>
                    </m:sSub>
                  </m:oMath>
                </a14:m>
                <a:r>
                  <a:rPr lang="en-US"/>
                  <a:t> Using the Chain Rule</a:t>
                </a:r>
              </a:p>
            </p:txBody>
          </p:sp>
        </mc:Choice>
        <mc:Fallback>
          <p:sp>
            <p:nvSpPr>
              <p:cNvPr id="2" name="Title 1">
                <a:extLst>
                  <a:ext uri="{FF2B5EF4-FFF2-40B4-BE49-F238E27FC236}">
                    <a16:creationId xmlns:a16="http://schemas.microsoft.com/office/drawing/2014/main" id="{EC21F63C-FCE7-5B3E-9C3C-8A0FF2E7B57A}"/>
                  </a:ext>
                </a:extLst>
              </p:cNvPr>
              <p:cNvSpPr>
                <a:spLocks noGrp="1" noRot="1" noChangeAspect="1" noMove="1" noResize="1" noEditPoints="1" noAdjustHandles="1" noChangeArrowheads="1" noChangeShapeType="1" noTextEdit="1"/>
              </p:cNvSpPr>
              <p:nvPr>
                <p:ph type="title"/>
              </p:nvPr>
            </p:nvSpPr>
            <p:spPr>
              <a:blipFill>
                <a:blip r:embed="rId4"/>
                <a:stretch>
                  <a:fillRect l="-1864" b="-602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9010A881-E19A-5CC8-92D2-85F28A2F68E0}"/>
                  </a:ext>
                </a:extLst>
              </p:cNvPr>
              <p:cNvSpPr>
                <a:spLocks noGrp="1"/>
              </p:cNvSpPr>
              <p:nvPr>
                <p:ph idx="1"/>
              </p:nvPr>
            </p:nvSpPr>
            <p:spPr>
              <a:xfrm>
                <a:off x="312421" y="1424540"/>
                <a:ext cx="11567160" cy="739290"/>
              </a:xfrm>
            </p:spPr>
            <p:txBody>
              <a:bodyPr>
                <a:normAutofit/>
              </a:bodyPr>
              <a:lstStyle/>
              <a:p>
                <a:pPr marL="0" indent="0">
                  <a:buNone/>
                </a:pPr>
                <a:r>
                  <a:rPr lang="en-US" sz="2400"/>
                  <a:t>Computing the derivative of </a:t>
                </a:r>
                <a14:m>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m:t>
                        </m:r>
                        <m:r>
                          <a:rPr lang="en-US" sz="2400" i="1" smtClean="0">
                            <a:latin typeface="Cambria Math" panose="02040503050406030204" pitchFamily="18" charset="0"/>
                          </a:rPr>
                          <m:t>𝑓</m:t>
                        </m:r>
                      </m:num>
                      <m:den>
                        <m:r>
                          <a:rPr lang="en-US" sz="240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i="1">
                                <a:latin typeface="Cambria Math" panose="02040503050406030204" pitchFamily="18" charset="0"/>
                              </a:rPr>
                              <m:t>2</m:t>
                            </m:r>
                          </m:sub>
                        </m:sSub>
                      </m:den>
                    </m:f>
                  </m:oMath>
                </a14:m>
                <a:r>
                  <a:rPr lang="en-US" sz="2400" b="1"/>
                  <a:t> </a:t>
                </a:r>
                <a:r>
                  <a:rPr lang="en-US" sz="2400"/>
                  <a:t>by observing the paths from </a:t>
                </a: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i="1">
                            <a:latin typeface="Cambria Math" panose="02040503050406030204" pitchFamily="18" charset="0"/>
                          </a:rPr>
                          <m:t>2</m:t>
                        </m:r>
                      </m:sub>
                    </m:sSub>
                  </m:oMath>
                </a14:m>
                <a:r>
                  <a:rPr lang="en-US" sz="2400"/>
                  <a:t> to </a:t>
                </a: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7</m:t>
                        </m:r>
                      </m:sub>
                    </m:sSub>
                  </m:oMath>
                </a14:m>
                <a:r>
                  <a:rPr lang="en-US" sz="2400"/>
                  <a:t>. </a:t>
                </a:r>
                <a:endParaRPr lang="en-US" sz="2400" b="1"/>
              </a:p>
            </p:txBody>
          </p:sp>
        </mc:Choice>
        <mc:Fallback>
          <p:sp>
            <p:nvSpPr>
              <p:cNvPr id="64" name="Content Placeholder 63">
                <a:extLst>
                  <a:ext uri="{FF2B5EF4-FFF2-40B4-BE49-F238E27FC236}">
                    <a16:creationId xmlns:a16="http://schemas.microsoft.com/office/drawing/2014/main" id="{9010A881-E19A-5CC8-92D2-85F28A2F68E0}"/>
                  </a:ext>
                </a:extLst>
              </p:cNvPr>
              <p:cNvSpPr>
                <a:spLocks noGrp="1" noRot="1" noChangeAspect="1" noMove="1" noResize="1" noEditPoints="1" noAdjustHandles="1" noChangeArrowheads="1" noChangeShapeType="1" noTextEdit="1"/>
              </p:cNvSpPr>
              <p:nvPr>
                <p:ph idx="1"/>
              </p:nvPr>
            </p:nvSpPr>
            <p:spPr>
              <a:xfrm>
                <a:off x="312421" y="1424540"/>
                <a:ext cx="11567160" cy="739290"/>
              </a:xfrm>
              <a:blipFill>
                <a:blip r:embed="rId5"/>
                <a:stretch>
                  <a:fillRect l="-768" t="-169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Rounded Rectangle 2">
                <a:extLst>
                  <a:ext uri="{FF2B5EF4-FFF2-40B4-BE49-F238E27FC236}">
                    <a16:creationId xmlns:a16="http://schemas.microsoft.com/office/drawing/2014/main" id="{29D58F48-C9B9-954F-3D26-96AA98276021}"/>
                  </a:ext>
                </a:extLst>
              </p:cNvPr>
              <p:cNvSpPr/>
              <p:nvPr/>
            </p:nvSpPr>
            <p:spPr>
              <a:xfrm>
                <a:off x="2835693" y="3882275"/>
                <a:ext cx="1266702" cy="468535"/>
              </a:xfrm>
              <a:custGeom>
                <a:avLst/>
                <a:gdLst>
                  <a:gd name="csX0" fmla="*/ 0 w 1266702"/>
                  <a:gd name="csY0" fmla="*/ 78091 h 468535"/>
                  <a:gd name="csX1" fmla="*/ 78091 w 1266702"/>
                  <a:gd name="csY1" fmla="*/ 0 h 468535"/>
                  <a:gd name="csX2" fmla="*/ 633351 w 1266702"/>
                  <a:gd name="csY2" fmla="*/ 0 h 468535"/>
                  <a:gd name="csX3" fmla="*/ 1188611 w 1266702"/>
                  <a:gd name="csY3" fmla="*/ 0 h 468535"/>
                  <a:gd name="csX4" fmla="*/ 1266702 w 1266702"/>
                  <a:gd name="csY4" fmla="*/ 78091 h 468535"/>
                  <a:gd name="csX5" fmla="*/ 1266702 w 1266702"/>
                  <a:gd name="csY5" fmla="*/ 390444 h 468535"/>
                  <a:gd name="csX6" fmla="*/ 1188611 w 1266702"/>
                  <a:gd name="csY6" fmla="*/ 468535 h 468535"/>
                  <a:gd name="csX7" fmla="*/ 666667 w 1266702"/>
                  <a:gd name="csY7" fmla="*/ 468535 h 468535"/>
                  <a:gd name="csX8" fmla="*/ 78091 w 1266702"/>
                  <a:gd name="csY8" fmla="*/ 468535 h 468535"/>
                  <a:gd name="csX9" fmla="*/ 0 w 1266702"/>
                  <a:gd name="csY9" fmla="*/ 390444 h 468535"/>
                  <a:gd name="csX10" fmla="*/ 0 w 1266702"/>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266702" h="468535" fill="none" extrusionOk="0">
                    <a:moveTo>
                      <a:pt x="0" y="78091"/>
                    </a:moveTo>
                    <a:cubicBezTo>
                      <a:pt x="5700" y="32428"/>
                      <a:pt x="36655" y="3177"/>
                      <a:pt x="78091" y="0"/>
                    </a:cubicBezTo>
                    <a:cubicBezTo>
                      <a:pt x="210058" y="1893"/>
                      <a:pt x="518491" y="-24309"/>
                      <a:pt x="633351" y="0"/>
                    </a:cubicBezTo>
                    <a:cubicBezTo>
                      <a:pt x="748211" y="24309"/>
                      <a:pt x="919044" y="2459"/>
                      <a:pt x="1188611" y="0"/>
                    </a:cubicBezTo>
                    <a:cubicBezTo>
                      <a:pt x="1230305" y="-1440"/>
                      <a:pt x="1260660" y="32374"/>
                      <a:pt x="1266702" y="78091"/>
                    </a:cubicBezTo>
                    <a:cubicBezTo>
                      <a:pt x="1268301" y="147074"/>
                      <a:pt x="1267987" y="321273"/>
                      <a:pt x="1266702" y="390444"/>
                    </a:cubicBezTo>
                    <a:cubicBezTo>
                      <a:pt x="1264901" y="441076"/>
                      <a:pt x="1229592" y="470494"/>
                      <a:pt x="1188611" y="468535"/>
                    </a:cubicBezTo>
                    <a:cubicBezTo>
                      <a:pt x="948541" y="457563"/>
                      <a:pt x="786317" y="455603"/>
                      <a:pt x="666667" y="468535"/>
                    </a:cubicBezTo>
                    <a:cubicBezTo>
                      <a:pt x="547017" y="481467"/>
                      <a:pt x="356450" y="451217"/>
                      <a:pt x="78091" y="468535"/>
                    </a:cubicBezTo>
                    <a:cubicBezTo>
                      <a:pt x="31562" y="468536"/>
                      <a:pt x="3752" y="429655"/>
                      <a:pt x="0" y="390444"/>
                    </a:cubicBezTo>
                    <a:cubicBezTo>
                      <a:pt x="-5861" y="304238"/>
                      <a:pt x="-11860" y="197264"/>
                      <a:pt x="0" y="78091"/>
                    </a:cubicBezTo>
                    <a:close/>
                  </a:path>
                  <a:path w="1266702" h="468535" stroke="0" extrusionOk="0">
                    <a:moveTo>
                      <a:pt x="0" y="78091"/>
                    </a:moveTo>
                    <a:cubicBezTo>
                      <a:pt x="-875" y="24342"/>
                      <a:pt x="31219" y="4690"/>
                      <a:pt x="78091" y="0"/>
                    </a:cubicBezTo>
                    <a:cubicBezTo>
                      <a:pt x="325355" y="-1842"/>
                      <a:pt x="409829" y="-2670"/>
                      <a:pt x="655561" y="0"/>
                    </a:cubicBezTo>
                    <a:cubicBezTo>
                      <a:pt x="901293" y="2670"/>
                      <a:pt x="942308" y="15137"/>
                      <a:pt x="1188611" y="0"/>
                    </a:cubicBezTo>
                    <a:cubicBezTo>
                      <a:pt x="1232527" y="-3118"/>
                      <a:pt x="1268547" y="24489"/>
                      <a:pt x="1266702" y="78091"/>
                    </a:cubicBezTo>
                    <a:cubicBezTo>
                      <a:pt x="1281763" y="151773"/>
                      <a:pt x="1264346" y="327873"/>
                      <a:pt x="1266702" y="390444"/>
                    </a:cubicBezTo>
                    <a:cubicBezTo>
                      <a:pt x="1268969" y="428392"/>
                      <a:pt x="1233149" y="469257"/>
                      <a:pt x="1188611" y="468535"/>
                    </a:cubicBezTo>
                    <a:cubicBezTo>
                      <a:pt x="1050571" y="486638"/>
                      <a:pt x="848177" y="466805"/>
                      <a:pt x="644456" y="468535"/>
                    </a:cubicBezTo>
                    <a:cubicBezTo>
                      <a:pt x="440735" y="470265"/>
                      <a:pt x="219957" y="467731"/>
                      <a:pt x="78091" y="468535"/>
                    </a:cubicBezTo>
                    <a:cubicBezTo>
                      <a:pt x="34429" y="478601"/>
                      <a:pt x="-1318" y="435240"/>
                      <a:pt x="0" y="390444"/>
                    </a:cubicBezTo>
                    <a:cubicBezTo>
                      <a:pt x="3747" y="290569"/>
                      <a:pt x="11400" y="218577"/>
                      <a:pt x="0" y="78091"/>
                    </a:cubicBezTo>
                    <a:close/>
                  </a:path>
                </a:pathLst>
              </a:custGeom>
              <a:ln>
                <a:extLst>
                  <a:ext uri="{C807C97D-BFC1-408E-A445-0C87EB9F89A2}">
                    <ask:lineSketchStyleProps xmlns:ask="http://schemas.microsoft.com/office/drawing/2018/sketchyshapes" sd="4240492409">
                      <a:prstGeom prst="roundRect">
                        <a:avLst/>
                      </a:prstGeom>
                      <ask:type>
                        <ask:lineSketchFreehand/>
                      </ask:type>
                    </ask:lineSketchStyleProps>
                  </a:ext>
                </a:extLst>
              </a:ln>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3" name="Rounded Rectangle 2">
                <a:extLst>
                  <a:ext uri="{FF2B5EF4-FFF2-40B4-BE49-F238E27FC236}">
                    <a16:creationId xmlns:a16="http://schemas.microsoft.com/office/drawing/2014/main" id="{29D58F48-C9B9-954F-3D26-96AA98276021}"/>
                  </a:ext>
                </a:extLst>
              </p:cNvPr>
              <p:cNvSpPr>
                <a:spLocks noRot="1" noChangeAspect="1" noMove="1" noResize="1" noEditPoints="1" noAdjustHandles="1" noChangeArrowheads="1" noChangeShapeType="1" noTextEdit="1"/>
              </p:cNvSpPr>
              <p:nvPr/>
            </p:nvSpPr>
            <p:spPr>
              <a:xfrm>
                <a:off x="2835693" y="3882275"/>
                <a:ext cx="1266702" cy="468535"/>
              </a:xfrm>
              <a:prstGeom prst="roundRect">
                <a:avLst/>
              </a:prstGeom>
              <a:blipFill>
                <a:blip r:embed="rId6"/>
                <a:stretch>
                  <a:fillRect/>
                </a:stretch>
              </a:blipFill>
              <a:ln>
                <a:extLst>
                  <a:ext uri="{C807C97D-BFC1-408E-A445-0C87EB9F89A2}">
                    <ask:lineSketchStyleProps xmlns:ask="http://schemas.microsoft.com/office/drawing/2018/sketchyshapes" sd="4240492409">
                      <a:custGeom>
                        <a:avLst/>
                        <a:gdLst>
                          <a:gd name="csX0" fmla="*/ 0 w 1266702"/>
                          <a:gd name="csY0" fmla="*/ 78091 h 468535"/>
                          <a:gd name="csX1" fmla="*/ 78091 w 1266702"/>
                          <a:gd name="csY1" fmla="*/ 0 h 468535"/>
                          <a:gd name="csX2" fmla="*/ 633351 w 1266702"/>
                          <a:gd name="csY2" fmla="*/ 0 h 468535"/>
                          <a:gd name="csX3" fmla="*/ 1188611 w 1266702"/>
                          <a:gd name="csY3" fmla="*/ 0 h 468535"/>
                          <a:gd name="csX4" fmla="*/ 1266702 w 1266702"/>
                          <a:gd name="csY4" fmla="*/ 78091 h 468535"/>
                          <a:gd name="csX5" fmla="*/ 1266702 w 1266702"/>
                          <a:gd name="csY5" fmla="*/ 390444 h 468535"/>
                          <a:gd name="csX6" fmla="*/ 1188611 w 1266702"/>
                          <a:gd name="csY6" fmla="*/ 468535 h 468535"/>
                          <a:gd name="csX7" fmla="*/ 666667 w 1266702"/>
                          <a:gd name="csY7" fmla="*/ 468535 h 468535"/>
                          <a:gd name="csX8" fmla="*/ 78091 w 1266702"/>
                          <a:gd name="csY8" fmla="*/ 468535 h 468535"/>
                          <a:gd name="csX9" fmla="*/ 0 w 1266702"/>
                          <a:gd name="csY9" fmla="*/ 390444 h 468535"/>
                          <a:gd name="csX10" fmla="*/ 0 w 1266702"/>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266702" h="468535" fill="none" extrusionOk="0">
                            <a:moveTo>
                              <a:pt x="0" y="78091"/>
                            </a:moveTo>
                            <a:cubicBezTo>
                              <a:pt x="5700" y="32428"/>
                              <a:pt x="36655" y="3177"/>
                              <a:pt x="78091" y="0"/>
                            </a:cubicBezTo>
                            <a:cubicBezTo>
                              <a:pt x="210058" y="1893"/>
                              <a:pt x="518491" y="-24309"/>
                              <a:pt x="633351" y="0"/>
                            </a:cubicBezTo>
                            <a:cubicBezTo>
                              <a:pt x="748211" y="24309"/>
                              <a:pt x="919044" y="2459"/>
                              <a:pt x="1188611" y="0"/>
                            </a:cubicBezTo>
                            <a:cubicBezTo>
                              <a:pt x="1230305" y="-1440"/>
                              <a:pt x="1260660" y="32374"/>
                              <a:pt x="1266702" y="78091"/>
                            </a:cubicBezTo>
                            <a:cubicBezTo>
                              <a:pt x="1268301" y="147074"/>
                              <a:pt x="1267987" y="321273"/>
                              <a:pt x="1266702" y="390444"/>
                            </a:cubicBezTo>
                            <a:cubicBezTo>
                              <a:pt x="1264901" y="441076"/>
                              <a:pt x="1229592" y="470494"/>
                              <a:pt x="1188611" y="468535"/>
                            </a:cubicBezTo>
                            <a:cubicBezTo>
                              <a:pt x="948541" y="457563"/>
                              <a:pt x="786317" y="455603"/>
                              <a:pt x="666667" y="468535"/>
                            </a:cubicBezTo>
                            <a:cubicBezTo>
                              <a:pt x="547017" y="481467"/>
                              <a:pt x="356450" y="451217"/>
                              <a:pt x="78091" y="468535"/>
                            </a:cubicBezTo>
                            <a:cubicBezTo>
                              <a:pt x="31562" y="468536"/>
                              <a:pt x="3752" y="429655"/>
                              <a:pt x="0" y="390444"/>
                            </a:cubicBezTo>
                            <a:cubicBezTo>
                              <a:pt x="-5861" y="304238"/>
                              <a:pt x="-11860" y="197264"/>
                              <a:pt x="0" y="78091"/>
                            </a:cubicBezTo>
                            <a:close/>
                          </a:path>
                          <a:path w="1266702" h="468535" stroke="0" extrusionOk="0">
                            <a:moveTo>
                              <a:pt x="0" y="78091"/>
                            </a:moveTo>
                            <a:cubicBezTo>
                              <a:pt x="-875" y="24342"/>
                              <a:pt x="31219" y="4690"/>
                              <a:pt x="78091" y="0"/>
                            </a:cubicBezTo>
                            <a:cubicBezTo>
                              <a:pt x="325355" y="-1842"/>
                              <a:pt x="409829" y="-2670"/>
                              <a:pt x="655561" y="0"/>
                            </a:cubicBezTo>
                            <a:cubicBezTo>
                              <a:pt x="901293" y="2670"/>
                              <a:pt x="942308" y="15137"/>
                              <a:pt x="1188611" y="0"/>
                            </a:cubicBezTo>
                            <a:cubicBezTo>
                              <a:pt x="1232527" y="-3118"/>
                              <a:pt x="1268547" y="24489"/>
                              <a:pt x="1266702" y="78091"/>
                            </a:cubicBezTo>
                            <a:cubicBezTo>
                              <a:pt x="1281763" y="151773"/>
                              <a:pt x="1264346" y="327873"/>
                              <a:pt x="1266702" y="390444"/>
                            </a:cubicBezTo>
                            <a:cubicBezTo>
                              <a:pt x="1268969" y="428392"/>
                              <a:pt x="1233149" y="469257"/>
                              <a:pt x="1188611" y="468535"/>
                            </a:cubicBezTo>
                            <a:cubicBezTo>
                              <a:pt x="1050571" y="486638"/>
                              <a:pt x="848177" y="466805"/>
                              <a:pt x="644456" y="468535"/>
                            </a:cubicBezTo>
                            <a:cubicBezTo>
                              <a:pt x="440735" y="470265"/>
                              <a:pt x="219957" y="467731"/>
                              <a:pt x="78091" y="468535"/>
                            </a:cubicBezTo>
                            <a:cubicBezTo>
                              <a:pt x="34429" y="478601"/>
                              <a:pt x="-1318" y="435240"/>
                              <a:pt x="0" y="390444"/>
                            </a:cubicBezTo>
                            <a:cubicBezTo>
                              <a:pt x="3747" y="290569"/>
                              <a:pt x="11400" y="218577"/>
                              <a:pt x="0" y="78091"/>
                            </a:cubicBezTo>
                            <a:close/>
                          </a:path>
                        </a:pathLst>
                      </a:custGeom>
                      <ask:type>
                        <ask:lineSketchFreehand/>
                      </ask:type>
                    </ask:lineSketchStyleProps>
                  </a:ext>
                </a:extLst>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Rounded Rectangle 3">
                <a:extLst>
                  <a:ext uri="{FF2B5EF4-FFF2-40B4-BE49-F238E27FC236}">
                    <a16:creationId xmlns:a16="http://schemas.microsoft.com/office/drawing/2014/main" id="{31FEF745-6FAC-C2ED-FC31-4A162D69CD4B}"/>
                  </a:ext>
                </a:extLst>
              </p:cNvPr>
              <p:cNvSpPr/>
              <p:nvPr/>
            </p:nvSpPr>
            <p:spPr>
              <a:xfrm>
                <a:off x="1490099" y="2783704"/>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4" name="Rounded Rectangle 3">
                <a:extLst>
                  <a:ext uri="{FF2B5EF4-FFF2-40B4-BE49-F238E27FC236}">
                    <a16:creationId xmlns:a16="http://schemas.microsoft.com/office/drawing/2014/main" id="{31FEF745-6FAC-C2ED-FC31-4A162D69CD4B}"/>
                  </a:ext>
                </a:extLst>
              </p:cNvPr>
              <p:cNvSpPr>
                <a:spLocks noRot="1" noChangeAspect="1" noMove="1" noResize="1" noEditPoints="1" noAdjustHandles="1" noChangeArrowheads="1" noChangeShapeType="1" noTextEdit="1"/>
              </p:cNvSpPr>
              <p:nvPr/>
            </p:nvSpPr>
            <p:spPr>
              <a:xfrm>
                <a:off x="1490099" y="2783704"/>
                <a:ext cx="952679"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Rounded Rectangle 5">
                <a:extLst>
                  <a:ext uri="{FF2B5EF4-FFF2-40B4-BE49-F238E27FC236}">
                    <a16:creationId xmlns:a16="http://schemas.microsoft.com/office/drawing/2014/main" id="{AFF0CF27-65FB-1F43-4276-DB3D271111F0}"/>
                  </a:ext>
                </a:extLst>
              </p:cNvPr>
              <p:cNvSpPr/>
              <p:nvPr/>
            </p:nvSpPr>
            <p:spPr>
              <a:xfrm>
                <a:off x="4380538" y="4975681"/>
                <a:ext cx="1393372" cy="468535"/>
              </a:xfrm>
              <a:custGeom>
                <a:avLst/>
                <a:gdLst>
                  <a:gd name="csX0" fmla="*/ 0 w 1393372"/>
                  <a:gd name="csY0" fmla="*/ 78091 h 468535"/>
                  <a:gd name="csX1" fmla="*/ 78091 w 1393372"/>
                  <a:gd name="csY1" fmla="*/ 0 h 468535"/>
                  <a:gd name="csX2" fmla="*/ 684314 w 1393372"/>
                  <a:gd name="csY2" fmla="*/ 0 h 468535"/>
                  <a:gd name="csX3" fmla="*/ 1315281 w 1393372"/>
                  <a:gd name="csY3" fmla="*/ 0 h 468535"/>
                  <a:gd name="csX4" fmla="*/ 1393372 w 1393372"/>
                  <a:gd name="csY4" fmla="*/ 78091 h 468535"/>
                  <a:gd name="csX5" fmla="*/ 1393372 w 1393372"/>
                  <a:gd name="csY5" fmla="*/ 390444 h 468535"/>
                  <a:gd name="csX6" fmla="*/ 1315281 w 1393372"/>
                  <a:gd name="csY6" fmla="*/ 468535 h 468535"/>
                  <a:gd name="csX7" fmla="*/ 684314 w 1393372"/>
                  <a:gd name="csY7" fmla="*/ 468535 h 468535"/>
                  <a:gd name="csX8" fmla="*/ 78091 w 1393372"/>
                  <a:gd name="csY8" fmla="*/ 468535 h 468535"/>
                  <a:gd name="csX9" fmla="*/ 0 w 1393372"/>
                  <a:gd name="csY9" fmla="*/ 390444 h 468535"/>
                  <a:gd name="csX10" fmla="*/ 0 w 1393372"/>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393372" h="468535" fill="none" extrusionOk="0">
                    <a:moveTo>
                      <a:pt x="0" y="78091"/>
                    </a:moveTo>
                    <a:cubicBezTo>
                      <a:pt x="-3069" y="35927"/>
                      <a:pt x="36854" y="2833"/>
                      <a:pt x="78091" y="0"/>
                    </a:cubicBezTo>
                    <a:cubicBezTo>
                      <a:pt x="356967" y="18511"/>
                      <a:pt x="447146" y="-10141"/>
                      <a:pt x="684314" y="0"/>
                    </a:cubicBezTo>
                    <a:cubicBezTo>
                      <a:pt x="921482" y="10141"/>
                      <a:pt x="1109095" y="-30417"/>
                      <a:pt x="1315281" y="0"/>
                    </a:cubicBezTo>
                    <a:cubicBezTo>
                      <a:pt x="1356850" y="-6492"/>
                      <a:pt x="1395777" y="30521"/>
                      <a:pt x="1393372" y="78091"/>
                    </a:cubicBezTo>
                    <a:cubicBezTo>
                      <a:pt x="1394346" y="233994"/>
                      <a:pt x="1388817" y="285957"/>
                      <a:pt x="1393372" y="390444"/>
                    </a:cubicBezTo>
                    <a:cubicBezTo>
                      <a:pt x="1393063" y="428775"/>
                      <a:pt x="1361436" y="468980"/>
                      <a:pt x="1315281" y="468535"/>
                    </a:cubicBezTo>
                    <a:cubicBezTo>
                      <a:pt x="1134129" y="483147"/>
                      <a:pt x="852588" y="442509"/>
                      <a:pt x="684314" y="468535"/>
                    </a:cubicBezTo>
                    <a:cubicBezTo>
                      <a:pt x="516040" y="494561"/>
                      <a:pt x="222729" y="498601"/>
                      <a:pt x="78091" y="468535"/>
                    </a:cubicBezTo>
                    <a:cubicBezTo>
                      <a:pt x="34823" y="466052"/>
                      <a:pt x="3302" y="431113"/>
                      <a:pt x="0" y="390444"/>
                    </a:cubicBezTo>
                    <a:cubicBezTo>
                      <a:pt x="13092" y="236971"/>
                      <a:pt x="-11845" y="208441"/>
                      <a:pt x="0" y="78091"/>
                    </a:cubicBezTo>
                    <a:close/>
                  </a:path>
                  <a:path w="1393372" h="468535" stroke="0" extrusionOk="0">
                    <a:moveTo>
                      <a:pt x="0" y="78091"/>
                    </a:moveTo>
                    <a:cubicBezTo>
                      <a:pt x="-1234" y="33959"/>
                      <a:pt x="37990" y="-3564"/>
                      <a:pt x="78091" y="0"/>
                    </a:cubicBezTo>
                    <a:cubicBezTo>
                      <a:pt x="221041" y="-27314"/>
                      <a:pt x="473385" y="23618"/>
                      <a:pt x="709058" y="0"/>
                    </a:cubicBezTo>
                    <a:cubicBezTo>
                      <a:pt x="944731" y="-23618"/>
                      <a:pt x="1180019" y="3280"/>
                      <a:pt x="1315281" y="0"/>
                    </a:cubicBezTo>
                    <a:cubicBezTo>
                      <a:pt x="1365504" y="475"/>
                      <a:pt x="1392049" y="37902"/>
                      <a:pt x="1393372" y="78091"/>
                    </a:cubicBezTo>
                    <a:cubicBezTo>
                      <a:pt x="1387548" y="183192"/>
                      <a:pt x="1393068" y="250007"/>
                      <a:pt x="1393372" y="390444"/>
                    </a:cubicBezTo>
                    <a:cubicBezTo>
                      <a:pt x="1387342" y="434162"/>
                      <a:pt x="1353414" y="471781"/>
                      <a:pt x="1315281" y="468535"/>
                    </a:cubicBezTo>
                    <a:cubicBezTo>
                      <a:pt x="1072486" y="448155"/>
                      <a:pt x="909319" y="461451"/>
                      <a:pt x="709058" y="468535"/>
                    </a:cubicBezTo>
                    <a:cubicBezTo>
                      <a:pt x="508797" y="475619"/>
                      <a:pt x="383105" y="493630"/>
                      <a:pt x="78091" y="468535"/>
                    </a:cubicBezTo>
                    <a:cubicBezTo>
                      <a:pt x="34741" y="466885"/>
                      <a:pt x="-2242" y="434448"/>
                      <a:pt x="0" y="390444"/>
                    </a:cubicBezTo>
                    <a:cubicBezTo>
                      <a:pt x="-910" y="296279"/>
                      <a:pt x="-8758" y="173318"/>
                      <a:pt x="0" y="78091"/>
                    </a:cubicBezTo>
                    <a:close/>
                  </a:path>
                </a:pathLst>
              </a:custGeom>
              <a:ln>
                <a:extLst>
                  <a:ext uri="{C807C97D-BFC1-408E-A445-0C87EB9F89A2}">
                    <ask:lineSketchStyleProps xmlns:ask="http://schemas.microsoft.com/office/drawing/2018/sketchyshapes" sd="1367741679">
                      <a:prstGeom prst="roundRect">
                        <a:avLst/>
                      </a:prstGeom>
                      <ask:type>
                        <ask:lineSketchFreehand/>
                      </ask:type>
                    </ask:lineSketchStyleProps>
                  </a:ext>
                </a:extLst>
              </a:ln>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6" name="Rounded Rectangle 5">
                <a:extLst>
                  <a:ext uri="{FF2B5EF4-FFF2-40B4-BE49-F238E27FC236}">
                    <a16:creationId xmlns:a16="http://schemas.microsoft.com/office/drawing/2014/main" id="{AFF0CF27-65FB-1F43-4276-DB3D271111F0}"/>
                  </a:ext>
                </a:extLst>
              </p:cNvPr>
              <p:cNvSpPr>
                <a:spLocks noRot="1" noChangeAspect="1" noMove="1" noResize="1" noEditPoints="1" noAdjustHandles="1" noChangeArrowheads="1" noChangeShapeType="1" noTextEdit="1"/>
              </p:cNvSpPr>
              <p:nvPr/>
            </p:nvSpPr>
            <p:spPr>
              <a:xfrm>
                <a:off x="4380538" y="4975681"/>
                <a:ext cx="1393372" cy="468535"/>
              </a:xfrm>
              <a:prstGeom prst="roundRect">
                <a:avLst/>
              </a:prstGeom>
              <a:blipFill>
                <a:blip r:embed="rId8"/>
                <a:stretch>
                  <a:fillRect/>
                </a:stretch>
              </a:blipFill>
              <a:ln>
                <a:extLst>
                  <a:ext uri="{C807C97D-BFC1-408E-A445-0C87EB9F89A2}">
                    <ask:lineSketchStyleProps xmlns:ask="http://schemas.microsoft.com/office/drawing/2018/sketchyshapes" sd="1367741679">
                      <a:custGeom>
                        <a:avLst/>
                        <a:gdLst>
                          <a:gd name="csX0" fmla="*/ 0 w 1393372"/>
                          <a:gd name="csY0" fmla="*/ 78091 h 468535"/>
                          <a:gd name="csX1" fmla="*/ 78091 w 1393372"/>
                          <a:gd name="csY1" fmla="*/ 0 h 468535"/>
                          <a:gd name="csX2" fmla="*/ 684314 w 1393372"/>
                          <a:gd name="csY2" fmla="*/ 0 h 468535"/>
                          <a:gd name="csX3" fmla="*/ 1315281 w 1393372"/>
                          <a:gd name="csY3" fmla="*/ 0 h 468535"/>
                          <a:gd name="csX4" fmla="*/ 1393372 w 1393372"/>
                          <a:gd name="csY4" fmla="*/ 78091 h 468535"/>
                          <a:gd name="csX5" fmla="*/ 1393372 w 1393372"/>
                          <a:gd name="csY5" fmla="*/ 390444 h 468535"/>
                          <a:gd name="csX6" fmla="*/ 1315281 w 1393372"/>
                          <a:gd name="csY6" fmla="*/ 468535 h 468535"/>
                          <a:gd name="csX7" fmla="*/ 684314 w 1393372"/>
                          <a:gd name="csY7" fmla="*/ 468535 h 468535"/>
                          <a:gd name="csX8" fmla="*/ 78091 w 1393372"/>
                          <a:gd name="csY8" fmla="*/ 468535 h 468535"/>
                          <a:gd name="csX9" fmla="*/ 0 w 1393372"/>
                          <a:gd name="csY9" fmla="*/ 390444 h 468535"/>
                          <a:gd name="csX10" fmla="*/ 0 w 1393372"/>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393372" h="468535" fill="none" extrusionOk="0">
                            <a:moveTo>
                              <a:pt x="0" y="78091"/>
                            </a:moveTo>
                            <a:cubicBezTo>
                              <a:pt x="-3069" y="35927"/>
                              <a:pt x="36854" y="2833"/>
                              <a:pt x="78091" y="0"/>
                            </a:cubicBezTo>
                            <a:cubicBezTo>
                              <a:pt x="356967" y="18511"/>
                              <a:pt x="447146" y="-10141"/>
                              <a:pt x="684314" y="0"/>
                            </a:cubicBezTo>
                            <a:cubicBezTo>
                              <a:pt x="921482" y="10141"/>
                              <a:pt x="1109095" y="-30417"/>
                              <a:pt x="1315281" y="0"/>
                            </a:cubicBezTo>
                            <a:cubicBezTo>
                              <a:pt x="1356850" y="-6492"/>
                              <a:pt x="1395777" y="30521"/>
                              <a:pt x="1393372" y="78091"/>
                            </a:cubicBezTo>
                            <a:cubicBezTo>
                              <a:pt x="1394346" y="233994"/>
                              <a:pt x="1388817" y="285957"/>
                              <a:pt x="1393372" y="390444"/>
                            </a:cubicBezTo>
                            <a:cubicBezTo>
                              <a:pt x="1393063" y="428775"/>
                              <a:pt x="1361436" y="468980"/>
                              <a:pt x="1315281" y="468535"/>
                            </a:cubicBezTo>
                            <a:cubicBezTo>
                              <a:pt x="1134129" y="483147"/>
                              <a:pt x="852588" y="442509"/>
                              <a:pt x="684314" y="468535"/>
                            </a:cubicBezTo>
                            <a:cubicBezTo>
                              <a:pt x="516040" y="494561"/>
                              <a:pt x="222729" y="498601"/>
                              <a:pt x="78091" y="468535"/>
                            </a:cubicBezTo>
                            <a:cubicBezTo>
                              <a:pt x="34823" y="466052"/>
                              <a:pt x="3302" y="431113"/>
                              <a:pt x="0" y="390444"/>
                            </a:cubicBezTo>
                            <a:cubicBezTo>
                              <a:pt x="13092" y="236971"/>
                              <a:pt x="-11845" y="208441"/>
                              <a:pt x="0" y="78091"/>
                            </a:cubicBezTo>
                            <a:close/>
                          </a:path>
                          <a:path w="1393372" h="468535" stroke="0" extrusionOk="0">
                            <a:moveTo>
                              <a:pt x="0" y="78091"/>
                            </a:moveTo>
                            <a:cubicBezTo>
                              <a:pt x="-1234" y="33959"/>
                              <a:pt x="37990" y="-3564"/>
                              <a:pt x="78091" y="0"/>
                            </a:cubicBezTo>
                            <a:cubicBezTo>
                              <a:pt x="221041" y="-27314"/>
                              <a:pt x="473385" y="23618"/>
                              <a:pt x="709058" y="0"/>
                            </a:cubicBezTo>
                            <a:cubicBezTo>
                              <a:pt x="944731" y="-23618"/>
                              <a:pt x="1180019" y="3280"/>
                              <a:pt x="1315281" y="0"/>
                            </a:cubicBezTo>
                            <a:cubicBezTo>
                              <a:pt x="1365504" y="475"/>
                              <a:pt x="1392049" y="37902"/>
                              <a:pt x="1393372" y="78091"/>
                            </a:cubicBezTo>
                            <a:cubicBezTo>
                              <a:pt x="1387548" y="183192"/>
                              <a:pt x="1393068" y="250007"/>
                              <a:pt x="1393372" y="390444"/>
                            </a:cubicBezTo>
                            <a:cubicBezTo>
                              <a:pt x="1387342" y="434162"/>
                              <a:pt x="1353414" y="471781"/>
                              <a:pt x="1315281" y="468535"/>
                            </a:cubicBezTo>
                            <a:cubicBezTo>
                              <a:pt x="1072486" y="448155"/>
                              <a:pt x="909319" y="461451"/>
                              <a:pt x="709058" y="468535"/>
                            </a:cubicBezTo>
                            <a:cubicBezTo>
                              <a:pt x="508797" y="475619"/>
                              <a:pt x="383105" y="493630"/>
                              <a:pt x="78091" y="468535"/>
                            </a:cubicBezTo>
                            <a:cubicBezTo>
                              <a:pt x="34741" y="466885"/>
                              <a:pt x="-2242" y="434448"/>
                              <a:pt x="0" y="390444"/>
                            </a:cubicBezTo>
                            <a:cubicBezTo>
                              <a:pt x="-910" y="296279"/>
                              <a:pt x="-8758" y="173318"/>
                              <a:pt x="0" y="78091"/>
                            </a:cubicBezTo>
                            <a:close/>
                          </a:path>
                        </a:pathLst>
                      </a:custGeom>
                      <ask:type>
                        <ask:lineSketchFreehand/>
                      </ask:type>
                    </ask:lineSketchStyleProps>
                  </a:ext>
                </a:extLst>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Rounded Rectangle 6">
                <a:extLst>
                  <a:ext uri="{FF2B5EF4-FFF2-40B4-BE49-F238E27FC236}">
                    <a16:creationId xmlns:a16="http://schemas.microsoft.com/office/drawing/2014/main" id="{6BCEEF89-D441-DCDF-2C33-C7543655F106}"/>
                  </a:ext>
                </a:extLst>
              </p:cNvPr>
              <p:cNvSpPr/>
              <p:nvPr/>
            </p:nvSpPr>
            <p:spPr>
              <a:xfrm>
                <a:off x="4495310" y="2783704"/>
                <a:ext cx="1151547" cy="468535"/>
              </a:xfrm>
              <a:custGeom>
                <a:avLst/>
                <a:gdLst>
                  <a:gd name="csX0" fmla="*/ 0 w 1151547"/>
                  <a:gd name="csY0" fmla="*/ 78091 h 468535"/>
                  <a:gd name="csX1" fmla="*/ 78091 w 1151547"/>
                  <a:gd name="csY1" fmla="*/ 0 h 468535"/>
                  <a:gd name="csX2" fmla="*/ 575774 w 1151547"/>
                  <a:gd name="csY2" fmla="*/ 0 h 468535"/>
                  <a:gd name="csX3" fmla="*/ 1073456 w 1151547"/>
                  <a:gd name="csY3" fmla="*/ 0 h 468535"/>
                  <a:gd name="csX4" fmla="*/ 1151547 w 1151547"/>
                  <a:gd name="csY4" fmla="*/ 78091 h 468535"/>
                  <a:gd name="csX5" fmla="*/ 1151547 w 1151547"/>
                  <a:gd name="csY5" fmla="*/ 390444 h 468535"/>
                  <a:gd name="csX6" fmla="*/ 1073456 w 1151547"/>
                  <a:gd name="csY6" fmla="*/ 468535 h 468535"/>
                  <a:gd name="csX7" fmla="*/ 595681 w 1151547"/>
                  <a:gd name="csY7" fmla="*/ 468535 h 468535"/>
                  <a:gd name="csX8" fmla="*/ 78091 w 1151547"/>
                  <a:gd name="csY8" fmla="*/ 468535 h 468535"/>
                  <a:gd name="csX9" fmla="*/ 0 w 1151547"/>
                  <a:gd name="csY9" fmla="*/ 390444 h 468535"/>
                  <a:gd name="csX10" fmla="*/ 0 w 1151547"/>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151547" h="468535" fill="none" extrusionOk="0">
                    <a:moveTo>
                      <a:pt x="0" y="78091"/>
                    </a:moveTo>
                    <a:cubicBezTo>
                      <a:pt x="-6885" y="35581"/>
                      <a:pt x="43001" y="1286"/>
                      <a:pt x="78091" y="0"/>
                    </a:cubicBezTo>
                    <a:cubicBezTo>
                      <a:pt x="319378" y="7777"/>
                      <a:pt x="446208" y="4353"/>
                      <a:pt x="575774" y="0"/>
                    </a:cubicBezTo>
                    <a:cubicBezTo>
                      <a:pt x="705340" y="-4353"/>
                      <a:pt x="913698" y="-5016"/>
                      <a:pt x="1073456" y="0"/>
                    </a:cubicBezTo>
                    <a:cubicBezTo>
                      <a:pt x="1113902" y="-660"/>
                      <a:pt x="1155233" y="33828"/>
                      <a:pt x="1151547" y="78091"/>
                    </a:cubicBezTo>
                    <a:cubicBezTo>
                      <a:pt x="1155071" y="185089"/>
                      <a:pt x="1151376" y="278525"/>
                      <a:pt x="1151547" y="390444"/>
                    </a:cubicBezTo>
                    <a:cubicBezTo>
                      <a:pt x="1152499" y="432147"/>
                      <a:pt x="1116772" y="467408"/>
                      <a:pt x="1073456" y="468535"/>
                    </a:cubicBezTo>
                    <a:cubicBezTo>
                      <a:pt x="881924" y="472378"/>
                      <a:pt x="731380" y="479591"/>
                      <a:pt x="595681" y="468535"/>
                    </a:cubicBezTo>
                    <a:cubicBezTo>
                      <a:pt x="459983" y="457479"/>
                      <a:pt x="198409" y="485725"/>
                      <a:pt x="78091" y="468535"/>
                    </a:cubicBezTo>
                    <a:cubicBezTo>
                      <a:pt x="35932" y="468609"/>
                      <a:pt x="-5537" y="435149"/>
                      <a:pt x="0" y="390444"/>
                    </a:cubicBezTo>
                    <a:cubicBezTo>
                      <a:pt x="9009" y="263277"/>
                      <a:pt x="-1727" y="174442"/>
                      <a:pt x="0" y="78091"/>
                    </a:cubicBezTo>
                    <a:close/>
                  </a:path>
                  <a:path w="1151547" h="468535" stroke="0" extrusionOk="0">
                    <a:moveTo>
                      <a:pt x="0" y="78091"/>
                    </a:moveTo>
                    <a:cubicBezTo>
                      <a:pt x="8286" y="32762"/>
                      <a:pt x="31029" y="-5601"/>
                      <a:pt x="78091" y="0"/>
                    </a:cubicBezTo>
                    <a:cubicBezTo>
                      <a:pt x="307126" y="14693"/>
                      <a:pt x="469670" y="-6175"/>
                      <a:pt x="595681" y="0"/>
                    </a:cubicBezTo>
                    <a:cubicBezTo>
                      <a:pt x="721692" y="6175"/>
                      <a:pt x="914330" y="18799"/>
                      <a:pt x="1073456" y="0"/>
                    </a:cubicBezTo>
                    <a:cubicBezTo>
                      <a:pt x="1118695" y="-2246"/>
                      <a:pt x="1153573" y="39846"/>
                      <a:pt x="1151547" y="78091"/>
                    </a:cubicBezTo>
                    <a:cubicBezTo>
                      <a:pt x="1159634" y="175610"/>
                      <a:pt x="1147411" y="262276"/>
                      <a:pt x="1151547" y="390444"/>
                    </a:cubicBezTo>
                    <a:cubicBezTo>
                      <a:pt x="1143937" y="441086"/>
                      <a:pt x="1116943" y="467336"/>
                      <a:pt x="1073456" y="468535"/>
                    </a:cubicBezTo>
                    <a:cubicBezTo>
                      <a:pt x="900033" y="484962"/>
                      <a:pt x="715523" y="472487"/>
                      <a:pt x="565820" y="468535"/>
                    </a:cubicBezTo>
                    <a:cubicBezTo>
                      <a:pt x="416117" y="464583"/>
                      <a:pt x="271262" y="461240"/>
                      <a:pt x="78091" y="468535"/>
                    </a:cubicBezTo>
                    <a:cubicBezTo>
                      <a:pt x="43155" y="471482"/>
                      <a:pt x="1887" y="435315"/>
                      <a:pt x="0" y="390444"/>
                    </a:cubicBezTo>
                    <a:cubicBezTo>
                      <a:pt x="10394" y="266364"/>
                      <a:pt x="-8689" y="224612"/>
                      <a:pt x="0" y="78091"/>
                    </a:cubicBezTo>
                    <a:close/>
                  </a:path>
                </a:pathLst>
              </a:custGeom>
              <a:ln w="57150">
                <a:solidFill>
                  <a:srgbClr val="FF0000"/>
                </a:solidFill>
                <a:extLst>
                  <a:ext uri="{C807C97D-BFC1-408E-A445-0C87EB9F89A2}">
                    <ask:lineSketchStyleProps xmlns:ask="http://schemas.microsoft.com/office/drawing/2018/sketchyshapes" sd="4221040080">
                      <a:prstGeom prst="roundRect">
                        <a:avLst/>
                      </a:prstGeom>
                      <ask:type>
                        <ask:lineSketchFreehand/>
                      </ask:type>
                    </ask:lineSketchStyleProps>
                  </a:ext>
                </a:extLst>
              </a:ln>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7" name="Rounded Rectangle 6">
                <a:extLst>
                  <a:ext uri="{FF2B5EF4-FFF2-40B4-BE49-F238E27FC236}">
                    <a16:creationId xmlns:a16="http://schemas.microsoft.com/office/drawing/2014/main" id="{6BCEEF89-D441-DCDF-2C33-C7543655F106}"/>
                  </a:ext>
                </a:extLst>
              </p:cNvPr>
              <p:cNvSpPr>
                <a:spLocks noRot="1" noChangeAspect="1" noMove="1" noResize="1" noEditPoints="1" noAdjustHandles="1" noChangeArrowheads="1" noChangeShapeType="1" noTextEdit="1"/>
              </p:cNvSpPr>
              <p:nvPr/>
            </p:nvSpPr>
            <p:spPr>
              <a:xfrm>
                <a:off x="4495310" y="2783704"/>
                <a:ext cx="1151547" cy="468535"/>
              </a:xfrm>
              <a:prstGeom prst="roundRect">
                <a:avLst/>
              </a:prstGeom>
              <a:blipFill>
                <a:blip r:embed="rId9"/>
                <a:stretch>
                  <a:fillRect/>
                </a:stretch>
              </a:blipFill>
              <a:ln w="57150">
                <a:solidFill>
                  <a:srgbClr val="FF0000"/>
                </a:solidFill>
                <a:extLst>
                  <a:ext uri="{C807C97D-BFC1-408E-A445-0C87EB9F89A2}">
                    <ask:lineSketchStyleProps xmlns:ask="http://schemas.microsoft.com/office/drawing/2018/sketchyshapes" sd="4221040080">
                      <a:custGeom>
                        <a:avLst/>
                        <a:gdLst>
                          <a:gd name="csX0" fmla="*/ 0 w 1151547"/>
                          <a:gd name="csY0" fmla="*/ 78091 h 468535"/>
                          <a:gd name="csX1" fmla="*/ 78091 w 1151547"/>
                          <a:gd name="csY1" fmla="*/ 0 h 468535"/>
                          <a:gd name="csX2" fmla="*/ 575774 w 1151547"/>
                          <a:gd name="csY2" fmla="*/ 0 h 468535"/>
                          <a:gd name="csX3" fmla="*/ 1073456 w 1151547"/>
                          <a:gd name="csY3" fmla="*/ 0 h 468535"/>
                          <a:gd name="csX4" fmla="*/ 1151547 w 1151547"/>
                          <a:gd name="csY4" fmla="*/ 78091 h 468535"/>
                          <a:gd name="csX5" fmla="*/ 1151547 w 1151547"/>
                          <a:gd name="csY5" fmla="*/ 390444 h 468535"/>
                          <a:gd name="csX6" fmla="*/ 1073456 w 1151547"/>
                          <a:gd name="csY6" fmla="*/ 468535 h 468535"/>
                          <a:gd name="csX7" fmla="*/ 595681 w 1151547"/>
                          <a:gd name="csY7" fmla="*/ 468535 h 468535"/>
                          <a:gd name="csX8" fmla="*/ 78091 w 1151547"/>
                          <a:gd name="csY8" fmla="*/ 468535 h 468535"/>
                          <a:gd name="csX9" fmla="*/ 0 w 1151547"/>
                          <a:gd name="csY9" fmla="*/ 390444 h 468535"/>
                          <a:gd name="csX10" fmla="*/ 0 w 1151547"/>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151547" h="468535" fill="none" extrusionOk="0">
                            <a:moveTo>
                              <a:pt x="0" y="78091"/>
                            </a:moveTo>
                            <a:cubicBezTo>
                              <a:pt x="-6885" y="35581"/>
                              <a:pt x="43001" y="1286"/>
                              <a:pt x="78091" y="0"/>
                            </a:cubicBezTo>
                            <a:cubicBezTo>
                              <a:pt x="319378" y="7777"/>
                              <a:pt x="446208" y="4353"/>
                              <a:pt x="575774" y="0"/>
                            </a:cubicBezTo>
                            <a:cubicBezTo>
                              <a:pt x="705340" y="-4353"/>
                              <a:pt x="913698" y="-5016"/>
                              <a:pt x="1073456" y="0"/>
                            </a:cubicBezTo>
                            <a:cubicBezTo>
                              <a:pt x="1113902" y="-660"/>
                              <a:pt x="1155233" y="33828"/>
                              <a:pt x="1151547" y="78091"/>
                            </a:cubicBezTo>
                            <a:cubicBezTo>
                              <a:pt x="1155071" y="185089"/>
                              <a:pt x="1151376" y="278525"/>
                              <a:pt x="1151547" y="390444"/>
                            </a:cubicBezTo>
                            <a:cubicBezTo>
                              <a:pt x="1152499" y="432147"/>
                              <a:pt x="1116772" y="467408"/>
                              <a:pt x="1073456" y="468535"/>
                            </a:cubicBezTo>
                            <a:cubicBezTo>
                              <a:pt x="881924" y="472378"/>
                              <a:pt x="731380" y="479591"/>
                              <a:pt x="595681" y="468535"/>
                            </a:cubicBezTo>
                            <a:cubicBezTo>
                              <a:pt x="459983" y="457479"/>
                              <a:pt x="198409" y="485725"/>
                              <a:pt x="78091" y="468535"/>
                            </a:cubicBezTo>
                            <a:cubicBezTo>
                              <a:pt x="35932" y="468609"/>
                              <a:pt x="-5537" y="435149"/>
                              <a:pt x="0" y="390444"/>
                            </a:cubicBezTo>
                            <a:cubicBezTo>
                              <a:pt x="9009" y="263277"/>
                              <a:pt x="-1727" y="174442"/>
                              <a:pt x="0" y="78091"/>
                            </a:cubicBezTo>
                            <a:close/>
                          </a:path>
                          <a:path w="1151547" h="468535" stroke="0" extrusionOk="0">
                            <a:moveTo>
                              <a:pt x="0" y="78091"/>
                            </a:moveTo>
                            <a:cubicBezTo>
                              <a:pt x="8286" y="32762"/>
                              <a:pt x="31029" y="-5601"/>
                              <a:pt x="78091" y="0"/>
                            </a:cubicBezTo>
                            <a:cubicBezTo>
                              <a:pt x="307126" y="14693"/>
                              <a:pt x="469670" y="-6175"/>
                              <a:pt x="595681" y="0"/>
                            </a:cubicBezTo>
                            <a:cubicBezTo>
                              <a:pt x="721692" y="6175"/>
                              <a:pt x="914330" y="18799"/>
                              <a:pt x="1073456" y="0"/>
                            </a:cubicBezTo>
                            <a:cubicBezTo>
                              <a:pt x="1118695" y="-2246"/>
                              <a:pt x="1153573" y="39846"/>
                              <a:pt x="1151547" y="78091"/>
                            </a:cubicBezTo>
                            <a:cubicBezTo>
                              <a:pt x="1159634" y="175610"/>
                              <a:pt x="1147411" y="262276"/>
                              <a:pt x="1151547" y="390444"/>
                            </a:cubicBezTo>
                            <a:cubicBezTo>
                              <a:pt x="1143937" y="441086"/>
                              <a:pt x="1116943" y="467336"/>
                              <a:pt x="1073456" y="468535"/>
                            </a:cubicBezTo>
                            <a:cubicBezTo>
                              <a:pt x="900033" y="484962"/>
                              <a:pt x="715523" y="472487"/>
                              <a:pt x="565820" y="468535"/>
                            </a:cubicBezTo>
                            <a:cubicBezTo>
                              <a:pt x="416117" y="464583"/>
                              <a:pt x="271262" y="461240"/>
                              <a:pt x="78091" y="468535"/>
                            </a:cubicBezTo>
                            <a:cubicBezTo>
                              <a:pt x="43155" y="471482"/>
                              <a:pt x="1887" y="435315"/>
                              <a:pt x="0" y="390444"/>
                            </a:cubicBezTo>
                            <a:cubicBezTo>
                              <a:pt x="10394" y="266364"/>
                              <a:pt x="-8689" y="224612"/>
                              <a:pt x="0" y="78091"/>
                            </a:cubicBezTo>
                            <a:close/>
                          </a:path>
                        </a:pathLst>
                      </a:custGeom>
                      <ask:type>
                        <ask:lineSketchFreehand/>
                      </ask:type>
                    </ask:lineSketchStyleProps>
                  </a:ext>
                </a:extLst>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Rounded Rectangle 7">
                <a:extLst>
                  <a:ext uri="{FF2B5EF4-FFF2-40B4-BE49-F238E27FC236}">
                    <a16:creationId xmlns:a16="http://schemas.microsoft.com/office/drawing/2014/main" id="{54CF3985-44D6-247B-A912-04A4748672FE}"/>
                  </a:ext>
                </a:extLst>
              </p:cNvPr>
              <p:cNvSpPr/>
              <p:nvPr/>
            </p:nvSpPr>
            <p:spPr>
              <a:xfrm>
                <a:off x="6039772" y="3882275"/>
                <a:ext cx="1532709" cy="468535"/>
              </a:xfrm>
              <a:custGeom>
                <a:avLst/>
                <a:gdLst>
                  <a:gd name="csX0" fmla="*/ 0 w 1532709"/>
                  <a:gd name="csY0" fmla="*/ 78091 h 468535"/>
                  <a:gd name="csX1" fmla="*/ 78091 w 1532709"/>
                  <a:gd name="csY1" fmla="*/ 0 h 468535"/>
                  <a:gd name="csX2" fmla="*/ 725059 w 1532709"/>
                  <a:gd name="csY2" fmla="*/ 0 h 468535"/>
                  <a:gd name="csX3" fmla="*/ 1454618 w 1532709"/>
                  <a:gd name="csY3" fmla="*/ 0 h 468535"/>
                  <a:gd name="csX4" fmla="*/ 1532709 w 1532709"/>
                  <a:gd name="csY4" fmla="*/ 78091 h 468535"/>
                  <a:gd name="csX5" fmla="*/ 1532709 w 1532709"/>
                  <a:gd name="csY5" fmla="*/ 390444 h 468535"/>
                  <a:gd name="csX6" fmla="*/ 1454618 w 1532709"/>
                  <a:gd name="csY6" fmla="*/ 468535 h 468535"/>
                  <a:gd name="csX7" fmla="*/ 780120 w 1532709"/>
                  <a:gd name="csY7" fmla="*/ 468535 h 468535"/>
                  <a:gd name="csX8" fmla="*/ 78091 w 1532709"/>
                  <a:gd name="csY8" fmla="*/ 468535 h 468535"/>
                  <a:gd name="csX9" fmla="*/ 0 w 1532709"/>
                  <a:gd name="csY9" fmla="*/ 390444 h 468535"/>
                  <a:gd name="csX10" fmla="*/ 0 w 1532709"/>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32709" h="468535" fill="none" extrusionOk="0">
                    <a:moveTo>
                      <a:pt x="0" y="78091"/>
                    </a:moveTo>
                    <a:cubicBezTo>
                      <a:pt x="-2540" y="33004"/>
                      <a:pt x="44647" y="-1122"/>
                      <a:pt x="78091" y="0"/>
                    </a:cubicBezTo>
                    <a:cubicBezTo>
                      <a:pt x="266921" y="10363"/>
                      <a:pt x="512855" y="-22835"/>
                      <a:pt x="725059" y="0"/>
                    </a:cubicBezTo>
                    <a:cubicBezTo>
                      <a:pt x="937263" y="22835"/>
                      <a:pt x="1145024" y="7557"/>
                      <a:pt x="1454618" y="0"/>
                    </a:cubicBezTo>
                    <a:cubicBezTo>
                      <a:pt x="1499043" y="-3126"/>
                      <a:pt x="1542247" y="33398"/>
                      <a:pt x="1532709" y="78091"/>
                    </a:cubicBezTo>
                    <a:cubicBezTo>
                      <a:pt x="1520184" y="222464"/>
                      <a:pt x="1532286" y="327597"/>
                      <a:pt x="1532709" y="390444"/>
                    </a:cubicBezTo>
                    <a:cubicBezTo>
                      <a:pt x="1526009" y="429107"/>
                      <a:pt x="1495501" y="478281"/>
                      <a:pt x="1454618" y="468535"/>
                    </a:cubicBezTo>
                    <a:cubicBezTo>
                      <a:pt x="1150116" y="443133"/>
                      <a:pt x="947184" y="452384"/>
                      <a:pt x="780120" y="468535"/>
                    </a:cubicBezTo>
                    <a:cubicBezTo>
                      <a:pt x="613056" y="484686"/>
                      <a:pt x="385563" y="468547"/>
                      <a:pt x="78091" y="468535"/>
                    </a:cubicBezTo>
                    <a:cubicBezTo>
                      <a:pt x="32744" y="475732"/>
                      <a:pt x="-10162" y="433734"/>
                      <a:pt x="0" y="390444"/>
                    </a:cubicBezTo>
                    <a:cubicBezTo>
                      <a:pt x="15466" y="275583"/>
                      <a:pt x="3957" y="227195"/>
                      <a:pt x="0" y="78091"/>
                    </a:cubicBezTo>
                    <a:close/>
                  </a:path>
                  <a:path w="1532709" h="468535" stroke="0" extrusionOk="0">
                    <a:moveTo>
                      <a:pt x="0" y="78091"/>
                    </a:moveTo>
                    <a:cubicBezTo>
                      <a:pt x="838" y="37724"/>
                      <a:pt x="38205" y="1505"/>
                      <a:pt x="78091" y="0"/>
                    </a:cubicBezTo>
                    <a:cubicBezTo>
                      <a:pt x="387950" y="-16196"/>
                      <a:pt x="573076" y="-33040"/>
                      <a:pt x="752589" y="0"/>
                    </a:cubicBezTo>
                    <a:cubicBezTo>
                      <a:pt x="932102" y="33040"/>
                      <a:pt x="1260773" y="24838"/>
                      <a:pt x="1454618" y="0"/>
                    </a:cubicBezTo>
                    <a:cubicBezTo>
                      <a:pt x="1494286" y="-3766"/>
                      <a:pt x="1536380" y="28327"/>
                      <a:pt x="1532709" y="78091"/>
                    </a:cubicBezTo>
                    <a:cubicBezTo>
                      <a:pt x="1531034" y="167257"/>
                      <a:pt x="1521534" y="242446"/>
                      <a:pt x="1532709" y="390444"/>
                    </a:cubicBezTo>
                    <a:cubicBezTo>
                      <a:pt x="1535517" y="425870"/>
                      <a:pt x="1505950" y="469954"/>
                      <a:pt x="1454618" y="468535"/>
                    </a:cubicBezTo>
                    <a:cubicBezTo>
                      <a:pt x="1259221" y="465216"/>
                      <a:pt x="982900" y="474047"/>
                      <a:pt x="738824" y="468535"/>
                    </a:cubicBezTo>
                    <a:cubicBezTo>
                      <a:pt x="494748" y="463023"/>
                      <a:pt x="346132" y="477154"/>
                      <a:pt x="78091" y="468535"/>
                    </a:cubicBezTo>
                    <a:cubicBezTo>
                      <a:pt x="28526" y="466729"/>
                      <a:pt x="-5176" y="434355"/>
                      <a:pt x="0" y="390444"/>
                    </a:cubicBezTo>
                    <a:cubicBezTo>
                      <a:pt x="13041" y="316138"/>
                      <a:pt x="11688" y="182342"/>
                      <a:pt x="0" y="78091"/>
                    </a:cubicBezTo>
                    <a:close/>
                  </a:path>
                </a:pathLst>
              </a:custGeom>
              <a:ln w="57150">
                <a:solidFill>
                  <a:srgbClr val="FF0000"/>
                </a:solidFill>
                <a:extLst>
                  <a:ext uri="{C807C97D-BFC1-408E-A445-0C87EB9F89A2}">
                    <ask:lineSketchStyleProps xmlns:ask="http://schemas.microsoft.com/office/drawing/2018/sketchyshapes" sd="3116329657">
                      <a:prstGeom prst="roundRect">
                        <a:avLst/>
                      </a:prstGeom>
                      <ask:type>
                        <ask:lineSketchFreehand/>
                      </ask:type>
                    </ask:lineSketchStyleProps>
                  </a:ext>
                </a:extLst>
              </a:ln>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8" name="Rounded Rectangle 7">
                <a:extLst>
                  <a:ext uri="{FF2B5EF4-FFF2-40B4-BE49-F238E27FC236}">
                    <a16:creationId xmlns:a16="http://schemas.microsoft.com/office/drawing/2014/main" id="{54CF3985-44D6-247B-A912-04A4748672FE}"/>
                  </a:ext>
                </a:extLst>
              </p:cNvPr>
              <p:cNvSpPr>
                <a:spLocks noRot="1" noChangeAspect="1" noMove="1" noResize="1" noEditPoints="1" noAdjustHandles="1" noChangeArrowheads="1" noChangeShapeType="1" noTextEdit="1"/>
              </p:cNvSpPr>
              <p:nvPr/>
            </p:nvSpPr>
            <p:spPr>
              <a:xfrm>
                <a:off x="6039772" y="3882275"/>
                <a:ext cx="1532709" cy="468535"/>
              </a:xfrm>
              <a:prstGeom prst="roundRect">
                <a:avLst/>
              </a:prstGeom>
              <a:blipFill>
                <a:blip r:embed="rId10"/>
                <a:stretch>
                  <a:fillRect/>
                </a:stretch>
              </a:blipFill>
              <a:ln w="57150">
                <a:solidFill>
                  <a:srgbClr val="FF0000"/>
                </a:solidFill>
                <a:extLst>
                  <a:ext uri="{C807C97D-BFC1-408E-A445-0C87EB9F89A2}">
                    <ask:lineSketchStyleProps xmlns:ask="http://schemas.microsoft.com/office/drawing/2018/sketchyshapes" sd="3116329657">
                      <a:custGeom>
                        <a:avLst/>
                        <a:gdLst>
                          <a:gd name="csX0" fmla="*/ 0 w 1532709"/>
                          <a:gd name="csY0" fmla="*/ 78091 h 468535"/>
                          <a:gd name="csX1" fmla="*/ 78091 w 1532709"/>
                          <a:gd name="csY1" fmla="*/ 0 h 468535"/>
                          <a:gd name="csX2" fmla="*/ 725059 w 1532709"/>
                          <a:gd name="csY2" fmla="*/ 0 h 468535"/>
                          <a:gd name="csX3" fmla="*/ 1454618 w 1532709"/>
                          <a:gd name="csY3" fmla="*/ 0 h 468535"/>
                          <a:gd name="csX4" fmla="*/ 1532709 w 1532709"/>
                          <a:gd name="csY4" fmla="*/ 78091 h 468535"/>
                          <a:gd name="csX5" fmla="*/ 1532709 w 1532709"/>
                          <a:gd name="csY5" fmla="*/ 390444 h 468535"/>
                          <a:gd name="csX6" fmla="*/ 1454618 w 1532709"/>
                          <a:gd name="csY6" fmla="*/ 468535 h 468535"/>
                          <a:gd name="csX7" fmla="*/ 780120 w 1532709"/>
                          <a:gd name="csY7" fmla="*/ 468535 h 468535"/>
                          <a:gd name="csX8" fmla="*/ 78091 w 1532709"/>
                          <a:gd name="csY8" fmla="*/ 468535 h 468535"/>
                          <a:gd name="csX9" fmla="*/ 0 w 1532709"/>
                          <a:gd name="csY9" fmla="*/ 390444 h 468535"/>
                          <a:gd name="csX10" fmla="*/ 0 w 1532709"/>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32709" h="468535" fill="none" extrusionOk="0">
                            <a:moveTo>
                              <a:pt x="0" y="78091"/>
                            </a:moveTo>
                            <a:cubicBezTo>
                              <a:pt x="-2540" y="33004"/>
                              <a:pt x="44647" y="-1122"/>
                              <a:pt x="78091" y="0"/>
                            </a:cubicBezTo>
                            <a:cubicBezTo>
                              <a:pt x="266921" y="10363"/>
                              <a:pt x="512855" y="-22835"/>
                              <a:pt x="725059" y="0"/>
                            </a:cubicBezTo>
                            <a:cubicBezTo>
                              <a:pt x="937263" y="22835"/>
                              <a:pt x="1145024" y="7557"/>
                              <a:pt x="1454618" y="0"/>
                            </a:cubicBezTo>
                            <a:cubicBezTo>
                              <a:pt x="1499043" y="-3126"/>
                              <a:pt x="1542247" y="33398"/>
                              <a:pt x="1532709" y="78091"/>
                            </a:cubicBezTo>
                            <a:cubicBezTo>
                              <a:pt x="1520184" y="222464"/>
                              <a:pt x="1532286" y="327597"/>
                              <a:pt x="1532709" y="390444"/>
                            </a:cubicBezTo>
                            <a:cubicBezTo>
                              <a:pt x="1526009" y="429107"/>
                              <a:pt x="1495501" y="478281"/>
                              <a:pt x="1454618" y="468535"/>
                            </a:cubicBezTo>
                            <a:cubicBezTo>
                              <a:pt x="1150116" y="443133"/>
                              <a:pt x="947184" y="452384"/>
                              <a:pt x="780120" y="468535"/>
                            </a:cubicBezTo>
                            <a:cubicBezTo>
                              <a:pt x="613056" y="484686"/>
                              <a:pt x="385563" y="468547"/>
                              <a:pt x="78091" y="468535"/>
                            </a:cubicBezTo>
                            <a:cubicBezTo>
                              <a:pt x="32744" y="475732"/>
                              <a:pt x="-10162" y="433734"/>
                              <a:pt x="0" y="390444"/>
                            </a:cubicBezTo>
                            <a:cubicBezTo>
                              <a:pt x="15466" y="275583"/>
                              <a:pt x="3957" y="227195"/>
                              <a:pt x="0" y="78091"/>
                            </a:cubicBezTo>
                            <a:close/>
                          </a:path>
                          <a:path w="1532709" h="468535" stroke="0" extrusionOk="0">
                            <a:moveTo>
                              <a:pt x="0" y="78091"/>
                            </a:moveTo>
                            <a:cubicBezTo>
                              <a:pt x="838" y="37724"/>
                              <a:pt x="38205" y="1505"/>
                              <a:pt x="78091" y="0"/>
                            </a:cubicBezTo>
                            <a:cubicBezTo>
                              <a:pt x="387950" y="-16196"/>
                              <a:pt x="573076" y="-33040"/>
                              <a:pt x="752589" y="0"/>
                            </a:cubicBezTo>
                            <a:cubicBezTo>
                              <a:pt x="932102" y="33040"/>
                              <a:pt x="1260773" y="24838"/>
                              <a:pt x="1454618" y="0"/>
                            </a:cubicBezTo>
                            <a:cubicBezTo>
                              <a:pt x="1494286" y="-3766"/>
                              <a:pt x="1536380" y="28327"/>
                              <a:pt x="1532709" y="78091"/>
                            </a:cubicBezTo>
                            <a:cubicBezTo>
                              <a:pt x="1531034" y="167257"/>
                              <a:pt x="1521534" y="242446"/>
                              <a:pt x="1532709" y="390444"/>
                            </a:cubicBezTo>
                            <a:cubicBezTo>
                              <a:pt x="1535517" y="425870"/>
                              <a:pt x="1505950" y="469954"/>
                              <a:pt x="1454618" y="468535"/>
                            </a:cubicBezTo>
                            <a:cubicBezTo>
                              <a:pt x="1259221" y="465216"/>
                              <a:pt x="982900" y="474047"/>
                              <a:pt x="738824" y="468535"/>
                            </a:cubicBezTo>
                            <a:cubicBezTo>
                              <a:pt x="494748" y="463023"/>
                              <a:pt x="346132" y="477154"/>
                              <a:pt x="78091" y="468535"/>
                            </a:cubicBezTo>
                            <a:cubicBezTo>
                              <a:pt x="28526" y="466729"/>
                              <a:pt x="-5176" y="434355"/>
                              <a:pt x="0" y="390444"/>
                            </a:cubicBezTo>
                            <a:cubicBezTo>
                              <a:pt x="13041" y="316138"/>
                              <a:pt x="11688" y="182342"/>
                              <a:pt x="0" y="78091"/>
                            </a:cubicBezTo>
                            <a:close/>
                          </a:path>
                        </a:pathLst>
                      </a:custGeom>
                      <ask:type>
                        <ask:lineSketchFreehand/>
                      </ask:type>
                    </ask:lineSketchStyleProps>
                  </a:ext>
                </a:extLst>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Rounded Rectangle 8">
                <a:extLst>
                  <a:ext uri="{FF2B5EF4-FFF2-40B4-BE49-F238E27FC236}">
                    <a16:creationId xmlns:a16="http://schemas.microsoft.com/office/drawing/2014/main" id="{47009B25-7A8E-A46C-3AAC-18D556DB35AC}"/>
                  </a:ext>
                </a:extLst>
              </p:cNvPr>
              <p:cNvSpPr/>
              <p:nvPr/>
            </p:nvSpPr>
            <p:spPr>
              <a:xfrm>
                <a:off x="7965396" y="4975681"/>
                <a:ext cx="1532709" cy="468535"/>
              </a:xfrm>
              <a:custGeom>
                <a:avLst/>
                <a:gdLst>
                  <a:gd name="csX0" fmla="*/ 0 w 1532709"/>
                  <a:gd name="csY0" fmla="*/ 78091 h 468535"/>
                  <a:gd name="csX1" fmla="*/ 78091 w 1532709"/>
                  <a:gd name="csY1" fmla="*/ 0 h 468535"/>
                  <a:gd name="csX2" fmla="*/ 738824 w 1532709"/>
                  <a:gd name="csY2" fmla="*/ 0 h 468535"/>
                  <a:gd name="csX3" fmla="*/ 1454618 w 1532709"/>
                  <a:gd name="csY3" fmla="*/ 0 h 468535"/>
                  <a:gd name="csX4" fmla="*/ 1532709 w 1532709"/>
                  <a:gd name="csY4" fmla="*/ 78091 h 468535"/>
                  <a:gd name="csX5" fmla="*/ 1532709 w 1532709"/>
                  <a:gd name="csY5" fmla="*/ 390444 h 468535"/>
                  <a:gd name="csX6" fmla="*/ 1454618 w 1532709"/>
                  <a:gd name="csY6" fmla="*/ 468535 h 468535"/>
                  <a:gd name="csX7" fmla="*/ 780120 w 1532709"/>
                  <a:gd name="csY7" fmla="*/ 468535 h 468535"/>
                  <a:gd name="csX8" fmla="*/ 78091 w 1532709"/>
                  <a:gd name="csY8" fmla="*/ 468535 h 468535"/>
                  <a:gd name="csX9" fmla="*/ 0 w 1532709"/>
                  <a:gd name="csY9" fmla="*/ 390444 h 468535"/>
                  <a:gd name="csX10" fmla="*/ 0 w 1532709"/>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32709" h="468535" fill="none" extrusionOk="0">
                    <a:moveTo>
                      <a:pt x="0" y="78091"/>
                    </a:moveTo>
                    <a:cubicBezTo>
                      <a:pt x="1226" y="35210"/>
                      <a:pt x="36750" y="3402"/>
                      <a:pt x="78091" y="0"/>
                    </a:cubicBezTo>
                    <a:cubicBezTo>
                      <a:pt x="260541" y="-5260"/>
                      <a:pt x="425888" y="26640"/>
                      <a:pt x="738824" y="0"/>
                    </a:cubicBezTo>
                    <a:cubicBezTo>
                      <a:pt x="1051760" y="-26640"/>
                      <a:pt x="1105100" y="3618"/>
                      <a:pt x="1454618" y="0"/>
                    </a:cubicBezTo>
                    <a:cubicBezTo>
                      <a:pt x="1492739" y="-4122"/>
                      <a:pt x="1533087" y="33710"/>
                      <a:pt x="1532709" y="78091"/>
                    </a:cubicBezTo>
                    <a:cubicBezTo>
                      <a:pt x="1534066" y="149001"/>
                      <a:pt x="1533177" y="308697"/>
                      <a:pt x="1532709" y="390444"/>
                    </a:cubicBezTo>
                    <a:cubicBezTo>
                      <a:pt x="1526730" y="435083"/>
                      <a:pt x="1488871" y="469817"/>
                      <a:pt x="1454618" y="468535"/>
                    </a:cubicBezTo>
                    <a:cubicBezTo>
                      <a:pt x="1180345" y="486046"/>
                      <a:pt x="1024952" y="446546"/>
                      <a:pt x="780120" y="468535"/>
                    </a:cubicBezTo>
                    <a:cubicBezTo>
                      <a:pt x="535288" y="490524"/>
                      <a:pt x="319913" y="477994"/>
                      <a:pt x="78091" y="468535"/>
                    </a:cubicBezTo>
                    <a:cubicBezTo>
                      <a:pt x="39124" y="470091"/>
                      <a:pt x="2994" y="437212"/>
                      <a:pt x="0" y="390444"/>
                    </a:cubicBezTo>
                    <a:cubicBezTo>
                      <a:pt x="610" y="258819"/>
                      <a:pt x="9130" y="202270"/>
                      <a:pt x="0" y="78091"/>
                    </a:cubicBezTo>
                    <a:close/>
                  </a:path>
                  <a:path w="1532709" h="468535" stroke="0" extrusionOk="0">
                    <a:moveTo>
                      <a:pt x="0" y="78091"/>
                    </a:moveTo>
                    <a:cubicBezTo>
                      <a:pt x="6347" y="30717"/>
                      <a:pt x="27628" y="4373"/>
                      <a:pt x="78091" y="0"/>
                    </a:cubicBezTo>
                    <a:cubicBezTo>
                      <a:pt x="314545" y="-19228"/>
                      <a:pt x="462140" y="-34950"/>
                      <a:pt x="793885" y="0"/>
                    </a:cubicBezTo>
                    <a:cubicBezTo>
                      <a:pt x="1125630" y="34950"/>
                      <a:pt x="1192521" y="-19433"/>
                      <a:pt x="1454618" y="0"/>
                    </a:cubicBezTo>
                    <a:cubicBezTo>
                      <a:pt x="1495168" y="-399"/>
                      <a:pt x="1537204" y="31537"/>
                      <a:pt x="1532709" y="78091"/>
                    </a:cubicBezTo>
                    <a:cubicBezTo>
                      <a:pt x="1534415" y="173851"/>
                      <a:pt x="1524933" y="239757"/>
                      <a:pt x="1532709" y="390444"/>
                    </a:cubicBezTo>
                    <a:cubicBezTo>
                      <a:pt x="1538323" y="426465"/>
                      <a:pt x="1495105" y="459015"/>
                      <a:pt x="1454618" y="468535"/>
                    </a:cubicBezTo>
                    <a:cubicBezTo>
                      <a:pt x="1124489" y="433716"/>
                      <a:pt x="1045388" y="447309"/>
                      <a:pt x="752589" y="468535"/>
                    </a:cubicBezTo>
                    <a:cubicBezTo>
                      <a:pt x="459790" y="489761"/>
                      <a:pt x="260583" y="498228"/>
                      <a:pt x="78091" y="468535"/>
                    </a:cubicBezTo>
                    <a:cubicBezTo>
                      <a:pt x="36480" y="469254"/>
                      <a:pt x="-3592" y="436874"/>
                      <a:pt x="0" y="390444"/>
                    </a:cubicBezTo>
                    <a:cubicBezTo>
                      <a:pt x="-13901" y="325510"/>
                      <a:pt x="-7163" y="222773"/>
                      <a:pt x="0" y="78091"/>
                    </a:cubicBezTo>
                    <a:close/>
                  </a:path>
                </a:pathLst>
              </a:custGeom>
              <a:ln w="57150">
                <a:solidFill>
                  <a:srgbClr val="FF0000"/>
                </a:solidFill>
                <a:extLst>
                  <a:ext uri="{C807C97D-BFC1-408E-A445-0C87EB9F89A2}">
                    <ask:lineSketchStyleProps xmlns:ask="http://schemas.microsoft.com/office/drawing/2018/sketchyshapes" sd="2899822066">
                      <a:prstGeom prst="roundRect">
                        <a:avLst/>
                      </a:prstGeom>
                      <ask:type>
                        <ask:lineSketchFreehand/>
                      </ask:type>
                    </ask:lineSketchStyleProps>
                  </a:ext>
                </a:extLst>
              </a:ln>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9" name="Rounded Rectangle 8">
                <a:extLst>
                  <a:ext uri="{FF2B5EF4-FFF2-40B4-BE49-F238E27FC236}">
                    <a16:creationId xmlns:a16="http://schemas.microsoft.com/office/drawing/2014/main" id="{47009B25-7A8E-A46C-3AAC-18D556DB35AC}"/>
                  </a:ext>
                </a:extLst>
              </p:cNvPr>
              <p:cNvSpPr>
                <a:spLocks noRot="1" noChangeAspect="1" noMove="1" noResize="1" noEditPoints="1" noAdjustHandles="1" noChangeArrowheads="1" noChangeShapeType="1" noTextEdit="1"/>
              </p:cNvSpPr>
              <p:nvPr/>
            </p:nvSpPr>
            <p:spPr>
              <a:xfrm>
                <a:off x="7965396" y="4975681"/>
                <a:ext cx="1532709" cy="468535"/>
              </a:xfrm>
              <a:prstGeom prst="roundRect">
                <a:avLst/>
              </a:prstGeom>
              <a:blipFill>
                <a:blip r:embed="rId11"/>
                <a:stretch>
                  <a:fillRect/>
                </a:stretch>
              </a:blipFill>
              <a:ln w="57150">
                <a:solidFill>
                  <a:srgbClr val="FF0000"/>
                </a:solidFill>
                <a:extLst>
                  <a:ext uri="{C807C97D-BFC1-408E-A445-0C87EB9F89A2}">
                    <ask:lineSketchStyleProps xmlns:ask="http://schemas.microsoft.com/office/drawing/2018/sketchyshapes" sd="2899822066">
                      <a:custGeom>
                        <a:avLst/>
                        <a:gdLst>
                          <a:gd name="csX0" fmla="*/ 0 w 1532709"/>
                          <a:gd name="csY0" fmla="*/ 78091 h 468535"/>
                          <a:gd name="csX1" fmla="*/ 78091 w 1532709"/>
                          <a:gd name="csY1" fmla="*/ 0 h 468535"/>
                          <a:gd name="csX2" fmla="*/ 738824 w 1532709"/>
                          <a:gd name="csY2" fmla="*/ 0 h 468535"/>
                          <a:gd name="csX3" fmla="*/ 1454618 w 1532709"/>
                          <a:gd name="csY3" fmla="*/ 0 h 468535"/>
                          <a:gd name="csX4" fmla="*/ 1532709 w 1532709"/>
                          <a:gd name="csY4" fmla="*/ 78091 h 468535"/>
                          <a:gd name="csX5" fmla="*/ 1532709 w 1532709"/>
                          <a:gd name="csY5" fmla="*/ 390444 h 468535"/>
                          <a:gd name="csX6" fmla="*/ 1454618 w 1532709"/>
                          <a:gd name="csY6" fmla="*/ 468535 h 468535"/>
                          <a:gd name="csX7" fmla="*/ 780120 w 1532709"/>
                          <a:gd name="csY7" fmla="*/ 468535 h 468535"/>
                          <a:gd name="csX8" fmla="*/ 78091 w 1532709"/>
                          <a:gd name="csY8" fmla="*/ 468535 h 468535"/>
                          <a:gd name="csX9" fmla="*/ 0 w 1532709"/>
                          <a:gd name="csY9" fmla="*/ 390444 h 468535"/>
                          <a:gd name="csX10" fmla="*/ 0 w 1532709"/>
                          <a:gd name="csY10" fmla="*/ 78091 h 468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32709" h="468535" fill="none" extrusionOk="0">
                            <a:moveTo>
                              <a:pt x="0" y="78091"/>
                            </a:moveTo>
                            <a:cubicBezTo>
                              <a:pt x="1226" y="35210"/>
                              <a:pt x="36750" y="3402"/>
                              <a:pt x="78091" y="0"/>
                            </a:cubicBezTo>
                            <a:cubicBezTo>
                              <a:pt x="260541" y="-5260"/>
                              <a:pt x="425888" y="26640"/>
                              <a:pt x="738824" y="0"/>
                            </a:cubicBezTo>
                            <a:cubicBezTo>
                              <a:pt x="1051760" y="-26640"/>
                              <a:pt x="1105100" y="3618"/>
                              <a:pt x="1454618" y="0"/>
                            </a:cubicBezTo>
                            <a:cubicBezTo>
                              <a:pt x="1492739" y="-4122"/>
                              <a:pt x="1533087" y="33710"/>
                              <a:pt x="1532709" y="78091"/>
                            </a:cubicBezTo>
                            <a:cubicBezTo>
                              <a:pt x="1534066" y="149001"/>
                              <a:pt x="1533177" y="308697"/>
                              <a:pt x="1532709" y="390444"/>
                            </a:cubicBezTo>
                            <a:cubicBezTo>
                              <a:pt x="1526730" y="435083"/>
                              <a:pt x="1488871" y="469817"/>
                              <a:pt x="1454618" y="468535"/>
                            </a:cubicBezTo>
                            <a:cubicBezTo>
                              <a:pt x="1180345" y="486046"/>
                              <a:pt x="1024952" y="446546"/>
                              <a:pt x="780120" y="468535"/>
                            </a:cubicBezTo>
                            <a:cubicBezTo>
                              <a:pt x="535288" y="490524"/>
                              <a:pt x="319913" y="477994"/>
                              <a:pt x="78091" y="468535"/>
                            </a:cubicBezTo>
                            <a:cubicBezTo>
                              <a:pt x="39124" y="470091"/>
                              <a:pt x="2994" y="437212"/>
                              <a:pt x="0" y="390444"/>
                            </a:cubicBezTo>
                            <a:cubicBezTo>
                              <a:pt x="610" y="258819"/>
                              <a:pt x="9130" y="202270"/>
                              <a:pt x="0" y="78091"/>
                            </a:cubicBezTo>
                            <a:close/>
                          </a:path>
                          <a:path w="1532709" h="468535" stroke="0" extrusionOk="0">
                            <a:moveTo>
                              <a:pt x="0" y="78091"/>
                            </a:moveTo>
                            <a:cubicBezTo>
                              <a:pt x="6347" y="30717"/>
                              <a:pt x="27628" y="4373"/>
                              <a:pt x="78091" y="0"/>
                            </a:cubicBezTo>
                            <a:cubicBezTo>
                              <a:pt x="314545" y="-19228"/>
                              <a:pt x="462140" y="-34950"/>
                              <a:pt x="793885" y="0"/>
                            </a:cubicBezTo>
                            <a:cubicBezTo>
                              <a:pt x="1125630" y="34950"/>
                              <a:pt x="1192521" y="-19433"/>
                              <a:pt x="1454618" y="0"/>
                            </a:cubicBezTo>
                            <a:cubicBezTo>
                              <a:pt x="1495168" y="-399"/>
                              <a:pt x="1537204" y="31537"/>
                              <a:pt x="1532709" y="78091"/>
                            </a:cubicBezTo>
                            <a:cubicBezTo>
                              <a:pt x="1534415" y="173851"/>
                              <a:pt x="1524933" y="239757"/>
                              <a:pt x="1532709" y="390444"/>
                            </a:cubicBezTo>
                            <a:cubicBezTo>
                              <a:pt x="1538323" y="426465"/>
                              <a:pt x="1495105" y="459015"/>
                              <a:pt x="1454618" y="468535"/>
                            </a:cubicBezTo>
                            <a:cubicBezTo>
                              <a:pt x="1124489" y="433716"/>
                              <a:pt x="1045388" y="447309"/>
                              <a:pt x="752589" y="468535"/>
                            </a:cubicBezTo>
                            <a:cubicBezTo>
                              <a:pt x="459790" y="489761"/>
                              <a:pt x="260583" y="498228"/>
                              <a:pt x="78091" y="468535"/>
                            </a:cubicBezTo>
                            <a:cubicBezTo>
                              <a:pt x="36480" y="469254"/>
                              <a:pt x="-3592" y="436874"/>
                              <a:pt x="0" y="390444"/>
                            </a:cubicBezTo>
                            <a:cubicBezTo>
                              <a:pt x="-13901" y="325510"/>
                              <a:pt x="-7163" y="222773"/>
                              <a:pt x="0" y="78091"/>
                            </a:cubicBezTo>
                            <a:close/>
                          </a:path>
                        </a:pathLst>
                      </a:custGeom>
                      <ask:type>
                        <ask:lineSketchFreehand/>
                      </ask:type>
                    </ask:lineSketchStyleProps>
                  </a:ext>
                </a:extLst>
              </a:ln>
            </p:spPr>
            <p:txBody>
              <a:bodyPr/>
              <a:lstStyle/>
              <a:p>
                <a:r>
                  <a:rPr lang="en-US">
                    <a:noFill/>
                  </a:rPr>
                  <a:t> </a:t>
                </a:r>
              </a:p>
            </p:txBody>
          </p:sp>
        </mc:Fallback>
      </mc:AlternateContent>
      <p:cxnSp>
        <p:nvCxnSpPr>
          <p:cNvPr id="10" name="Straight Arrow Connector 9">
            <a:extLst>
              <a:ext uri="{FF2B5EF4-FFF2-40B4-BE49-F238E27FC236}">
                <a16:creationId xmlns:a16="http://schemas.microsoft.com/office/drawing/2014/main" id="{AD80B699-F360-BEDE-B201-7817F7FA9245}"/>
              </a:ext>
            </a:extLst>
          </p:cNvPr>
          <p:cNvCxnSpPr>
            <a:stCxn id="4" idx="3"/>
            <a:endCxn id="3" idx="1"/>
          </p:cNvCxnSpPr>
          <p:nvPr/>
        </p:nvCxnSpPr>
        <p:spPr>
          <a:xfrm>
            <a:off x="2442778" y="3017972"/>
            <a:ext cx="392915"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5ADE6EA0-C150-B056-F011-73C92FC1EF66}"/>
              </a:ext>
            </a:extLst>
          </p:cNvPr>
          <p:cNvCxnSpPr>
            <a:cxnSpLocks/>
            <a:stCxn id="17" idx="3"/>
            <a:endCxn id="3" idx="1"/>
          </p:cNvCxnSpPr>
          <p:nvPr/>
        </p:nvCxnSpPr>
        <p:spPr>
          <a:xfrm flipV="1">
            <a:off x="2442778" y="4116543"/>
            <a:ext cx="392915" cy="109340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A2028BC9-C405-CC7B-AAB9-A32C8F37455B}"/>
              </a:ext>
            </a:extLst>
          </p:cNvPr>
          <p:cNvCxnSpPr>
            <a:cxnSpLocks/>
            <a:stCxn id="3" idx="3"/>
            <a:endCxn id="7" idx="1"/>
          </p:cNvCxnSpPr>
          <p:nvPr/>
        </p:nvCxnSpPr>
        <p:spPr>
          <a:xfrm flipV="1">
            <a:off x="4102395" y="3017972"/>
            <a:ext cx="392915" cy="1098571"/>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76623AED-5086-9065-F96A-8B8EC53E0D2D}"/>
              </a:ext>
            </a:extLst>
          </p:cNvPr>
          <p:cNvCxnSpPr>
            <a:cxnSpLocks/>
            <a:stCxn id="17" idx="3"/>
            <a:endCxn id="6" idx="1"/>
          </p:cNvCxnSpPr>
          <p:nvPr/>
        </p:nvCxnSpPr>
        <p:spPr>
          <a:xfrm>
            <a:off x="2442778" y="5209948"/>
            <a:ext cx="1937760" cy="1"/>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48" name="Straight Arrow Connector 47">
            <a:extLst>
              <a:ext uri="{FF2B5EF4-FFF2-40B4-BE49-F238E27FC236}">
                <a16:creationId xmlns:a16="http://schemas.microsoft.com/office/drawing/2014/main" id="{78E9461C-366A-4F43-350D-F42BC82CCE97}"/>
              </a:ext>
            </a:extLst>
          </p:cNvPr>
          <p:cNvCxnSpPr>
            <a:cxnSpLocks/>
            <a:stCxn id="7" idx="3"/>
            <a:endCxn id="8" idx="1"/>
          </p:cNvCxnSpPr>
          <p:nvPr/>
        </p:nvCxnSpPr>
        <p:spPr>
          <a:xfrm>
            <a:off x="5646857" y="3017972"/>
            <a:ext cx="392915" cy="1098571"/>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48">
            <a:extLst>
              <a:ext uri="{FF2B5EF4-FFF2-40B4-BE49-F238E27FC236}">
                <a16:creationId xmlns:a16="http://schemas.microsoft.com/office/drawing/2014/main" id="{4CC0EB11-550D-4E33-C922-0F776D0DED76}"/>
              </a:ext>
            </a:extLst>
          </p:cNvPr>
          <p:cNvCxnSpPr>
            <a:cxnSpLocks/>
            <a:stCxn id="3" idx="3"/>
            <a:endCxn id="8" idx="1"/>
          </p:cNvCxnSpPr>
          <p:nvPr/>
        </p:nvCxnSpPr>
        <p:spPr>
          <a:xfrm>
            <a:off x="4102395" y="4116543"/>
            <a:ext cx="1937377" cy="0"/>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50" name="Straight Arrow Connector 49">
            <a:extLst>
              <a:ext uri="{FF2B5EF4-FFF2-40B4-BE49-F238E27FC236}">
                <a16:creationId xmlns:a16="http://schemas.microsoft.com/office/drawing/2014/main" id="{EC32F0A1-2D62-5D5B-EB65-65F5D385B674}"/>
              </a:ext>
            </a:extLst>
          </p:cNvPr>
          <p:cNvCxnSpPr>
            <a:cxnSpLocks/>
            <a:stCxn id="6" idx="3"/>
            <a:endCxn id="9" idx="1"/>
          </p:cNvCxnSpPr>
          <p:nvPr/>
        </p:nvCxnSpPr>
        <p:spPr>
          <a:xfrm>
            <a:off x="5773910" y="5209949"/>
            <a:ext cx="2191486" cy="0"/>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51" name="Straight Arrow Connector 50">
            <a:extLst>
              <a:ext uri="{FF2B5EF4-FFF2-40B4-BE49-F238E27FC236}">
                <a16:creationId xmlns:a16="http://schemas.microsoft.com/office/drawing/2014/main" id="{01265977-EB96-8489-444F-9A13B77C1BBC}"/>
              </a:ext>
            </a:extLst>
          </p:cNvPr>
          <p:cNvCxnSpPr>
            <a:cxnSpLocks/>
            <a:stCxn id="8" idx="3"/>
            <a:endCxn id="9" idx="1"/>
          </p:cNvCxnSpPr>
          <p:nvPr/>
        </p:nvCxnSpPr>
        <p:spPr>
          <a:xfrm>
            <a:off x="7572481" y="4116543"/>
            <a:ext cx="392915" cy="1093406"/>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2" name="TextBox 51">
                <a:extLst>
                  <a:ext uri="{FF2B5EF4-FFF2-40B4-BE49-F238E27FC236}">
                    <a16:creationId xmlns:a16="http://schemas.microsoft.com/office/drawing/2014/main" id="{166B1AAA-56FB-9B61-B424-C87BBFA7552F}"/>
                  </a:ext>
                </a:extLst>
              </p:cNvPr>
              <p:cNvSpPr txBox="1"/>
              <p:nvPr/>
            </p:nvSpPr>
            <p:spPr>
              <a:xfrm>
                <a:off x="312421" y="2817916"/>
                <a:ext cx="993550"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52" name="TextBox 51">
                <a:extLst>
                  <a:ext uri="{FF2B5EF4-FFF2-40B4-BE49-F238E27FC236}">
                    <a16:creationId xmlns:a16="http://schemas.microsoft.com/office/drawing/2014/main" id="{166B1AAA-56FB-9B61-B424-C87BBFA7552F}"/>
                  </a:ext>
                </a:extLst>
              </p:cNvPr>
              <p:cNvSpPr txBox="1">
                <a:spLocks noRot="1" noChangeAspect="1" noMove="1" noResize="1" noEditPoints="1" noAdjustHandles="1" noChangeArrowheads="1" noChangeShapeType="1" noTextEdit="1"/>
              </p:cNvSpPr>
              <p:nvPr/>
            </p:nvSpPr>
            <p:spPr>
              <a:xfrm>
                <a:off x="312421" y="2817916"/>
                <a:ext cx="993550" cy="400110"/>
              </a:xfrm>
              <a:prstGeom prst="rect">
                <a:avLst/>
              </a:prstGeom>
              <a:blipFill>
                <a:blip r:embed="rId12"/>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3" name="TextBox 52">
                <a:extLst>
                  <a:ext uri="{FF2B5EF4-FFF2-40B4-BE49-F238E27FC236}">
                    <a16:creationId xmlns:a16="http://schemas.microsoft.com/office/drawing/2014/main" id="{B5977A37-2C0D-1F59-8739-7D644BC81633}"/>
                  </a:ext>
                </a:extLst>
              </p:cNvPr>
              <p:cNvSpPr txBox="1"/>
              <p:nvPr/>
            </p:nvSpPr>
            <p:spPr>
              <a:xfrm>
                <a:off x="312421" y="5003371"/>
                <a:ext cx="993550"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53" name="TextBox 52">
                <a:extLst>
                  <a:ext uri="{FF2B5EF4-FFF2-40B4-BE49-F238E27FC236}">
                    <a16:creationId xmlns:a16="http://schemas.microsoft.com/office/drawing/2014/main" id="{B5977A37-2C0D-1F59-8739-7D644BC81633}"/>
                  </a:ext>
                </a:extLst>
              </p:cNvPr>
              <p:cNvSpPr txBox="1">
                <a:spLocks noRot="1" noChangeAspect="1" noMove="1" noResize="1" noEditPoints="1" noAdjustHandles="1" noChangeArrowheads="1" noChangeShapeType="1" noTextEdit="1"/>
              </p:cNvSpPr>
              <p:nvPr/>
            </p:nvSpPr>
            <p:spPr>
              <a:xfrm>
                <a:off x="312421" y="5003371"/>
                <a:ext cx="993550" cy="400110"/>
              </a:xfrm>
              <a:prstGeom prst="rect">
                <a:avLst/>
              </a:prstGeom>
              <a:blipFill>
                <a:blip r:embed="rId13"/>
                <a:stretch>
                  <a:fillRect b="-3125"/>
                </a:stretch>
              </a:blipFill>
            </p:spPr>
            <p:txBody>
              <a:bodyPr/>
              <a:lstStyle/>
              <a:p>
                <a:r>
                  <a:rPr lang="en-US">
                    <a:noFill/>
                  </a:rPr>
                  <a:t> </a:t>
                </a:r>
              </a:p>
            </p:txBody>
          </p:sp>
        </mc:Fallback>
      </mc:AlternateContent>
      <p:cxnSp>
        <p:nvCxnSpPr>
          <p:cNvPr id="54" name="Straight Arrow Connector 53">
            <a:extLst>
              <a:ext uri="{FF2B5EF4-FFF2-40B4-BE49-F238E27FC236}">
                <a16:creationId xmlns:a16="http://schemas.microsoft.com/office/drawing/2014/main" id="{6CA0C113-3BAA-86ED-5691-13EDA8AF74E3}"/>
              </a:ext>
            </a:extLst>
          </p:cNvPr>
          <p:cNvCxnSpPr>
            <a:cxnSpLocks/>
          </p:cNvCxnSpPr>
          <p:nvPr/>
        </p:nvCxnSpPr>
        <p:spPr>
          <a:xfrm>
            <a:off x="1242367" y="3017971"/>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5" name="Straight Arrow Connector 54">
            <a:extLst>
              <a:ext uri="{FF2B5EF4-FFF2-40B4-BE49-F238E27FC236}">
                <a16:creationId xmlns:a16="http://schemas.microsoft.com/office/drawing/2014/main" id="{50C2A52F-0D6D-1D75-FC90-7E9B9D23B4E0}"/>
              </a:ext>
            </a:extLst>
          </p:cNvPr>
          <p:cNvCxnSpPr>
            <a:cxnSpLocks/>
            <a:endCxn id="17" idx="1"/>
          </p:cNvCxnSpPr>
          <p:nvPr/>
        </p:nvCxnSpPr>
        <p:spPr>
          <a:xfrm>
            <a:off x="1254559" y="5204060"/>
            <a:ext cx="235540" cy="588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6" name="TextBox 55">
                <a:extLst>
                  <a:ext uri="{FF2B5EF4-FFF2-40B4-BE49-F238E27FC236}">
                    <a16:creationId xmlns:a16="http://schemas.microsoft.com/office/drawing/2014/main" id="{1A6099E3-660D-B44A-A941-30A6A7BC6F98}"/>
                  </a:ext>
                </a:extLst>
              </p:cNvPr>
              <p:cNvSpPr txBox="1"/>
              <p:nvPr/>
            </p:nvSpPr>
            <p:spPr>
              <a:xfrm>
                <a:off x="1442567" y="3252239"/>
                <a:ext cx="131260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56" name="TextBox 55">
                <a:extLst>
                  <a:ext uri="{FF2B5EF4-FFF2-40B4-BE49-F238E27FC236}">
                    <a16:creationId xmlns:a16="http://schemas.microsoft.com/office/drawing/2014/main" id="{1A6099E3-660D-B44A-A941-30A6A7BC6F98}"/>
                  </a:ext>
                </a:extLst>
              </p:cNvPr>
              <p:cNvSpPr txBox="1">
                <a:spLocks noRot="1" noChangeAspect="1" noMove="1" noResize="1" noEditPoints="1" noAdjustHandles="1" noChangeArrowheads="1" noChangeShapeType="1" noTextEdit="1"/>
              </p:cNvSpPr>
              <p:nvPr/>
            </p:nvSpPr>
            <p:spPr>
              <a:xfrm>
                <a:off x="1442567" y="3252239"/>
                <a:ext cx="1312600" cy="707886"/>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7" name="TextBox 56">
                <a:extLst>
                  <a:ext uri="{FF2B5EF4-FFF2-40B4-BE49-F238E27FC236}">
                    <a16:creationId xmlns:a16="http://schemas.microsoft.com/office/drawing/2014/main" id="{50256E5C-0BD7-F898-CA27-BDCB11A36F22}"/>
                  </a:ext>
                </a:extLst>
              </p:cNvPr>
              <p:cNvSpPr txBox="1"/>
              <p:nvPr/>
            </p:nvSpPr>
            <p:spPr>
              <a:xfrm>
                <a:off x="1442567" y="5413111"/>
                <a:ext cx="131260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7" name="TextBox 56">
                <a:extLst>
                  <a:ext uri="{FF2B5EF4-FFF2-40B4-BE49-F238E27FC236}">
                    <a16:creationId xmlns:a16="http://schemas.microsoft.com/office/drawing/2014/main" id="{50256E5C-0BD7-F898-CA27-BDCB11A36F22}"/>
                  </a:ext>
                </a:extLst>
              </p:cNvPr>
              <p:cNvSpPr txBox="1">
                <a:spLocks noRot="1" noChangeAspect="1" noMove="1" noResize="1" noEditPoints="1" noAdjustHandles="1" noChangeArrowheads="1" noChangeShapeType="1" noTextEdit="1"/>
              </p:cNvSpPr>
              <p:nvPr/>
            </p:nvSpPr>
            <p:spPr>
              <a:xfrm>
                <a:off x="1442567" y="5413111"/>
                <a:ext cx="1312600" cy="400110"/>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271DCC56-4187-AF5F-B8D1-1D97A87F86AF}"/>
                  </a:ext>
                </a:extLst>
              </p:cNvPr>
              <p:cNvSpPr txBox="1"/>
              <p:nvPr/>
            </p:nvSpPr>
            <p:spPr>
              <a:xfrm>
                <a:off x="2882220" y="4350810"/>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8" name="TextBox 57">
                <a:extLst>
                  <a:ext uri="{FF2B5EF4-FFF2-40B4-BE49-F238E27FC236}">
                    <a16:creationId xmlns:a16="http://schemas.microsoft.com/office/drawing/2014/main" id="{271DCC56-4187-AF5F-B8D1-1D97A87F86AF}"/>
                  </a:ext>
                </a:extLst>
              </p:cNvPr>
              <p:cNvSpPr txBox="1">
                <a:spLocks noRot="1" noChangeAspect="1" noMove="1" noResize="1" noEditPoints="1" noAdjustHandles="1" noChangeArrowheads="1" noChangeShapeType="1" noTextEdit="1"/>
              </p:cNvSpPr>
              <p:nvPr/>
            </p:nvSpPr>
            <p:spPr>
              <a:xfrm>
                <a:off x="2882220" y="4350810"/>
                <a:ext cx="1752043"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9" name="TextBox 58">
                <a:extLst>
                  <a:ext uri="{FF2B5EF4-FFF2-40B4-BE49-F238E27FC236}">
                    <a16:creationId xmlns:a16="http://schemas.microsoft.com/office/drawing/2014/main" id="{2C89BD06-23DC-D607-59BF-5DABAE0B0F1F}"/>
                  </a:ext>
                </a:extLst>
              </p:cNvPr>
              <p:cNvSpPr txBox="1"/>
              <p:nvPr/>
            </p:nvSpPr>
            <p:spPr>
              <a:xfrm>
                <a:off x="4467597" y="3224397"/>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59" name="TextBox 58">
                <a:extLst>
                  <a:ext uri="{FF2B5EF4-FFF2-40B4-BE49-F238E27FC236}">
                    <a16:creationId xmlns:a16="http://schemas.microsoft.com/office/drawing/2014/main" id="{2C89BD06-23DC-D607-59BF-5DABAE0B0F1F}"/>
                  </a:ext>
                </a:extLst>
              </p:cNvPr>
              <p:cNvSpPr txBox="1">
                <a:spLocks noRot="1" noChangeAspect="1" noMove="1" noResize="1" noEditPoints="1" noAdjustHandles="1" noChangeArrowheads="1" noChangeShapeType="1" noTextEdit="1"/>
              </p:cNvSpPr>
              <p:nvPr/>
            </p:nvSpPr>
            <p:spPr>
              <a:xfrm>
                <a:off x="4467597" y="3224397"/>
                <a:ext cx="1752043"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4F5B0D08-3D39-0D15-4193-21D2F377A057}"/>
                  </a:ext>
                </a:extLst>
              </p:cNvPr>
              <p:cNvSpPr txBox="1"/>
              <p:nvPr/>
            </p:nvSpPr>
            <p:spPr>
              <a:xfrm>
                <a:off x="4467597" y="5428461"/>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60" name="TextBox 59">
                <a:extLst>
                  <a:ext uri="{FF2B5EF4-FFF2-40B4-BE49-F238E27FC236}">
                    <a16:creationId xmlns:a16="http://schemas.microsoft.com/office/drawing/2014/main" id="{4F5B0D08-3D39-0D15-4193-21D2F377A057}"/>
                  </a:ext>
                </a:extLst>
              </p:cNvPr>
              <p:cNvSpPr txBox="1">
                <a:spLocks noRot="1" noChangeAspect="1" noMove="1" noResize="1" noEditPoints="1" noAdjustHandles="1" noChangeArrowheads="1" noChangeShapeType="1" noTextEdit="1"/>
              </p:cNvSpPr>
              <p:nvPr/>
            </p:nvSpPr>
            <p:spPr>
              <a:xfrm>
                <a:off x="4467597" y="5428461"/>
                <a:ext cx="1752043" cy="400110"/>
              </a:xfrm>
              <a:prstGeom prst="rect">
                <a:avLst/>
              </a:prstGeom>
              <a:blipFill>
                <a:blip r:embed="rId18"/>
                <a:stretch>
                  <a:fillRect b="-312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1" name="TextBox 60">
                <a:extLst>
                  <a:ext uri="{FF2B5EF4-FFF2-40B4-BE49-F238E27FC236}">
                    <a16:creationId xmlns:a16="http://schemas.microsoft.com/office/drawing/2014/main" id="{A53685C4-814C-9D8F-8729-636C7E2962E3}"/>
                  </a:ext>
                </a:extLst>
              </p:cNvPr>
              <p:cNvSpPr txBox="1"/>
              <p:nvPr/>
            </p:nvSpPr>
            <p:spPr>
              <a:xfrm>
                <a:off x="6040365" y="4326426"/>
                <a:ext cx="2937625"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p:txBody>
          </p:sp>
        </mc:Choice>
        <mc:Fallback>
          <p:sp>
            <p:nvSpPr>
              <p:cNvPr id="61" name="TextBox 60">
                <a:extLst>
                  <a:ext uri="{FF2B5EF4-FFF2-40B4-BE49-F238E27FC236}">
                    <a16:creationId xmlns:a16="http://schemas.microsoft.com/office/drawing/2014/main" id="{A53685C4-814C-9D8F-8729-636C7E2962E3}"/>
                  </a:ext>
                </a:extLst>
              </p:cNvPr>
              <p:cNvSpPr txBox="1">
                <a:spLocks noRot="1" noChangeAspect="1" noMove="1" noResize="1" noEditPoints="1" noAdjustHandles="1" noChangeArrowheads="1" noChangeShapeType="1" noTextEdit="1"/>
              </p:cNvSpPr>
              <p:nvPr/>
            </p:nvSpPr>
            <p:spPr>
              <a:xfrm>
                <a:off x="6040365" y="4326426"/>
                <a:ext cx="2937625" cy="400110"/>
              </a:xfrm>
              <a:prstGeom prst="rect">
                <a:avLst/>
              </a:prstGeom>
              <a:blipFill>
                <a:blip r:embed="rId19"/>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2" name="TextBox 61">
                <a:extLst>
                  <a:ext uri="{FF2B5EF4-FFF2-40B4-BE49-F238E27FC236}">
                    <a16:creationId xmlns:a16="http://schemas.microsoft.com/office/drawing/2014/main" id="{4D2ECFA8-D374-35D3-8148-054DBDFEF92A}"/>
                  </a:ext>
                </a:extLst>
              </p:cNvPr>
              <p:cNvSpPr txBox="1"/>
              <p:nvPr/>
            </p:nvSpPr>
            <p:spPr>
              <a:xfrm>
                <a:off x="7978893" y="5416586"/>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p:txBody>
          </p:sp>
        </mc:Choice>
        <mc:Fallback>
          <p:sp>
            <p:nvSpPr>
              <p:cNvPr id="62" name="TextBox 61">
                <a:extLst>
                  <a:ext uri="{FF2B5EF4-FFF2-40B4-BE49-F238E27FC236}">
                    <a16:creationId xmlns:a16="http://schemas.microsoft.com/office/drawing/2014/main" id="{4D2ECFA8-D374-35D3-8148-054DBDFEF92A}"/>
                  </a:ext>
                </a:extLst>
              </p:cNvPr>
              <p:cNvSpPr txBox="1">
                <a:spLocks noRot="1" noChangeAspect="1" noMove="1" noResize="1" noEditPoints="1" noAdjustHandles="1" noChangeArrowheads="1" noChangeShapeType="1" noTextEdit="1"/>
              </p:cNvSpPr>
              <p:nvPr/>
            </p:nvSpPr>
            <p:spPr>
              <a:xfrm>
                <a:off x="7978893" y="5416586"/>
                <a:ext cx="1752043" cy="400110"/>
              </a:xfrm>
              <a:prstGeom prst="rect">
                <a:avLst/>
              </a:prstGeom>
              <a:blipFill>
                <a:blip r:embed="rId20"/>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80CF6501-E6F8-C334-66A1-6E2042A2DBCA}"/>
                  </a:ext>
                </a:extLst>
              </p:cNvPr>
              <p:cNvSpPr txBox="1"/>
              <p:nvPr/>
            </p:nvSpPr>
            <p:spPr>
              <a:xfrm>
                <a:off x="2442778" y="6031732"/>
                <a:ext cx="6096000" cy="541110"/>
              </a:xfrm>
              <a:prstGeom prst="rect">
                <a:avLst/>
              </a:prstGeom>
              <a:noFill/>
            </p:spPr>
            <p:txBody>
              <a:bodyPr wrap="square">
                <a:spAutoFit/>
              </a:bodyPr>
              <a:lstStyle/>
              <a:p>
                <a:pPr/>
                <a14:m>
                  <m:oMathPara xmlns:m="http://schemas.openxmlformats.org/officeDocument/2006/math">
                    <m:oMath>
                      <m:r>
                        <a:rPr lang="en-US" sz="2800" b="0" i="1" smtClean="0">
                          <a:latin typeface="Cambria Math" panose="02040503050406030204" pitchFamily="18" charset="0"/>
                        </a:rPr>
                        <m:t>𝑓</m:t>
                      </m:r>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𝑒</m:t>
                          </m:r>
                        </m:e>
                        <m:sup>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up>
                      </m:sSup>
                      <m:r>
                        <a:rPr lang="en-US" sz="2800" b="0" i="1" smtClean="0">
                          <a:latin typeface="Cambria Math" panose="02040503050406030204" pitchFamily="18" charset="0"/>
                        </a:rPr>
                        <m:t>−</m:t>
                      </m:r>
                      <m:func>
                        <m:funcPr>
                          <m:ctrlPr>
                            <a:rPr lang="en-US" sz="2800" b="0" i="0" smtClean="0">
                              <a:latin typeface="Cambria Math" panose="02040503050406030204" pitchFamily="18" charset="0"/>
                            </a:rPr>
                          </m:ctrlPr>
                        </m:funcPr>
                        <m:fName>
                          <m:r>
                            <m:rPr>
                              <m:sty m:val="p"/>
                            </m:rPr>
                            <a:rPr lang="en-US" sz="2800" b="0" i="0" smtClean="0">
                              <a:latin typeface="Cambria Math" panose="02040503050406030204" pitchFamily="18" charset="0"/>
                            </a:rPr>
                            <m:t>sin</m:t>
                          </m:r>
                        </m:fName>
                        <m:e>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e>
                      </m:func>
                    </m:oMath>
                  </m:oMathPara>
                </a14:m>
                <a:endParaRPr lang="en-US" sz="2800"/>
              </a:p>
            </p:txBody>
          </p:sp>
        </mc:Choice>
        <mc:Fallback>
          <p:sp>
            <p:nvSpPr>
              <p:cNvPr id="15" name="TextBox 14">
                <a:extLst>
                  <a:ext uri="{FF2B5EF4-FFF2-40B4-BE49-F238E27FC236}">
                    <a16:creationId xmlns:a16="http://schemas.microsoft.com/office/drawing/2014/main" id="{80CF6501-E6F8-C334-66A1-6E2042A2DBCA}"/>
                  </a:ext>
                </a:extLst>
              </p:cNvPr>
              <p:cNvSpPr txBox="1">
                <a:spLocks noRot="1" noChangeAspect="1" noMove="1" noResize="1" noEditPoints="1" noAdjustHandles="1" noChangeArrowheads="1" noChangeShapeType="1" noTextEdit="1"/>
              </p:cNvSpPr>
              <p:nvPr/>
            </p:nvSpPr>
            <p:spPr>
              <a:xfrm>
                <a:off x="2442778" y="6031732"/>
                <a:ext cx="6096000" cy="541110"/>
              </a:xfrm>
              <a:prstGeom prst="rect">
                <a:avLst/>
              </a:prstGeom>
              <a:blipFill>
                <a:blip r:embed="rId21"/>
                <a:stretch>
                  <a:fillRect b="-2045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F41D1ACF-2219-1C28-FA7D-EAB69EF1F2C0}"/>
                  </a:ext>
                </a:extLst>
              </p:cNvPr>
              <p:cNvSpPr txBox="1"/>
              <p:nvPr/>
            </p:nvSpPr>
            <p:spPr>
              <a:xfrm>
                <a:off x="6455048" y="2295245"/>
                <a:ext cx="1035540" cy="889731"/>
              </a:xfrm>
              <a:prstGeom prst="rect">
                <a:avLst/>
              </a:prstGeom>
              <a:noFill/>
            </p:spPr>
            <p:txBody>
              <a:bodyPr wrap="none" lIns="0" tIns="0" rIns="0" bIns="0" rtlCol="0">
                <a:spAutoFit/>
              </a:bodyPr>
              <a:lstStyle/>
              <a:p>
                <a:pPr/>
                <a14:m>
                  <m:oMathPara xmlns:m="http://schemas.openxmlformats.org/officeDocument/2006/math">
                    <m:oMath>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m:t>
                          </m:r>
                          <m:r>
                            <a:rPr lang="en-US" sz="2800" b="0" i="1" smtClean="0">
                              <a:latin typeface="Cambria Math" panose="02040503050406030204" pitchFamily="18" charset="0"/>
                            </a:rPr>
                            <m:t>𝑓</m:t>
                          </m:r>
                        </m:num>
                        <m:den>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𝑣</m:t>
                              </m:r>
                            </m:e>
                            <m:sub>
                              <m:r>
                                <a:rPr lang="en-US" sz="2800" b="0" i="1" smtClean="0">
                                  <a:latin typeface="Cambria Math" panose="02040503050406030204" pitchFamily="18" charset="0"/>
                                </a:rPr>
                                <m:t>2</m:t>
                              </m:r>
                            </m:sub>
                          </m:sSub>
                        </m:den>
                      </m:f>
                      <m:r>
                        <a:rPr lang="en-US" sz="2800" b="0" i="1" smtClean="0">
                          <a:latin typeface="Cambria Math" panose="02040503050406030204" pitchFamily="18" charset="0"/>
                        </a:rPr>
                        <m:t>=</m:t>
                      </m:r>
                    </m:oMath>
                  </m:oMathPara>
                </a14:m>
                <a:endParaRPr lang="en-US" sz="2800"/>
              </a:p>
            </p:txBody>
          </p:sp>
        </mc:Choice>
        <mc:Fallback>
          <p:sp>
            <p:nvSpPr>
              <p:cNvPr id="18" name="TextBox 17">
                <a:extLst>
                  <a:ext uri="{FF2B5EF4-FFF2-40B4-BE49-F238E27FC236}">
                    <a16:creationId xmlns:a16="http://schemas.microsoft.com/office/drawing/2014/main" id="{F41D1ACF-2219-1C28-FA7D-EAB69EF1F2C0}"/>
                  </a:ext>
                </a:extLst>
              </p:cNvPr>
              <p:cNvSpPr txBox="1">
                <a:spLocks noRot="1" noChangeAspect="1" noMove="1" noResize="1" noEditPoints="1" noAdjustHandles="1" noChangeArrowheads="1" noChangeShapeType="1" noTextEdit="1"/>
              </p:cNvSpPr>
              <p:nvPr/>
            </p:nvSpPr>
            <p:spPr>
              <a:xfrm>
                <a:off x="6455048" y="2295245"/>
                <a:ext cx="1035540" cy="889731"/>
              </a:xfrm>
              <a:prstGeom prst="rect">
                <a:avLst/>
              </a:prstGeom>
              <a:blipFill>
                <a:blip r:embed="rId22"/>
                <a:stretch>
                  <a:fillRect l="-7317" t="-1408" r="-2439" b="-845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7F01F6B5-D9F0-7E84-BE21-E75696391C59}"/>
                  </a:ext>
                </a:extLst>
              </p:cNvPr>
              <p:cNvSpPr txBox="1"/>
              <p:nvPr/>
            </p:nvSpPr>
            <p:spPr>
              <a:xfrm>
                <a:off x="7751756" y="3397551"/>
                <a:ext cx="4248333" cy="984757"/>
              </a:xfrm>
              <a:prstGeom prst="rect">
                <a:avLst/>
              </a:prstGeom>
              <a:noFill/>
            </p:spPr>
            <p:txBody>
              <a:bodyPr wrap="square">
                <a:spAutoFit/>
              </a:bodyPr>
              <a:lstStyle/>
              <a:p>
                <a:pPr/>
                <a14:m>
                  <m:oMathPara xmlns:m="http://schemas.openxmlformats.org/officeDocument/2006/math">
                    <m:oMath>
                      <m:r>
                        <a:rPr lang="en-US" sz="2800" i="1" smtClean="0">
                          <a:solidFill>
                            <a:srgbClr val="000000"/>
                          </a:solidFill>
                          <a:latin typeface="Cambria Math" panose="02040503050406030204" pitchFamily="18" charset="0"/>
                        </a:rPr>
                        <m:t>=</m:t>
                      </m:r>
                      <m:f>
                        <m:fPr>
                          <m:ctrlPr>
                            <a:rPr lang="en-US" sz="2800" i="1">
                              <a:solidFill>
                                <a:srgbClr val="000000"/>
                              </a:solidFill>
                              <a:latin typeface="Cambria Math" panose="02040503050406030204" pitchFamily="18" charset="0"/>
                            </a:rPr>
                          </m:ctrlPr>
                        </m:fPr>
                        <m:num>
                          <m:r>
                            <a:rPr lang="en-US" sz="2800" i="1">
                              <a:solidFill>
                                <a:srgbClr val="000000"/>
                              </a:solidFill>
                              <a:latin typeface="Cambria Math" panose="02040503050406030204" pitchFamily="18" charset="0"/>
                            </a:rPr>
                            <m:t>𝜕</m:t>
                          </m:r>
                          <m:r>
                            <a:rPr lang="en-US" sz="2800" i="1">
                              <a:solidFill>
                                <a:srgbClr val="000000"/>
                              </a:solidFill>
                              <a:latin typeface="Cambria Math" panose="02040503050406030204" pitchFamily="18" charset="0"/>
                            </a:rPr>
                            <m:t>𝑓</m:t>
                          </m:r>
                        </m:num>
                        <m:den>
                          <m:r>
                            <a:rPr lang="en-US" sz="2800" i="1">
                              <a:solidFill>
                                <a:srgbClr val="000000"/>
                              </a:solidFill>
                              <a:latin typeface="Cambria Math" panose="02040503050406030204" pitchFamily="18" charset="0"/>
                            </a:rPr>
                            <m:t>𝜕</m:t>
                          </m:r>
                          <m:sSub>
                            <m:sSubPr>
                              <m:ctrlPr>
                                <a:rPr lang="en-US" sz="2800" i="1">
                                  <a:solidFill>
                                    <a:srgbClr val="000000"/>
                                  </a:solidFill>
                                  <a:latin typeface="Cambria Math" panose="02040503050406030204" pitchFamily="18" charset="0"/>
                                </a:rPr>
                              </m:ctrlPr>
                            </m:sSubPr>
                            <m:e>
                              <m:r>
                                <a:rPr lang="en-US" sz="2800" i="1">
                                  <a:solidFill>
                                    <a:srgbClr val="000000"/>
                                  </a:solidFill>
                                  <a:latin typeface="Cambria Math" panose="02040503050406030204" pitchFamily="18" charset="0"/>
                                </a:rPr>
                                <m:t>𝑣</m:t>
                              </m:r>
                            </m:e>
                            <m:sub>
                              <m:r>
                                <a:rPr lang="en-US" sz="2800" i="1">
                                  <a:solidFill>
                                    <a:srgbClr val="000000"/>
                                  </a:solidFill>
                                  <a:latin typeface="Cambria Math" panose="02040503050406030204" pitchFamily="18" charset="0"/>
                                </a:rPr>
                                <m:t>3</m:t>
                              </m:r>
                            </m:sub>
                          </m:sSub>
                        </m:den>
                      </m:f>
                      <m:d>
                        <m:dPr>
                          <m:ctrlPr>
                            <a:rPr lang="en-US" sz="2800" b="0" i="1" smtClean="0">
                              <a:solidFill>
                                <a:schemeClr val="accent6"/>
                              </a:solidFill>
                              <a:latin typeface="Cambria Math" panose="02040503050406030204" pitchFamily="18" charset="0"/>
                            </a:rPr>
                          </m:ctrlPr>
                        </m:dPr>
                        <m:e>
                          <m:sSub>
                            <m:sSubPr>
                              <m:ctrlPr>
                                <a:rPr lang="en-US" sz="2800" b="0" i="1" smtClean="0">
                                  <a:solidFill>
                                    <a:schemeClr val="accent6"/>
                                  </a:solidFill>
                                  <a:latin typeface="Cambria Math" panose="02040503050406030204" pitchFamily="18" charset="0"/>
                                </a:rPr>
                              </m:ctrlPr>
                            </m:sSubPr>
                            <m:e>
                              <m:r>
                                <a:rPr lang="en-US" sz="2800" b="0" i="1" smtClean="0">
                                  <a:solidFill>
                                    <a:schemeClr val="accent6"/>
                                  </a:solidFill>
                                  <a:latin typeface="Cambria Math" panose="02040503050406030204" pitchFamily="18" charset="0"/>
                                </a:rPr>
                                <m:t>𝑣</m:t>
                              </m:r>
                            </m:e>
                            <m:sub>
                              <m:r>
                                <a:rPr lang="en-US" sz="2800" b="0" i="1" smtClean="0">
                                  <a:solidFill>
                                    <a:schemeClr val="accent6"/>
                                  </a:solidFill>
                                  <a:latin typeface="Cambria Math" panose="02040503050406030204" pitchFamily="18" charset="0"/>
                                </a:rPr>
                                <m:t>1</m:t>
                              </m:r>
                            </m:sub>
                          </m:sSub>
                        </m:e>
                      </m:d>
                      <m:r>
                        <a:rPr lang="en-US" sz="2800" i="1">
                          <a:solidFill>
                            <a:srgbClr val="000000"/>
                          </a:solidFill>
                          <a:latin typeface="Cambria Math" panose="02040503050406030204" pitchFamily="18" charset="0"/>
                        </a:rPr>
                        <m:t>+</m:t>
                      </m:r>
                      <m:f>
                        <m:fPr>
                          <m:ctrlPr>
                            <a:rPr lang="en-US" sz="2800" i="1">
                              <a:solidFill>
                                <a:srgbClr val="000000"/>
                              </a:solidFill>
                              <a:latin typeface="Cambria Math" panose="02040503050406030204" pitchFamily="18" charset="0"/>
                            </a:rPr>
                          </m:ctrlPr>
                        </m:fPr>
                        <m:num>
                          <m:r>
                            <a:rPr lang="en-US" sz="2800" i="1">
                              <a:solidFill>
                                <a:srgbClr val="000000"/>
                              </a:solidFill>
                              <a:latin typeface="Cambria Math" panose="02040503050406030204" pitchFamily="18" charset="0"/>
                            </a:rPr>
                            <m:t>𝜕</m:t>
                          </m:r>
                          <m:r>
                            <a:rPr lang="en-US" sz="2800" i="1">
                              <a:solidFill>
                                <a:srgbClr val="000000"/>
                              </a:solidFill>
                              <a:latin typeface="Cambria Math" panose="02040503050406030204" pitchFamily="18" charset="0"/>
                            </a:rPr>
                            <m:t>𝑓</m:t>
                          </m:r>
                        </m:num>
                        <m:den>
                          <m:r>
                            <a:rPr lang="en-US" sz="2800" i="1">
                              <a:solidFill>
                                <a:srgbClr val="000000"/>
                              </a:solidFill>
                              <a:latin typeface="Cambria Math" panose="02040503050406030204" pitchFamily="18" charset="0"/>
                            </a:rPr>
                            <m:t>𝜕</m:t>
                          </m:r>
                          <m:sSub>
                            <m:sSubPr>
                              <m:ctrlPr>
                                <a:rPr lang="en-US" sz="2800" i="1">
                                  <a:solidFill>
                                    <a:srgbClr val="000000"/>
                                  </a:solidFill>
                                  <a:latin typeface="Cambria Math" panose="02040503050406030204" pitchFamily="18" charset="0"/>
                                </a:rPr>
                              </m:ctrlPr>
                            </m:sSubPr>
                            <m:e>
                              <m:r>
                                <a:rPr lang="en-US" sz="2800" i="1">
                                  <a:solidFill>
                                    <a:srgbClr val="000000"/>
                                  </a:solidFill>
                                  <a:latin typeface="Cambria Math" panose="02040503050406030204" pitchFamily="18" charset="0"/>
                                </a:rPr>
                                <m:t>𝑣</m:t>
                              </m:r>
                            </m:e>
                            <m:sub>
                              <m:r>
                                <a:rPr lang="en-US" sz="2800" i="1">
                                  <a:solidFill>
                                    <a:srgbClr val="000000"/>
                                  </a:solidFill>
                                  <a:latin typeface="Cambria Math" panose="02040503050406030204" pitchFamily="18" charset="0"/>
                                </a:rPr>
                                <m:t>5</m:t>
                              </m:r>
                            </m:sub>
                          </m:sSub>
                        </m:den>
                      </m:f>
                      <m:func>
                        <m:funcPr>
                          <m:ctrlPr>
                            <a:rPr lang="en-US" sz="2800" b="0" i="0" smtClean="0">
                              <a:solidFill>
                                <a:srgbClr val="000000"/>
                              </a:solidFill>
                              <a:latin typeface="Cambria Math" panose="02040503050406030204" pitchFamily="18" charset="0"/>
                            </a:rPr>
                          </m:ctrlPr>
                        </m:funcPr>
                        <m:fName>
                          <m:r>
                            <m:rPr>
                              <m:sty m:val="p"/>
                            </m:rPr>
                            <a:rPr lang="en-US" sz="2800" b="0" i="0" smtClean="0">
                              <a:solidFill>
                                <a:srgbClr val="000000"/>
                              </a:solidFill>
                              <a:latin typeface="Cambria Math" panose="02040503050406030204" pitchFamily="18" charset="0"/>
                            </a:rPr>
                            <m:t>cos</m:t>
                          </m:r>
                        </m:fName>
                        <m:e>
                          <m:d>
                            <m:dPr>
                              <m:ctrlPr>
                                <a:rPr lang="en-US" sz="2800" b="0" i="1" smtClean="0">
                                  <a:solidFill>
                                    <a:schemeClr val="accent6"/>
                                  </a:solidFill>
                                  <a:latin typeface="Cambria Math" panose="02040503050406030204" pitchFamily="18" charset="0"/>
                                </a:rPr>
                              </m:ctrlPr>
                            </m:dPr>
                            <m:e>
                              <m:sSub>
                                <m:sSubPr>
                                  <m:ctrlPr>
                                    <a:rPr lang="en-US" sz="2800" b="0" i="1" smtClean="0">
                                      <a:solidFill>
                                        <a:schemeClr val="accent6"/>
                                      </a:solidFill>
                                      <a:latin typeface="Cambria Math" panose="02040503050406030204" pitchFamily="18" charset="0"/>
                                    </a:rPr>
                                  </m:ctrlPr>
                                </m:sSubPr>
                                <m:e>
                                  <m:r>
                                    <a:rPr lang="en-US" sz="2800" b="0" i="1" smtClean="0">
                                      <a:solidFill>
                                        <a:schemeClr val="accent6"/>
                                      </a:solidFill>
                                      <a:latin typeface="Cambria Math" panose="02040503050406030204" pitchFamily="18" charset="0"/>
                                    </a:rPr>
                                    <m:t>𝑣</m:t>
                                  </m:r>
                                </m:e>
                                <m:sub>
                                  <m:r>
                                    <a:rPr lang="en-US" sz="2800" b="0" i="1" smtClean="0">
                                      <a:solidFill>
                                        <a:schemeClr val="accent6"/>
                                      </a:solidFill>
                                      <a:latin typeface="Cambria Math" panose="02040503050406030204" pitchFamily="18" charset="0"/>
                                    </a:rPr>
                                    <m:t>2</m:t>
                                  </m:r>
                                </m:sub>
                              </m:sSub>
                            </m:e>
                          </m:d>
                        </m:e>
                      </m:func>
                    </m:oMath>
                  </m:oMathPara>
                </a14:m>
                <a:endParaRPr lang="en-US"/>
              </a:p>
            </p:txBody>
          </p:sp>
        </mc:Choice>
        <mc:Fallback>
          <p:sp>
            <p:nvSpPr>
              <p:cNvPr id="14" name="TextBox 13">
                <a:extLst>
                  <a:ext uri="{FF2B5EF4-FFF2-40B4-BE49-F238E27FC236}">
                    <a16:creationId xmlns:a16="http://schemas.microsoft.com/office/drawing/2014/main" id="{7F01F6B5-D9F0-7E84-BE21-E75696391C59}"/>
                  </a:ext>
                </a:extLst>
              </p:cNvPr>
              <p:cNvSpPr txBox="1">
                <a:spLocks noRot="1" noChangeAspect="1" noMove="1" noResize="1" noEditPoints="1" noAdjustHandles="1" noChangeArrowheads="1" noChangeShapeType="1" noTextEdit="1"/>
              </p:cNvSpPr>
              <p:nvPr/>
            </p:nvSpPr>
            <p:spPr>
              <a:xfrm>
                <a:off x="7751756" y="3397551"/>
                <a:ext cx="4248333" cy="984757"/>
              </a:xfrm>
              <a:prstGeom prst="rect">
                <a:avLst/>
              </a:prstGeom>
              <a:blipFill>
                <a:blip r:embed="rId23"/>
                <a:stretch>
                  <a:fillRect b="-2532"/>
                </a:stretch>
              </a:blipFill>
            </p:spPr>
            <p:txBody>
              <a:bodyPr/>
              <a:lstStyle/>
              <a:p>
                <a:r>
                  <a:rPr lang="en-US">
                    <a:noFill/>
                  </a:rPr>
                  <a:t> </a:t>
                </a:r>
              </a:p>
            </p:txBody>
          </p:sp>
        </mc:Fallback>
      </mc:AlternateContent>
      <p:grpSp>
        <p:nvGrpSpPr>
          <p:cNvPr id="23" name="Group 22">
            <a:extLst>
              <a:ext uri="{FF2B5EF4-FFF2-40B4-BE49-F238E27FC236}">
                <a16:creationId xmlns:a16="http://schemas.microsoft.com/office/drawing/2014/main" id="{9AA2E90A-5D22-1A0A-5B96-897C19AFAE36}"/>
              </a:ext>
            </a:extLst>
          </p:cNvPr>
          <p:cNvGrpSpPr/>
          <p:nvPr/>
        </p:nvGrpSpPr>
        <p:grpSpPr>
          <a:xfrm>
            <a:off x="8976716" y="4356784"/>
            <a:ext cx="3052156" cy="1549463"/>
            <a:chOff x="8976716" y="4356784"/>
            <a:chExt cx="3052156" cy="1549463"/>
          </a:xfrm>
        </p:grpSpPr>
        <p:sp>
          <p:nvSpPr>
            <p:cNvPr id="19" name="Freeform 18">
              <a:extLst>
                <a:ext uri="{FF2B5EF4-FFF2-40B4-BE49-F238E27FC236}">
                  <a16:creationId xmlns:a16="http://schemas.microsoft.com/office/drawing/2014/main" id="{F605DD39-D995-56A6-AF33-1333DBBA0F60}"/>
                </a:ext>
              </a:extLst>
            </p:cNvPr>
            <p:cNvSpPr/>
            <p:nvPr/>
          </p:nvSpPr>
          <p:spPr>
            <a:xfrm>
              <a:off x="8976716" y="4356784"/>
              <a:ext cx="3023373" cy="1549463"/>
            </a:xfrm>
            <a:custGeom>
              <a:avLst/>
              <a:gdLst>
                <a:gd name="connsiteX0" fmla="*/ 0 w 3023373"/>
                <a:gd name="connsiteY0" fmla="*/ 0 h 1549463"/>
                <a:gd name="connsiteX1" fmla="*/ 1531775 w 3023373"/>
                <a:gd name="connsiteY1" fmla="*/ 474175 h 1549463"/>
                <a:gd name="connsiteX2" fmla="*/ 1478370 w 3023373"/>
                <a:gd name="connsiteY2" fmla="*/ 90208 h 1549463"/>
                <a:gd name="connsiteX3" fmla="*/ 1931948 w 3023373"/>
                <a:gd name="connsiteY3" fmla="*/ 579175 h 1549463"/>
                <a:gd name="connsiteX4" fmla="*/ 2861655 w 3023373"/>
                <a:gd name="connsiteY4" fmla="*/ 579175 h 1549463"/>
                <a:gd name="connsiteX5" fmla="*/ 3023373 w 3023373"/>
                <a:gd name="connsiteY5" fmla="*/ 740893 h 1549463"/>
                <a:gd name="connsiteX6" fmla="*/ 3023373 w 3023373"/>
                <a:gd name="connsiteY6" fmla="*/ 983462 h 1549463"/>
                <a:gd name="connsiteX7" fmla="*/ 3023373 w 3023373"/>
                <a:gd name="connsiteY7" fmla="*/ 1387745 h 1549463"/>
                <a:gd name="connsiteX8" fmla="*/ 2861655 w 3023373"/>
                <a:gd name="connsiteY8" fmla="*/ 1549463 h 1549463"/>
                <a:gd name="connsiteX9" fmla="*/ 1870965 w 3023373"/>
                <a:gd name="connsiteY9" fmla="*/ 1549463 h 1549463"/>
                <a:gd name="connsiteX10" fmla="*/ 1377076 w 3023373"/>
                <a:gd name="connsiteY10" fmla="*/ 1549463 h 1549463"/>
                <a:gd name="connsiteX11" fmla="*/ 1209534 w 3023373"/>
                <a:gd name="connsiteY11" fmla="*/ 1549463 h 1549463"/>
                <a:gd name="connsiteX12" fmla="*/ 1047816 w 3023373"/>
                <a:gd name="connsiteY12" fmla="*/ 1387745 h 1549463"/>
                <a:gd name="connsiteX13" fmla="*/ 1047816 w 3023373"/>
                <a:gd name="connsiteY13" fmla="*/ 983462 h 1549463"/>
                <a:gd name="connsiteX14" fmla="*/ 1047816 w 3023373"/>
                <a:gd name="connsiteY14" fmla="*/ 740893 h 1549463"/>
                <a:gd name="connsiteX15" fmla="*/ 1209534 w 3023373"/>
                <a:gd name="connsiteY15" fmla="*/ 579175 h 1549463"/>
                <a:gd name="connsiteX16" fmla="*/ 1377076 w 3023373"/>
                <a:gd name="connsiteY16" fmla="*/ 579175 h 1549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23373" h="1549463">
                  <a:moveTo>
                    <a:pt x="0" y="0"/>
                  </a:moveTo>
                  <a:lnTo>
                    <a:pt x="1531775" y="474175"/>
                  </a:lnTo>
                  <a:lnTo>
                    <a:pt x="1478370" y="90208"/>
                  </a:lnTo>
                  <a:lnTo>
                    <a:pt x="1931948" y="579175"/>
                  </a:lnTo>
                  <a:lnTo>
                    <a:pt x="2861655" y="579175"/>
                  </a:lnTo>
                  <a:cubicBezTo>
                    <a:pt x="2950969" y="579175"/>
                    <a:pt x="3023373" y="651579"/>
                    <a:pt x="3023373" y="740893"/>
                  </a:cubicBezTo>
                  <a:lnTo>
                    <a:pt x="3023373" y="983462"/>
                  </a:lnTo>
                  <a:lnTo>
                    <a:pt x="3023373" y="1387745"/>
                  </a:lnTo>
                  <a:cubicBezTo>
                    <a:pt x="3023373" y="1477059"/>
                    <a:pt x="2950969" y="1549463"/>
                    <a:pt x="2861655" y="1549463"/>
                  </a:cubicBezTo>
                  <a:lnTo>
                    <a:pt x="1870965" y="1549463"/>
                  </a:lnTo>
                  <a:lnTo>
                    <a:pt x="1377076" y="1549463"/>
                  </a:lnTo>
                  <a:lnTo>
                    <a:pt x="1209534" y="1549463"/>
                  </a:lnTo>
                  <a:cubicBezTo>
                    <a:pt x="1120220" y="1549463"/>
                    <a:pt x="1047816" y="1477059"/>
                    <a:pt x="1047816" y="1387745"/>
                  </a:cubicBezTo>
                  <a:lnTo>
                    <a:pt x="1047816" y="983462"/>
                  </a:lnTo>
                  <a:lnTo>
                    <a:pt x="1047816" y="740893"/>
                  </a:lnTo>
                  <a:cubicBezTo>
                    <a:pt x="1047816" y="651579"/>
                    <a:pt x="1120220" y="579175"/>
                    <a:pt x="1209534" y="579175"/>
                  </a:cubicBezTo>
                  <a:lnTo>
                    <a:pt x="1377076" y="579175"/>
                  </a:lnTo>
                  <a:close/>
                </a:path>
              </a:pathLst>
            </a:cu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a:extLst>
                <a:ext uri="{FF2B5EF4-FFF2-40B4-BE49-F238E27FC236}">
                  <a16:creationId xmlns:a16="http://schemas.microsoft.com/office/drawing/2014/main" id="{B9BBA126-2DC4-7D40-D913-1929D14FF235}"/>
                </a:ext>
              </a:extLst>
            </p:cNvPr>
            <p:cNvSpPr txBox="1"/>
            <p:nvPr/>
          </p:nvSpPr>
          <p:spPr>
            <a:xfrm>
              <a:off x="9929139" y="4962077"/>
              <a:ext cx="2099733" cy="923330"/>
            </a:xfrm>
            <a:prstGeom prst="rect">
              <a:avLst/>
            </a:prstGeom>
            <a:noFill/>
          </p:spPr>
          <p:txBody>
            <a:bodyPr wrap="square">
              <a:spAutoFit/>
            </a:bodyPr>
            <a:lstStyle/>
            <a:p>
              <a:pPr algn="ctr"/>
              <a:r>
                <a:rPr lang="en-US">
                  <a:solidFill>
                    <a:schemeClr val="bg1"/>
                  </a:solidFill>
                </a:rPr>
                <a:t>Compute these using the </a:t>
              </a:r>
              <a:br>
                <a:rPr lang="en-US">
                  <a:solidFill>
                    <a:schemeClr val="bg1"/>
                  </a:solidFill>
                </a:rPr>
              </a:br>
              <a:r>
                <a:rPr lang="en-US">
                  <a:solidFill>
                    <a:schemeClr val="bg1"/>
                  </a:solidFill>
                </a:rPr>
                <a:t>same process</a:t>
              </a:r>
            </a:p>
          </p:txBody>
        </p:sp>
      </p:grpSp>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5CD78AF6-8D5E-B9B6-D658-8EBA0E7AF467}"/>
                  </a:ext>
                </a:extLst>
              </p:cNvPr>
              <p:cNvSpPr txBox="1"/>
              <p:nvPr/>
            </p:nvSpPr>
            <p:spPr>
              <a:xfrm>
                <a:off x="7567410" y="2294395"/>
                <a:ext cx="2920992" cy="892424"/>
              </a:xfrm>
              <a:prstGeom prst="rect">
                <a:avLst/>
              </a:prstGeom>
              <a:noFill/>
            </p:spPr>
            <p:txBody>
              <a:bodyPr wrap="none" lIns="0" tIns="0" rIns="0" bIns="0" rtlCol="0">
                <a:spAutoFit/>
              </a:bodyPr>
              <a:lstStyle/>
              <a:p>
                <a:pPr/>
                <a14:m>
                  <m:oMathPara xmlns:m="http://schemas.openxmlformats.org/officeDocument/2006/math">
                    <m:oMath>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m:t>
                          </m:r>
                          <m:r>
                            <a:rPr lang="en-US" sz="2800" b="0" i="1" smtClean="0">
                              <a:latin typeface="Cambria Math" panose="02040503050406030204" pitchFamily="18" charset="0"/>
                            </a:rPr>
                            <m:t>𝑓</m:t>
                          </m:r>
                        </m:num>
                        <m:den>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𝑣</m:t>
                              </m:r>
                            </m:e>
                            <m:sub>
                              <m:r>
                                <a:rPr lang="en-US" sz="2800" b="0" i="1" smtClean="0">
                                  <a:latin typeface="Cambria Math" panose="02040503050406030204" pitchFamily="18" charset="0"/>
                                </a:rPr>
                                <m:t>3</m:t>
                              </m:r>
                            </m:sub>
                          </m:sSub>
                        </m:den>
                      </m:f>
                      <m:f>
                        <m:fPr>
                          <m:ctrlPr>
                            <a:rPr lang="en-US" sz="2800" b="0" i="1" smtClean="0">
                              <a:solidFill>
                                <a:schemeClr val="accent6"/>
                              </a:solidFill>
                              <a:latin typeface="Cambria Math" panose="02040503050406030204" pitchFamily="18" charset="0"/>
                            </a:rPr>
                          </m:ctrlPr>
                        </m:fPr>
                        <m:num>
                          <m:r>
                            <a:rPr lang="en-US" sz="2800" b="0" i="1" smtClean="0">
                              <a:solidFill>
                                <a:schemeClr val="accent6"/>
                              </a:solidFill>
                              <a:latin typeface="Cambria Math" panose="02040503050406030204" pitchFamily="18" charset="0"/>
                            </a:rPr>
                            <m:t>𝜕</m:t>
                          </m:r>
                          <m:sSub>
                            <m:sSubPr>
                              <m:ctrlPr>
                                <a:rPr lang="en-US" sz="2800" b="0" i="1" smtClean="0">
                                  <a:solidFill>
                                    <a:schemeClr val="accent6"/>
                                  </a:solidFill>
                                  <a:latin typeface="Cambria Math" panose="02040503050406030204" pitchFamily="18" charset="0"/>
                                </a:rPr>
                              </m:ctrlPr>
                            </m:sSubPr>
                            <m:e>
                              <m:r>
                                <a:rPr lang="en-US" sz="2800" b="0" i="1" smtClean="0">
                                  <a:solidFill>
                                    <a:schemeClr val="accent6"/>
                                  </a:solidFill>
                                  <a:latin typeface="Cambria Math" panose="02040503050406030204" pitchFamily="18" charset="0"/>
                                </a:rPr>
                                <m:t>𝑣</m:t>
                              </m:r>
                            </m:e>
                            <m:sub>
                              <m:r>
                                <a:rPr lang="en-US" sz="2800" b="0" i="1" smtClean="0">
                                  <a:solidFill>
                                    <a:schemeClr val="accent6"/>
                                  </a:solidFill>
                                  <a:latin typeface="Cambria Math" panose="02040503050406030204" pitchFamily="18" charset="0"/>
                                </a:rPr>
                                <m:t>3</m:t>
                              </m:r>
                            </m:sub>
                          </m:sSub>
                        </m:num>
                        <m:den>
                          <m:r>
                            <a:rPr lang="en-US" sz="2800" b="0" i="1" smtClean="0">
                              <a:solidFill>
                                <a:schemeClr val="accent6"/>
                              </a:solidFill>
                              <a:latin typeface="Cambria Math" panose="02040503050406030204" pitchFamily="18" charset="0"/>
                            </a:rPr>
                            <m:t>𝜕</m:t>
                          </m:r>
                          <m:sSub>
                            <m:sSubPr>
                              <m:ctrlPr>
                                <a:rPr lang="en-US" sz="2800" b="0" i="1" smtClean="0">
                                  <a:solidFill>
                                    <a:schemeClr val="accent6"/>
                                  </a:solidFill>
                                  <a:latin typeface="Cambria Math" panose="02040503050406030204" pitchFamily="18" charset="0"/>
                                </a:rPr>
                              </m:ctrlPr>
                            </m:sSubPr>
                            <m:e>
                              <m:r>
                                <a:rPr lang="en-US" sz="2800" b="0" i="1" smtClean="0">
                                  <a:solidFill>
                                    <a:schemeClr val="accent6"/>
                                  </a:solidFill>
                                  <a:latin typeface="Cambria Math" panose="02040503050406030204" pitchFamily="18" charset="0"/>
                                </a:rPr>
                                <m:t>𝑣</m:t>
                              </m:r>
                            </m:e>
                            <m:sub>
                              <m:r>
                                <a:rPr lang="en-US" sz="2800" b="0" i="1" smtClean="0">
                                  <a:solidFill>
                                    <a:schemeClr val="accent6"/>
                                  </a:solidFill>
                                  <a:latin typeface="Cambria Math" panose="02040503050406030204" pitchFamily="18" charset="0"/>
                                </a:rPr>
                                <m:t>2</m:t>
                              </m:r>
                            </m:sub>
                          </m:sSub>
                        </m:den>
                      </m:f>
                      <m:r>
                        <a:rPr lang="en-US" sz="2800" b="0" i="1" smtClean="0">
                          <a:latin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m:t>
                          </m:r>
                          <m:r>
                            <a:rPr lang="en-US" sz="2800" i="1">
                              <a:latin typeface="Cambria Math" panose="02040503050406030204" pitchFamily="18" charset="0"/>
                            </a:rPr>
                            <m:t>𝑓</m:t>
                          </m:r>
                        </m:num>
                        <m:den>
                          <m:r>
                            <a:rPr lang="en-US" sz="2800" i="1">
                              <a:latin typeface="Cambria Math" panose="02040503050406030204" pitchFamily="18" charset="0"/>
                            </a:rPr>
                            <m:t>𝜕</m:t>
                          </m:r>
                          <m:sSub>
                            <m:sSubPr>
                              <m:ctrlPr>
                                <a:rPr lang="en-US" sz="2800" i="1">
                                  <a:latin typeface="Cambria Math" panose="02040503050406030204" pitchFamily="18" charset="0"/>
                                </a:rPr>
                              </m:ctrlPr>
                            </m:sSubPr>
                            <m:e>
                              <m:r>
                                <a:rPr lang="en-US" sz="2800" i="1">
                                  <a:latin typeface="Cambria Math" panose="02040503050406030204" pitchFamily="18" charset="0"/>
                                </a:rPr>
                                <m:t>𝑣</m:t>
                              </m:r>
                            </m:e>
                            <m:sub>
                              <m:r>
                                <a:rPr lang="en-US" sz="2800" b="0" i="1" smtClean="0">
                                  <a:latin typeface="Cambria Math" panose="02040503050406030204" pitchFamily="18" charset="0"/>
                                </a:rPr>
                                <m:t>5</m:t>
                              </m:r>
                            </m:sub>
                          </m:sSub>
                        </m:den>
                      </m:f>
                      <m:f>
                        <m:fPr>
                          <m:ctrlPr>
                            <a:rPr lang="en-US" sz="2800" i="1">
                              <a:solidFill>
                                <a:schemeClr val="accent6"/>
                              </a:solidFill>
                              <a:latin typeface="Cambria Math" panose="02040503050406030204" pitchFamily="18" charset="0"/>
                            </a:rPr>
                          </m:ctrlPr>
                        </m:fPr>
                        <m:num>
                          <m:r>
                            <a:rPr lang="en-US" sz="2800" i="1">
                              <a:solidFill>
                                <a:schemeClr val="accent6"/>
                              </a:solidFill>
                              <a:latin typeface="Cambria Math" panose="02040503050406030204" pitchFamily="18" charset="0"/>
                            </a:rPr>
                            <m:t>𝜕</m:t>
                          </m:r>
                          <m:sSub>
                            <m:sSubPr>
                              <m:ctrlPr>
                                <a:rPr lang="en-US" sz="2800" i="1">
                                  <a:solidFill>
                                    <a:schemeClr val="accent6"/>
                                  </a:solidFill>
                                  <a:latin typeface="Cambria Math" panose="02040503050406030204" pitchFamily="18" charset="0"/>
                                </a:rPr>
                              </m:ctrlPr>
                            </m:sSubPr>
                            <m:e>
                              <m:r>
                                <a:rPr lang="en-US" sz="2800" i="1">
                                  <a:solidFill>
                                    <a:schemeClr val="accent6"/>
                                  </a:solidFill>
                                  <a:latin typeface="Cambria Math" panose="02040503050406030204" pitchFamily="18" charset="0"/>
                                </a:rPr>
                                <m:t>𝑣</m:t>
                              </m:r>
                            </m:e>
                            <m:sub>
                              <m:r>
                                <a:rPr lang="en-US" sz="2800" b="0" i="1" smtClean="0">
                                  <a:solidFill>
                                    <a:schemeClr val="accent6"/>
                                  </a:solidFill>
                                  <a:latin typeface="Cambria Math" panose="02040503050406030204" pitchFamily="18" charset="0"/>
                                </a:rPr>
                                <m:t>5</m:t>
                              </m:r>
                            </m:sub>
                          </m:sSub>
                        </m:num>
                        <m:den>
                          <m:r>
                            <a:rPr lang="en-US" sz="2800" i="1">
                              <a:solidFill>
                                <a:schemeClr val="accent6"/>
                              </a:solidFill>
                              <a:latin typeface="Cambria Math" panose="02040503050406030204" pitchFamily="18" charset="0"/>
                            </a:rPr>
                            <m:t>𝜕</m:t>
                          </m:r>
                          <m:sSub>
                            <m:sSubPr>
                              <m:ctrlPr>
                                <a:rPr lang="en-US" sz="2800" b="0" i="1" smtClean="0">
                                  <a:solidFill>
                                    <a:schemeClr val="accent6"/>
                                  </a:solidFill>
                                  <a:latin typeface="Cambria Math" panose="02040503050406030204" pitchFamily="18" charset="0"/>
                                </a:rPr>
                              </m:ctrlPr>
                            </m:sSubPr>
                            <m:e>
                              <m:r>
                                <a:rPr lang="en-US" sz="2800" b="0" i="1" smtClean="0">
                                  <a:solidFill>
                                    <a:schemeClr val="accent6"/>
                                  </a:solidFill>
                                  <a:latin typeface="Cambria Math" panose="02040503050406030204" pitchFamily="18" charset="0"/>
                                </a:rPr>
                                <m:t>𝑣</m:t>
                              </m:r>
                            </m:e>
                            <m:sub>
                              <m:r>
                                <a:rPr lang="en-US" sz="2800" i="1">
                                  <a:solidFill>
                                    <a:schemeClr val="accent6"/>
                                  </a:solidFill>
                                  <a:latin typeface="Cambria Math" panose="02040503050406030204" pitchFamily="18" charset="0"/>
                                </a:rPr>
                                <m:t>2</m:t>
                              </m:r>
                            </m:sub>
                          </m:sSub>
                        </m:den>
                      </m:f>
                    </m:oMath>
                  </m:oMathPara>
                </a14:m>
                <a:endParaRPr lang="en-US" sz="2800"/>
              </a:p>
            </p:txBody>
          </p:sp>
        </mc:Choice>
        <mc:Fallback>
          <p:sp>
            <p:nvSpPr>
              <p:cNvPr id="5" name="TextBox 4">
                <a:extLst>
                  <a:ext uri="{FF2B5EF4-FFF2-40B4-BE49-F238E27FC236}">
                    <a16:creationId xmlns:a16="http://schemas.microsoft.com/office/drawing/2014/main" id="{5CD78AF6-8D5E-B9B6-D658-8EBA0E7AF467}"/>
                  </a:ext>
                </a:extLst>
              </p:cNvPr>
              <p:cNvSpPr txBox="1">
                <a:spLocks noRot="1" noChangeAspect="1" noMove="1" noResize="1" noEditPoints="1" noAdjustHandles="1" noChangeArrowheads="1" noChangeShapeType="1" noTextEdit="1"/>
              </p:cNvSpPr>
              <p:nvPr/>
            </p:nvSpPr>
            <p:spPr>
              <a:xfrm>
                <a:off x="7567410" y="2294395"/>
                <a:ext cx="2920992" cy="892424"/>
              </a:xfrm>
              <a:prstGeom prst="rect">
                <a:avLst/>
              </a:prstGeom>
              <a:blipFill>
                <a:blip r:embed="rId24"/>
                <a:stretch>
                  <a:fillRect l="-2155" t="-1389" r="-431" b="-8333"/>
                </a:stretch>
              </a:blipFill>
            </p:spPr>
            <p:txBody>
              <a:bodyPr/>
              <a:lstStyle/>
              <a:p>
                <a:r>
                  <a:rPr lang="en-US">
                    <a:noFill/>
                  </a:rPr>
                  <a:t> </a:t>
                </a:r>
              </a:p>
            </p:txBody>
          </p:sp>
        </mc:Fallback>
      </mc:AlternateContent>
    </p:spTree>
    <p:extLst>
      <p:ext uri="{BB962C8B-B14F-4D97-AF65-F5344CB8AC3E}">
        <p14:creationId xmlns:p14="http://schemas.microsoft.com/office/powerpoint/2010/main" val="18906068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4CD6D-4EF6-4B56-0BA7-AF3ECC04032A}"/>
            </a:ext>
          </a:extLst>
        </p:cNvPr>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17" name="Rounded Rectangle 16">
                <a:extLst>
                  <a:ext uri="{FF2B5EF4-FFF2-40B4-BE49-F238E27FC236}">
                    <a16:creationId xmlns:a16="http://schemas.microsoft.com/office/drawing/2014/main" id="{10A58D20-C5CE-41FD-E449-F51F5575F95B}"/>
                  </a:ext>
                </a:extLst>
              </p:cNvPr>
              <p:cNvSpPr/>
              <p:nvPr/>
            </p:nvSpPr>
            <p:spPr>
              <a:xfrm>
                <a:off x="1490099" y="4975680"/>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𝒗</m:t>
                          </m:r>
                        </m:e>
                        <m:sub>
                          <m:r>
                            <a:rPr lang="en-US" b="1" i="1">
                              <a:solidFill>
                                <a:schemeClr val="tx1"/>
                              </a:solidFill>
                              <a:latin typeface="Cambria Math" panose="02040503050406030204" pitchFamily="18" charset="0"/>
                            </a:rPr>
                            <m:t>𝟐</m:t>
                          </m:r>
                        </m:sub>
                      </m:sSub>
                      <m:r>
                        <a:rPr lang="en-US" b="1" i="1">
                          <a:solidFill>
                            <a:schemeClr val="tx1"/>
                          </a:solidFill>
                          <a:latin typeface="Cambria Math" panose="02040503050406030204" pitchFamily="18" charset="0"/>
                        </a:rPr>
                        <m:t>=</m:t>
                      </m:r>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𝑥</m:t>
                          </m:r>
                        </m:e>
                        <m:sub>
                          <m:r>
                            <a:rPr lang="en-US" b="1" i="1">
                              <a:solidFill>
                                <a:schemeClr val="tx1"/>
                              </a:solidFill>
                              <a:latin typeface="Cambria Math" panose="02040503050406030204" pitchFamily="18" charset="0"/>
                            </a:rPr>
                            <m:t>2</m:t>
                          </m:r>
                        </m:sub>
                      </m:sSub>
                    </m:oMath>
                  </m:oMathPara>
                </a14:m>
                <a:endParaRPr lang="en-US" b="1" i="1">
                  <a:solidFill>
                    <a:schemeClr val="tx1"/>
                  </a:solidFill>
                  <a:latin typeface="Cambria Math" panose="02040503050406030204" pitchFamily="18" charset="0"/>
                </a:endParaRPr>
              </a:p>
            </p:txBody>
          </p:sp>
        </mc:Choice>
        <mc:Fallback>
          <p:sp>
            <p:nvSpPr>
              <p:cNvPr id="17" name="Rounded Rectangle 16">
                <a:extLst>
                  <a:ext uri="{FF2B5EF4-FFF2-40B4-BE49-F238E27FC236}">
                    <a16:creationId xmlns:a16="http://schemas.microsoft.com/office/drawing/2014/main" id="{10A58D20-C5CE-41FD-E449-F51F5575F95B}"/>
                  </a:ext>
                </a:extLst>
              </p:cNvPr>
              <p:cNvSpPr>
                <a:spLocks noRot="1" noChangeAspect="1" noMove="1" noResize="1" noEditPoints="1" noAdjustHandles="1" noChangeArrowheads="1" noChangeShapeType="1" noTextEdit="1"/>
              </p:cNvSpPr>
              <p:nvPr/>
            </p:nvSpPr>
            <p:spPr>
              <a:xfrm>
                <a:off x="1490099" y="4975680"/>
                <a:ext cx="952679"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17F66A81-7675-7074-3419-562B5C76D7CC}"/>
                  </a:ext>
                </a:extLst>
              </p:cNvPr>
              <p:cNvSpPr>
                <a:spLocks noGrp="1"/>
              </p:cNvSpPr>
              <p:nvPr>
                <p:ph type="title"/>
              </p:nvPr>
            </p:nvSpPr>
            <p:spPr/>
            <p:txBody>
              <a:bodyPr>
                <a:normAutofit fontScale="90000"/>
              </a:bodyPr>
              <a:lstStyle/>
              <a:p>
                <a:r>
                  <a:rPr lang="en-US"/>
                  <a:t>Differentiating </a:t>
                </a:r>
                <a:r>
                  <a:rPr lang="en-US" err="1"/>
                  <a:t>wrt</a:t>
                </a:r>
                <a:r>
                  <a:rPr lang="en-US"/>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7</m:t>
                        </m:r>
                      </m:sub>
                    </m:sSub>
                  </m:oMath>
                </a14:m>
                <a:r>
                  <a:rPr lang="en-US"/>
                  <a:t> Using the Chain Rule</a:t>
                </a:r>
              </a:p>
            </p:txBody>
          </p:sp>
        </mc:Choice>
        <mc:Fallback>
          <p:sp>
            <p:nvSpPr>
              <p:cNvPr id="2" name="Title 1">
                <a:extLst>
                  <a:ext uri="{FF2B5EF4-FFF2-40B4-BE49-F238E27FC236}">
                    <a16:creationId xmlns:a16="http://schemas.microsoft.com/office/drawing/2014/main" id="{17F66A81-7675-7074-3419-562B5C76D7CC}"/>
                  </a:ext>
                </a:extLst>
              </p:cNvPr>
              <p:cNvSpPr>
                <a:spLocks noGrp="1" noRot="1" noChangeAspect="1" noMove="1" noResize="1" noEditPoints="1" noAdjustHandles="1" noChangeArrowheads="1" noChangeShapeType="1" noTextEdit="1"/>
              </p:cNvSpPr>
              <p:nvPr>
                <p:ph type="title"/>
              </p:nvPr>
            </p:nvSpPr>
            <p:spPr>
              <a:blipFill>
                <a:blip r:embed="rId4"/>
                <a:stretch>
                  <a:fillRect l="-1864" b="-602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409B485C-8975-8EBD-706E-6DFCFC65D393}"/>
                  </a:ext>
                </a:extLst>
              </p:cNvPr>
              <p:cNvSpPr>
                <a:spLocks noGrp="1"/>
              </p:cNvSpPr>
              <p:nvPr>
                <p:ph idx="1"/>
              </p:nvPr>
            </p:nvSpPr>
            <p:spPr>
              <a:xfrm>
                <a:off x="312421" y="1424540"/>
                <a:ext cx="11567160" cy="739290"/>
              </a:xfrm>
            </p:spPr>
            <p:txBody>
              <a:bodyPr>
                <a:normAutofit/>
              </a:bodyPr>
              <a:lstStyle/>
              <a:p>
                <a:pPr marL="0" indent="0">
                  <a:buNone/>
                </a:pPr>
                <a:r>
                  <a:rPr lang="en-US" sz="2400"/>
                  <a:t>Computing the derivative of </a:t>
                </a:r>
                <a14:m>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m:t>
                        </m:r>
                        <m:r>
                          <a:rPr lang="en-US" sz="2400" i="1" smtClean="0">
                            <a:latin typeface="Cambria Math" panose="02040503050406030204" pitchFamily="18" charset="0"/>
                          </a:rPr>
                          <m:t>𝑓</m:t>
                        </m:r>
                      </m:num>
                      <m:den>
                        <m:r>
                          <a:rPr lang="en-US" sz="240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7</m:t>
                            </m:r>
                          </m:sub>
                        </m:sSub>
                      </m:den>
                    </m:f>
                  </m:oMath>
                </a14:m>
                <a:r>
                  <a:rPr lang="en-US" sz="2400" b="1"/>
                  <a:t> </a:t>
                </a:r>
                <a:r>
                  <a:rPr lang="en-US" sz="2400"/>
                  <a:t>by observing the paths from </a:t>
                </a: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7</m:t>
                        </m:r>
                      </m:sub>
                    </m:sSub>
                  </m:oMath>
                </a14:m>
                <a:r>
                  <a:rPr lang="en-US" sz="2400"/>
                  <a:t> to </a:t>
                </a: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7</m:t>
                        </m:r>
                      </m:sub>
                    </m:sSub>
                  </m:oMath>
                </a14:m>
                <a:r>
                  <a:rPr lang="en-US" sz="2400"/>
                  <a:t>. </a:t>
                </a:r>
                <a:endParaRPr lang="en-US" sz="2400" b="1"/>
              </a:p>
            </p:txBody>
          </p:sp>
        </mc:Choice>
        <mc:Fallback>
          <p:sp>
            <p:nvSpPr>
              <p:cNvPr id="64" name="Content Placeholder 63">
                <a:extLst>
                  <a:ext uri="{FF2B5EF4-FFF2-40B4-BE49-F238E27FC236}">
                    <a16:creationId xmlns:a16="http://schemas.microsoft.com/office/drawing/2014/main" id="{409B485C-8975-8EBD-706E-6DFCFC65D393}"/>
                  </a:ext>
                </a:extLst>
              </p:cNvPr>
              <p:cNvSpPr>
                <a:spLocks noGrp="1" noRot="1" noChangeAspect="1" noMove="1" noResize="1" noEditPoints="1" noAdjustHandles="1" noChangeArrowheads="1" noChangeShapeType="1" noTextEdit="1"/>
              </p:cNvSpPr>
              <p:nvPr>
                <p:ph idx="1"/>
              </p:nvPr>
            </p:nvSpPr>
            <p:spPr>
              <a:xfrm>
                <a:off x="312421" y="1424540"/>
                <a:ext cx="11567160" cy="739290"/>
              </a:xfrm>
              <a:blipFill>
                <a:blip r:embed="rId5"/>
                <a:stretch>
                  <a:fillRect l="-768" t="-169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Rounded Rectangle 2">
                <a:extLst>
                  <a:ext uri="{FF2B5EF4-FFF2-40B4-BE49-F238E27FC236}">
                    <a16:creationId xmlns:a16="http://schemas.microsoft.com/office/drawing/2014/main" id="{EA27A5EB-3C32-7CC4-B666-CB1B82579B19}"/>
                  </a:ext>
                </a:extLst>
              </p:cNvPr>
              <p:cNvSpPr/>
              <p:nvPr/>
            </p:nvSpPr>
            <p:spPr>
              <a:xfrm>
                <a:off x="2835693" y="3882275"/>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𝒗</m:t>
                          </m:r>
                        </m:e>
                        <m:sub>
                          <m:r>
                            <a:rPr lang="en-US" b="1" i="1">
                              <a:solidFill>
                                <a:schemeClr val="tx1"/>
                              </a:solidFill>
                              <a:latin typeface="Cambria Math" panose="02040503050406030204" pitchFamily="18" charset="0"/>
                            </a:rPr>
                            <m:t>𝟑</m:t>
                          </m:r>
                        </m:sub>
                      </m:sSub>
                      <m:r>
                        <a:rPr lang="en-US" b="1" i="1">
                          <a:solidFill>
                            <a:schemeClr val="tx1"/>
                          </a:solidFill>
                          <a:latin typeface="Cambria Math" panose="02040503050406030204" pitchFamily="18" charset="0"/>
                        </a:rPr>
                        <m:t>=</m:t>
                      </m:r>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𝑣</m:t>
                          </m:r>
                        </m:e>
                        <m:sub>
                          <m:r>
                            <a:rPr lang="en-US" b="1" i="1">
                              <a:solidFill>
                                <a:schemeClr val="tx1"/>
                              </a:solidFill>
                              <a:latin typeface="Cambria Math" panose="02040503050406030204" pitchFamily="18" charset="0"/>
                            </a:rPr>
                            <m:t>1</m:t>
                          </m:r>
                        </m:sub>
                      </m:sSub>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𝑣</m:t>
                          </m:r>
                        </m:e>
                        <m:sub>
                          <m:r>
                            <a:rPr lang="en-US" b="1" i="1">
                              <a:solidFill>
                                <a:schemeClr val="tx1"/>
                              </a:solidFill>
                              <a:latin typeface="Cambria Math" panose="02040503050406030204" pitchFamily="18" charset="0"/>
                            </a:rPr>
                            <m:t>2</m:t>
                          </m:r>
                        </m:sub>
                      </m:sSub>
                    </m:oMath>
                  </m:oMathPara>
                </a14:m>
                <a:endParaRPr lang="en-US" b="1" i="1">
                  <a:solidFill>
                    <a:schemeClr val="tx1"/>
                  </a:solidFill>
                  <a:latin typeface="Cambria Math" panose="02040503050406030204" pitchFamily="18" charset="0"/>
                </a:endParaRPr>
              </a:p>
            </p:txBody>
          </p:sp>
        </mc:Choice>
        <mc:Fallback>
          <p:sp>
            <p:nvSpPr>
              <p:cNvPr id="3" name="Rounded Rectangle 2">
                <a:extLst>
                  <a:ext uri="{FF2B5EF4-FFF2-40B4-BE49-F238E27FC236}">
                    <a16:creationId xmlns:a16="http://schemas.microsoft.com/office/drawing/2014/main" id="{EA27A5EB-3C32-7CC4-B666-CB1B82579B19}"/>
                  </a:ext>
                </a:extLst>
              </p:cNvPr>
              <p:cNvSpPr>
                <a:spLocks noRot="1" noChangeAspect="1" noMove="1" noResize="1" noEditPoints="1" noAdjustHandles="1" noChangeArrowheads="1" noChangeShapeType="1" noTextEdit="1"/>
              </p:cNvSpPr>
              <p:nvPr/>
            </p:nvSpPr>
            <p:spPr>
              <a:xfrm>
                <a:off x="2835693" y="3882275"/>
                <a:ext cx="126670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Rounded Rectangle 3">
                <a:extLst>
                  <a:ext uri="{FF2B5EF4-FFF2-40B4-BE49-F238E27FC236}">
                    <a16:creationId xmlns:a16="http://schemas.microsoft.com/office/drawing/2014/main" id="{1FD0AA17-20E8-F75D-04DC-546DFF645776}"/>
                  </a:ext>
                </a:extLst>
              </p:cNvPr>
              <p:cNvSpPr/>
              <p:nvPr/>
            </p:nvSpPr>
            <p:spPr>
              <a:xfrm>
                <a:off x="1490099" y="2783704"/>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4" name="Rounded Rectangle 3">
                <a:extLst>
                  <a:ext uri="{FF2B5EF4-FFF2-40B4-BE49-F238E27FC236}">
                    <a16:creationId xmlns:a16="http://schemas.microsoft.com/office/drawing/2014/main" id="{1FD0AA17-20E8-F75D-04DC-546DFF645776}"/>
                  </a:ext>
                </a:extLst>
              </p:cNvPr>
              <p:cNvSpPr>
                <a:spLocks noRot="1" noChangeAspect="1" noMove="1" noResize="1" noEditPoints="1" noAdjustHandles="1" noChangeArrowheads="1" noChangeShapeType="1" noTextEdit="1"/>
              </p:cNvSpPr>
              <p:nvPr/>
            </p:nvSpPr>
            <p:spPr>
              <a:xfrm>
                <a:off x="1490099" y="2783704"/>
                <a:ext cx="952679"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Rounded Rectangle 5">
                <a:extLst>
                  <a:ext uri="{FF2B5EF4-FFF2-40B4-BE49-F238E27FC236}">
                    <a16:creationId xmlns:a16="http://schemas.microsoft.com/office/drawing/2014/main" id="{6928E9C8-4ED7-92AC-F9C0-C4E59C3956AB}"/>
                  </a:ext>
                </a:extLst>
              </p:cNvPr>
              <p:cNvSpPr/>
              <p:nvPr/>
            </p:nvSpPr>
            <p:spPr>
              <a:xfrm>
                <a:off x="4380538" y="4975681"/>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𝒗</m:t>
                          </m:r>
                        </m:e>
                        <m:sub>
                          <m:r>
                            <a:rPr lang="en-US" b="1" i="1">
                              <a:solidFill>
                                <a:schemeClr val="tx1"/>
                              </a:solidFill>
                              <a:latin typeface="Cambria Math" panose="02040503050406030204" pitchFamily="18" charset="0"/>
                            </a:rPr>
                            <m:t>𝟓</m:t>
                          </m:r>
                        </m:sub>
                      </m:sSub>
                      <m:r>
                        <a:rPr lang="en-US" b="1" i="1">
                          <a:solidFill>
                            <a:schemeClr val="tx1"/>
                          </a:solidFill>
                          <a:latin typeface="Cambria Math" panose="02040503050406030204" pitchFamily="18" charset="0"/>
                        </a:rPr>
                        <m:t>=</m:t>
                      </m:r>
                      <m:func>
                        <m:funcPr>
                          <m:ctrlPr>
                            <a:rPr lang="en-US" b="1" i="1">
                              <a:solidFill>
                                <a:schemeClr val="tx1"/>
                              </a:solidFill>
                              <a:latin typeface="Cambria Math" panose="02040503050406030204" pitchFamily="18" charset="0"/>
                            </a:rPr>
                          </m:ctrlPr>
                        </m:funcPr>
                        <m:fName>
                          <m:r>
                            <m:rPr>
                              <m:sty m:val="p"/>
                            </m:rPr>
                            <a:rPr lang="en-US" b="1" i="1">
                              <a:solidFill>
                                <a:schemeClr val="tx1"/>
                              </a:solidFill>
                              <a:latin typeface="Cambria Math" panose="02040503050406030204" pitchFamily="18" charset="0"/>
                            </a:rPr>
                            <m:t>sin</m:t>
                          </m:r>
                        </m:fName>
                        <m:e>
                          <m:d>
                            <m:dPr>
                              <m:ctrlPr>
                                <a:rPr lang="en-US" b="1" i="1">
                                  <a:solidFill>
                                    <a:schemeClr val="tx1"/>
                                  </a:solidFill>
                                  <a:latin typeface="Cambria Math" panose="02040503050406030204" pitchFamily="18" charset="0"/>
                                </a:rPr>
                              </m:ctrlPr>
                            </m:dPr>
                            <m:e>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𝑣</m:t>
                                  </m:r>
                                </m:e>
                                <m:sub>
                                  <m:r>
                                    <a:rPr lang="en-US" b="1" i="1">
                                      <a:solidFill>
                                        <a:schemeClr val="tx1"/>
                                      </a:solidFill>
                                      <a:latin typeface="Cambria Math" panose="02040503050406030204" pitchFamily="18" charset="0"/>
                                    </a:rPr>
                                    <m:t>2</m:t>
                                  </m:r>
                                </m:sub>
                              </m:sSub>
                            </m:e>
                          </m:d>
                        </m:e>
                      </m:func>
                    </m:oMath>
                  </m:oMathPara>
                </a14:m>
                <a:endParaRPr lang="en-US" b="1" i="1">
                  <a:solidFill>
                    <a:schemeClr val="tx1"/>
                  </a:solidFill>
                  <a:latin typeface="Cambria Math" panose="02040503050406030204" pitchFamily="18" charset="0"/>
                </a:endParaRPr>
              </a:p>
            </p:txBody>
          </p:sp>
        </mc:Choice>
        <mc:Fallback>
          <p:sp>
            <p:nvSpPr>
              <p:cNvPr id="6" name="Rounded Rectangle 5">
                <a:extLst>
                  <a:ext uri="{FF2B5EF4-FFF2-40B4-BE49-F238E27FC236}">
                    <a16:creationId xmlns:a16="http://schemas.microsoft.com/office/drawing/2014/main" id="{6928E9C8-4ED7-92AC-F9C0-C4E59C3956AB}"/>
                  </a:ext>
                </a:extLst>
              </p:cNvPr>
              <p:cNvSpPr>
                <a:spLocks noRot="1" noChangeAspect="1" noMove="1" noResize="1" noEditPoints="1" noAdjustHandles="1" noChangeArrowheads="1" noChangeShapeType="1" noTextEdit="1"/>
              </p:cNvSpPr>
              <p:nvPr/>
            </p:nvSpPr>
            <p:spPr>
              <a:xfrm>
                <a:off x="4380538" y="4975681"/>
                <a:ext cx="1393372"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Rounded Rectangle 6">
                <a:extLst>
                  <a:ext uri="{FF2B5EF4-FFF2-40B4-BE49-F238E27FC236}">
                    <a16:creationId xmlns:a16="http://schemas.microsoft.com/office/drawing/2014/main" id="{1036036C-C977-02F6-8F4B-8F5D1BF3CEC6}"/>
                  </a:ext>
                </a:extLst>
              </p:cNvPr>
              <p:cNvSpPr/>
              <p:nvPr/>
            </p:nvSpPr>
            <p:spPr>
              <a:xfrm>
                <a:off x="4495310" y="2783704"/>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𝒗</m:t>
                          </m:r>
                        </m:e>
                        <m:sub>
                          <m:r>
                            <a:rPr lang="en-US" b="1" i="1">
                              <a:solidFill>
                                <a:schemeClr val="tx1"/>
                              </a:solidFill>
                              <a:latin typeface="Cambria Math" panose="02040503050406030204" pitchFamily="18" charset="0"/>
                            </a:rPr>
                            <m:t>𝟒</m:t>
                          </m:r>
                        </m:sub>
                      </m:sSub>
                      <m:r>
                        <a:rPr lang="en-US" b="1" i="1">
                          <a:solidFill>
                            <a:schemeClr val="tx1"/>
                          </a:solidFill>
                          <a:latin typeface="Cambria Math" panose="02040503050406030204" pitchFamily="18" charset="0"/>
                        </a:rPr>
                        <m:t>=</m:t>
                      </m:r>
                      <m:sSup>
                        <m:sSupPr>
                          <m:ctrlPr>
                            <a:rPr lang="en-US" b="1" i="1">
                              <a:solidFill>
                                <a:schemeClr val="tx1"/>
                              </a:solidFill>
                              <a:latin typeface="Cambria Math" panose="02040503050406030204" pitchFamily="18" charset="0"/>
                            </a:rPr>
                          </m:ctrlPr>
                        </m:sSupPr>
                        <m:e>
                          <m:r>
                            <a:rPr lang="en-US" b="1" i="1">
                              <a:solidFill>
                                <a:schemeClr val="tx1"/>
                              </a:solidFill>
                              <a:latin typeface="Cambria Math" panose="02040503050406030204" pitchFamily="18" charset="0"/>
                            </a:rPr>
                            <m:t>𝑒</m:t>
                          </m:r>
                        </m:e>
                        <m:sup>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𝑣</m:t>
                              </m:r>
                            </m:e>
                            <m:sub>
                              <m:r>
                                <a:rPr lang="en-US" b="1" i="1">
                                  <a:solidFill>
                                    <a:schemeClr val="tx1"/>
                                  </a:solidFill>
                                  <a:latin typeface="Cambria Math" panose="02040503050406030204" pitchFamily="18" charset="0"/>
                                </a:rPr>
                                <m:t>3</m:t>
                              </m:r>
                            </m:sub>
                          </m:sSub>
                        </m:sup>
                      </m:sSup>
                    </m:oMath>
                  </m:oMathPara>
                </a14:m>
                <a:endParaRPr lang="en-US" b="1" i="1">
                  <a:solidFill>
                    <a:schemeClr val="tx1"/>
                  </a:solidFill>
                  <a:latin typeface="Cambria Math" panose="02040503050406030204" pitchFamily="18" charset="0"/>
                </a:endParaRPr>
              </a:p>
            </p:txBody>
          </p:sp>
        </mc:Choice>
        <mc:Fallback>
          <p:sp>
            <p:nvSpPr>
              <p:cNvPr id="7" name="Rounded Rectangle 6">
                <a:extLst>
                  <a:ext uri="{FF2B5EF4-FFF2-40B4-BE49-F238E27FC236}">
                    <a16:creationId xmlns:a16="http://schemas.microsoft.com/office/drawing/2014/main" id="{1036036C-C977-02F6-8F4B-8F5D1BF3CEC6}"/>
                  </a:ext>
                </a:extLst>
              </p:cNvPr>
              <p:cNvSpPr>
                <a:spLocks noRot="1" noChangeAspect="1" noMove="1" noResize="1" noEditPoints="1" noAdjustHandles="1" noChangeArrowheads="1" noChangeShapeType="1" noTextEdit="1"/>
              </p:cNvSpPr>
              <p:nvPr/>
            </p:nvSpPr>
            <p:spPr>
              <a:xfrm>
                <a:off x="4495310" y="2783704"/>
                <a:ext cx="1151547"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Rounded Rectangle 7">
                <a:extLst>
                  <a:ext uri="{FF2B5EF4-FFF2-40B4-BE49-F238E27FC236}">
                    <a16:creationId xmlns:a16="http://schemas.microsoft.com/office/drawing/2014/main" id="{505E63BF-F70E-BF62-6C21-50A1058FDE8C}"/>
                  </a:ext>
                </a:extLst>
              </p:cNvPr>
              <p:cNvSpPr/>
              <p:nvPr/>
            </p:nvSpPr>
            <p:spPr>
              <a:xfrm>
                <a:off x="6039772" y="3882275"/>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𝒗</m:t>
                          </m:r>
                        </m:e>
                        <m:sub>
                          <m:r>
                            <a:rPr lang="en-US" b="1" i="1">
                              <a:solidFill>
                                <a:schemeClr val="tx1"/>
                              </a:solidFill>
                              <a:latin typeface="Cambria Math" panose="02040503050406030204" pitchFamily="18" charset="0"/>
                            </a:rPr>
                            <m:t>𝟔</m:t>
                          </m:r>
                        </m:sub>
                      </m:sSub>
                      <m:r>
                        <a:rPr lang="en-US" b="1" i="1">
                          <a:solidFill>
                            <a:schemeClr val="tx1"/>
                          </a:solidFill>
                          <a:latin typeface="Cambria Math" panose="02040503050406030204" pitchFamily="18" charset="0"/>
                        </a:rPr>
                        <m:t>=</m:t>
                      </m:r>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𝑣</m:t>
                          </m:r>
                        </m:e>
                        <m:sub>
                          <m:r>
                            <a:rPr lang="en-US" b="1" i="1">
                              <a:solidFill>
                                <a:schemeClr val="tx1"/>
                              </a:solidFill>
                              <a:latin typeface="Cambria Math" panose="02040503050406030204" pitchFamily="18" charset="0"/>
                            </a:rPr>
                            <m:t>4</m:t>
                          </m:r>
                        </m:sub>
                      </m:sSub>
                      <m:r>
                        <a:rPr lang="en-US" b="1" i="1">
                          <a:solidFill>
                            <a:schemeClr val="tx1"/>
                          </a:solidFill>
                          <a:latin typeface="Cambria Math" panose="02040503050406030204" pitchFamily="18" charset="0"/>
                        </a:rPr>
                        <m:t>+</m:t>
                      </m:r>
                      <m:sSub>
                        <m:sSubPr>
                          <m:ctrlPr>
                            <a:rPr lang="en-US" b="1" i="1">
                              <a:solidFill>
                                <a:schemeClr val="tx1"/>
                              </a:solidFill>
                              <a:latin typeface="Cambria Math" panose="02040503050406030204" pitchFamily="18" charset="0"/>
                            </a:rPr>
                          </m:ctrlPr>
                        </m:sSubPr>
                        <m:e>
                          <m:r>
                            <a:rPr lang="en-US" b="1" i="1">
                              <a:solidFill>
                                <a:schemeClr val="tx1"/>
                              </a:solidFill>
                              <a:latin typeface="Cambria Math" panose="02040503050406030204" pitchFamily="18" charset="0"/>
                            </a:rPr>
                            <m:t>𝑣</m:t>
                          </m:r>
                        </m:e>
                        <m:sub>
                          <m:r>
                            <a:rPr lang="en-US" b="1" i="1">
                              <a:solidFill>
                                <a:schemeClr val="tx1"/>
                              </a:solidFill>
                              <a:latin typeface="Cambria Math" panose="02040503050406030204" pitchFamily="18" charset="0"/>
                            </a:rPr>
                            <m:t>3</m:t>
                          </m:r>
                        </m:sub>
                      </m:sSub>
                    </m:oMath>
                  </m:oMathPara>
                </a14:m>
                <a:endParaRPr lang="en-US" b="1" i="1">
                  <a:solidFill>
                    <a:schemeClr val="tx1"/>
                  </a:solidFill>
                  <a:latin typeface="Cambria Math" panose="02040503050406030204" pitchFamily="18" charset="0"/>
                </a:endParaRPr>
              </a:p>
            </p:txBody>
          </p:sp>
        </mc:Choice>
        <mc:Fallback>
          <p:sp>
            <p:nvSpPr>
              <p:cNvPr id="8" name="Rounded Rectangle 7">
                <a:extLst>
                  <a:ext uri="{FF2B5EF4-FFF2-40B4-BE49-F238E27FC236}">
                    <a16:creationId xmlns:a16="http://schemas.microsoft.com/office/drawing/2014/main" id="{505E63BF-F70E-BF62-6C21-50A1058FDE8C}"/>
                  </a:ext>
                </a:extLst>
              </p:cNvPr>
              <p:cNvSpPr>
                <a:spLocks noRot="1" noChangeAspect="1" noMove="1" noResize="1" noEditPoints="1" noAdjustHandles="1" noChangeArrowheads="1" noChangeShapeType="1" noTextEdit="1"/>
              </p:cNvSpPr>
              <p:nvPr/>
            </p:nvSpPr>
            <p:spPr>
              <a:xfrm>
                <a:off x="6039772" y="3882275"/>
                <a:ext cx="1532709"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Rounded Rectangle 8">
                <a:extLst>
                  <a:ext uri="{FF2B5EF4-FFF2-40B4-BE49-F238E27FC236}">
                    <a16:creationId xmlns:a16="http://schemas.microsoft.com/office/drawing/2014/main" id="{7EEC8CAC-DBBE-09EA-A494-04CA9C7C5A4F}"/>
                  </a:ext>
                </a:extLst>
              </p:cNvPr>
              <p:cNvSpPr/>
              <p:nvPr/>
            </p:nvSpPr>
            <p:spPr>
              <a:xfrm>
                <a:off x="7965396" y="4975681"/>
                <a:ext cx="1532709" cy="468535"/>
              </a:xfrm>
              <a:prstGeom prst="roundRect">
                <a:avLst/>
              </a:prstGeom>
              <a:solidFill>
                <a:schemeClr val="accent2">
                  <a:lumMod val="50000"/>
                </a:schemeClr>
              </a:solidFill>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a:solidFill>
                                <a:schemeClr val="bg1"/>
                              </a:solidFill>
                              <a:latin typeface="Cambria Math" panose="02040503050406030204" pitchFamily="18" charset="0"/>
                            </a:rPr>
                          </m:ctrlPr>
                        </m:sSubPr>
                        <m:e>
                          <m:r>
                            <a:rPr lang="en-US" b="1" i="1">
                              <a:solidFill>
                                <a:schemeClr val="bg1"/>
                              </a:solidFill>
                              <a:latin typeface="Cambria Math" panose="02040503050406030204" pitchFamily="18" charset="0"/>
                            </a:rPr>
                            <m:t>𝒗</m:t>
                          </m:r>
                        </m:e>
                        <m:sub>
                          <m:r>
                            <a:rPr lang="en-US" b="1" i="1">
                              <a:solidFill>
                                <a:schemeClr val="bg1"/>
                              </a:solidFill>
                              <a:latin typeface="Cambria Math" panose="02040503050406030204" pitchFamily="18" charset="0"/>
                            </a:rPr>
                            <m:t>𝟕</m:t>
                          </m:r>
                        </m:sub>
                      </m:sSub>
                      <m:r>
                        <a:rPr lang="en-US" b="1" i="1">
                          <a:solidFill>
                            <a:schemeClr val="bg1"/>
                          </a:solidFill>
                          <a:latin typeface="Cambria Math" panose="02040503050406030204" pitchFamily="18" charset="0"/>
                        </a:rPr>
                        <m:t>=</m:t>
                      </m:r>
                      <m:sSub>
                        <m:sSubPr>
                          <m:ctrlPr>
                            <a:rPr lang="en-US" b="1" i="1">
                              <a:solidFill>
                                <a:schemeClr val="bg1"/>
                              </a:solidFill>
                              <a:latin typeface="Cambria Math" panose="02040503050406030204" pitchFamily="18" charset="0"/>
                            </a:rPr>
                          </m:ctrlPr>
                        </m:sSubPr>
                        <m:e>
                          <m:r>
                            <a:rPr lang="en-US" b="1" i="1">
                              <a:solidFill>
                                <a:schemeClr val="bg1"/>
                              </a:solidFill>
                              <a:latin typeface="Cambria Math" panose="02040503050406030204" pitchFamily="18" charset="0"/>
                            </a:rPr>
                            <m:t>𝑣</m:t>
                          </m:r>
                        </m:e>
                        <m:sub>
                          <m:r>
                            <a:rPr lang="en-US" b="1" i="1">
                              <a:solidFill>
                                <a:schemeClr val="bg1"/>
                              </a:solidFill>
                              <a:latin typeface="Cambria Math" panose="02040503050406030204" pitchFamily="18" charset="0"/>
                            </a:rPr>
                            <m:t>6</m:t>
                          </m:r>
                        </m:sub>
                      </m:sSub>
                      <m:r>
                        <a:rPr lang="en-US" b="1" i="1">
                          <a:solidFill>
                            <a:schemeClr val="bg1"/>
                          </a:solidFill>
                          <a:latin typeface="Cambria Math" panose="02040503050406030204" pitchFamily="18" charset="0"/>
                        </a:rPr>
                        <m:t>−</m:t>
                      </m:r>
                      <m:sSub>
                        <m:sSubPr>
                          <m:ctrlPr>
                            <a:rPr lang="en-US" b="1" i="1">
                              <a:solidFill>
                                <a:schemeClr val="bg1"/>
                              </a:solidFill>
                              <a:latin typeface="Cambria Math" panose="02040503050406030204" pitchFamily="18" charset="0"/>
                            </a:rPr>
                          </m:ctrlPr>
                        </m:sSubPr>
                        <m:e>
                          <m:r>
                            <a:rPr lang="en-US" b="1" i="1">
                              <a:solidFill>
                                <a:schemeClr val="bg1"/>
                              </a:solidFill>
                              <a:latin typeface="Cambria Math" panose="02040503050406030204" pitchFamily="18" charset="0"/>
                            </a:rPr>
                            <m:t>𝑣</m:t>
                          </m:r>
                        </m:e>
                        <m:sub>
                          <m:r>
                            <a:rPr lang="en-US" b="1" i="1">
                              <a:solidFill>
                                <a:schemeClr val="bg1"/>
                              </a:solidFill>
                              <a:latin typeface="Cambria Math" panose="02040503050406030204" pitchFamily="18" charset="0"/>
                            </a:rPr>
                            <m:t>5</m:t>
                          </m:r>
                        </m:sub>
                      </m:sSub>
                    </m:oMath>
                  </m:oMathPara>
                </a14:m>
                <a:endParaRPr lang="en-US" b="1" i="1">
                  <a:solidFill>
                    <a:schemeClr val="bg1"/>
                  </a:solidFill>
                  <a:latin typeface="Cambria Math" panose="02040503050406030204" pitchFamily="18" charset="0"/>
                </a:endParaRPr>
              </a:p>
            </p:txBody>
          </p:sp>
        </mc:Choice>
        <mc:Fallback>
          <p:sp>
            <p:nvSpPr>
              <p:cNvPr id="9" name="Rounded Rectangle 8">
                <a:extLst>
                  <a:ext uri="{FF2B5EF4-FFF2-40B4-BE49-F238E27FC236}">
                    <a16:creationId xmlns:a16="http://schemas.microsoft.com/office/drawing/2014/main" id="{7EEC8CAC-DBBE-09EA-A494-04CA9C7C5A4F}"/>
                  </a:ext>
                </a:extLst>
              </p:cNvPr>
              <p:cNvSpPr>
                <a:spLocks noRot="1" noChangeAspect="1" noMove="1" noResize="1" noEditPoints="1" noAdjustHandles="1" noChangeArrowheads="1" noChangeShapeType="1" noTextEdit="1"/>
              </p:cNvSpPr>
              <p:nvPr/>
            </p:nvSpPr>
            <p:spPr>
              <a:xfrm>
                <a:off x="7965396" y="4975681"/>
                <a:ext cx="1532709" cy="468535"/>
              </a:xfrm>
              <a:prstGeom prst="roundRect">
                <a:avLst/>
              </a:prstGeom>
              <a:blipFill>
                <a:blip r:embed="rId11"/>
                <a:stretch>
                  <a:fillRect/>
                </a:stretch>
              </a:blipFill>
            </p:spPr>
            <p:txBody>
              <a:bodyPr/>
              <a:lstStyle/>
              <a:p>
                <a:r>
                  <a:rPr lang="en-US">
                    <a:noFill/>
                  </a:rPr>
                  <a:t> </a:t>
                </a:r>
              </a:p>
            </p:txBody>
          </p:sp>
        </mc:Fallback>
      </mc:AlternateContent>
      <p:cxnSp>
        <p:nvCxnSpPr>
          <p:cNvPr id="10" name="Straight Arrow Connector 9">
            <a:extLst>
              <a:ext uri="{FF2B5EF4-FFF2-40B4-BE49-F238E27FC236}">
                <a16:creationId xmlns:a16="http://schemas.microsoft.com/office/drawing/2014/main" id="{FD1BCB1B-BB1B-04D1-FEE5-B449F1AE2653}"/>
              </a:ext>
            </a:extLst>
          </p:cNvPr>
          <p:cNvCxnSpPr>
            <a:stCxn id="4" idx="3"/>
            <a:endCxn id="3" idx="1"/>
          </p:cNvCxnSpPr>
          <p:nvPr/>
        </p:nvCxnSpPr>
        <p:spPr>
          <a:xfrm>
            <a:off x="2442778" y="3017972"/>
            <a:ext cx="392915"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334D41F6-CECB-2971-A80D-EAE78D120DBF}"/>
              </a:ext>
            </a:extLst>
          </p:cNvPr>
          <p:cNvCxnSpPr>
            <a:cxnSpLocks/>
            <a:stCxn id="17" idx="3"/>
            <a:endCxn id="3" idx="1"/>
          </p:cNvCxnSpPr>
          <p:nvPr/>
        </p:nvCxnSpPr>
        <p:spPr>
          <a:xfrm flipV="1">
            <a:off x="2442778" y="4116543"/>
            <a:ext cx="392915" cy="109340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AEB937D3-5A19-8FC9-12CF-45ABA90BC9C5}"/>
              </a:ext>
            </a:extLst>
          </p:cNvPr>
          <p:cNvCxnSpPr>
            <a:cxnSpLocks/>
            <a:stCxn id="3" idx="3"/>
            <a:endCxn id="7" idx="1"/>
          </p:cNvCxnSpPr>
          <p:nvPr/>
        </p:nvCxnSpPr>
        <p:spPr>
          <a:xfrm flipV="1">
            <a:off x="4102395" y="3017972"/>
            <a:ext cx="392915"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4046340F-C35F-073F-411E-7BB965E0469C}"/>
              </a:ext>
            </a:extLst>
          </p:cNvPr>
          <p:cNvCxnSpPr>
            <a:cxnSpLocks/>
            <a:stCxn id="17" idx="3"/>
            <a:endCxn id="6" idx="1"/>
          </p:cNvCxnSpPr>
          <p:nvPr/>
        </p:nvCxnSpPr>
        <p:spPr>
          <a:xfrm>
            <a:off x="2442778" y="5209948"/>
            <a:ext cx="1937760" cy="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8" name="Straight Arrow Connector 47">
            <a:extLst>
              <a:ext uri="{FF2B5EF4-FFF2-40B4-BE49-F238E27FC236}">
                <a16:creationId xmlns:a16="http://schemas.microsoft.com/office/drawing/2014/main" id="{828E51EA-1B70-50C8-5B99-D94997D78778}"/>
              </a:ext>
            </a:extLst>
          </p:cNvPr>
          <p:cNvCxnSpPr>
            <a:cxnSpLocks/>
            <a:stCxn id="7" idx="3"/>
            <a:endCxn id="8" idx="1"/>
          </p:cNvCxnSpPr>
          <p:nvPr/>
        </p:nvCxnSpPr>
        <p:spPr>
          <a:xfrm>
            <a:off x="5646857" y="3017972"/>
            <a:ext cx="392915"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48">
            <a:extLst>
              <a:ext uri="{FF2B5EF4-FFF2-40B4-BE49-F238E27FC236}">
                <a16:creationId xmlns:a16="http://schemas.microsoft.com/office/drawing/2014/main" id="{190F5847-C9EE-C4B1-425B-EB98D51F7335}"/>
              </a:ext>
            </a:extLst>
          </p:cNvPr>
          <p:cNvCxnSpPr>
            <a:cxnSpLocks/>
            <a:stCxn id="3" idx="3"/>
            <a:endCxn id="8" idx="1"/>
          </p:cNvCxnSpPr>
          <p:nvPr/>
        </p:nvCxnSpPr>
        <p:spPr>
          <a:xfrm>
            <a:off x="4102395" y="4116543"/>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0" name="Straight Arrow Connector 49">
            <a:extLst>
              <a:ext uri="{FF2B5EF4-FFF2-40B4-BE49-F238E27FC236}">
                <a16:creationId xmlns:a16="http://schemas.microsoft.com/office/drawing/2014/main" id="{E153B8DF-CAF5-1A94-A4C1-16C6E82EE83C}"/>
              </a:ext>
            </a:extLst>
          </p:cNvPr>
          <p:cNvCxnSpPr>
            <a:cxnSpLocks/>
            <a:stCxn id="6" idx="3"/>
            <a:endCxn id="9" idx="1"/>
          </p:cNvCxnSpPr>
          <p:nvPr/>
        </p:nvCxnSpPr>
        <p:spPr>
          <a:xfrm>
            <a:off x="5773910" y="5209949"/>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1" name="Straight Arrow Connector 50">
            <a:extLst>
              <a:ext uri="{FF2B5EF4-FFF2-40B4-BE49-F238E27FC236}">
                <a16:creationId xmlns:a16="http://schemas.microsoft.com/office/drawing/2014/main" id="{875265E7-BC4F-0024-2B80-0207E254B8FC}"/>
              </a:ext>
            </a:extLst>
          </p:cNvPr>
          <p:cNvCxnSpPr>
            <a:cxnSpLocks/>
            <a:stCxn id="8" idx="3"/>
            <a:endCxn id="9" idx="1"/>
          </p:cNvCxnSpPr>
          <p:nvPr/>
        </p:nvCxnSpPr>
        <p:spPr>
          <a:xfrm>
            <a:off x="7572481" y="4116543"/>
            <a:ext cx="392915"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2" name="TextBox 51">
                <a:extLst>
                  <a:ext uri="{FF2B5EF4-FFF2-40B4-BE49-F238E27FC236}">
                    <a16:creationId xmlns:a16="http://schemas.microsoft.com/office/drawing/2014/main" id="{B6D444DE-C2A5-5D64-C82F-64B561C9E1EC}"/>
                  </a:ext>
                </a:extLst>
              </p:cNvPr>
              <p:cNvSpPr txBox="1"/>
              <p:nvPr/>
            </p:nvSpPr>
            <p:spPr>
              <a:xfrm>
                <a:off x="312421" y="2817916"/>
                <a:ext cx="993550"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52" name="TextBox 51">
                <a:extLst>
                  <a:ext uri="{FF2B5EF4-FFF2-40B4-BE49-F238E27FC236}">
                    <a16:creationId xmlns:a16="http://schemas.microsoft.com/office/drawing/2014/main" id="{B6D444DE-C2A5-5D64-C82F-64B561C9E1EC}"/>
                  </a:ext>
                </a:extLst>
              </p:cNvPr>
              <p:cNvSpPr txBox="1">
                <a:spLocks noRot="1" noChangeAspect="1" noMove="1" noResize="1" noEditPoints="1" noAdjustHandles="1" noChangeArrowheads="1" noChangeShapeType="1" noTextEdit="1"/>
              </p:cNvSpPr>
              <p:nvPr/>
            </p:nvSpPr>
            <p:spPr>
              <a:xfrm>
                <a:off x="312421" y="2817916"/>
                <a:ext cx="993550" cy="400110"/>
              </a:xfrm>
              <a:prstGeom prst="rect">
                <a:avLst/>
              </a:prstGeom>
              <a:blipFill>
                <a:blip r:embed="rId12"/>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3" name="TextBox 52">
                <a:extLst>
                  <a:ext uri="{FF2B5EF4-FFF2-40B4-BE49-F238E27FC236}">
                    <a16:creationId xmlns:a16="http://schemas.microsoft.com/office/drawing/2014/main" id="{77CF26F1-F3E7-9B6D-39E4-E338058E3487}"/>
                  </a:ext>
                </a:extLst>
              </p:cNvPr>
              <p:cNvSpPr txBox="1"/>
              <p:nvPr/>
            </p:nvSpPr>
            <p:spPr>
              <a:xfrm>
                <a:off x="312421" y="5003371"/>
                <a:ext cx="993550"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53" name="TextBox 52">
                <a:extLst>
                  <a:ext uri="{FF2B5EF4-FFF2-40B4-BE49-F238E27FC236}">
                    <a16:creationId xmlns:a16="http://schemas.microsoft.com/office/drawing/2014/main" id="{77CF26F1-F3E7-9B6D-39E4-E338058E3487}"/>
                  </a:ext>
                </a:extLst>
              </p:cNvPr>
              <p:cNvSpPr txBox="1">
                <a:spLocks noRot="1" noChangeAspect="1" noMove="1" noResize="1" noEditPoints="1" noAdjustHandles="1" noChangeArrowheads="1" noChangeShapeType="1" noTextEdit="1"/>
              </p:cNvSpPr>
              <p:nvPr/>
            </p:nvSpPr>
            <p:spPr>
              <a:xfrm>
                <a:off x="312421" y="5003371"/>
                <a:ext cx="993550" cy="400110"/>
              </a:xfrm>
              <a:prstGeom prst="rect">
                <a:avLst/>
              </a:prstGeom>
              <a:blipFill>
                <a:blip r:embed="rId13"/>
                <a:stretch>
                  <a:fillRect b="-3125"/>
                </a:stretch>
              </a:blipFill>
            </p:spPr>
            <p:txBody>
              <a:bodyPr/>
              <a:lstStyle/>
              <a:p>
                <a:r>
                  <a:rPr lang="en-US">
                    <a:noFill/>
                  </a:rPr>
                  <a:t> </a:t>
                </a:r>
              </a:p>
            </p:txBody>
          </p:sp>
        </mc:Fallback>
      </mc:AlternateContent>
      <p:cxnSp>
        <p:nvCxnSpPr>
          <p:cNvPr id="54" name="Straight Arrow Connector 53">
            <a:extLst>
              <a:ext uri="{FF2B5EF4-FFF2-40B4-BE49-F238E27FC236}">
                <a16:creationId xmlns:a16="http://schemas.microsoft.com/office/drawing/2014/main" id="{A93652E0-FC29-DEAE-0D92-C746A7B1E0EA}"/>
              </a:ext>
            </a:extLst>
          </p:cNvPr>
          <p:cNvCxnSpPr>
            <a:cxnSpLocks/>
          </p:cNvCxnSpPr>
          <p:nvPr/>
        </p:nvCxnSpPr>
        <p:spPr>
          <a:xfrm>
            <a:off x="1242367" y="3017971"/>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5" name="Straight Arrow Connector 54">
            <a:extLst>
              <a:ext uri="{FF2B5EF4-FFF2-40B4-BE49-F238E27FC236}">
                <a16:creationId xmlns:a16="http://schemas.microsoft.com/office/drawing/2014/main" id="{41CDA9B4-6353-9575-F39C-085D746DBF29}"/>
              </a:ext>
            </a:extLst>
          </p:cNvPr>
          <p:cNvCxnSpPr>
            <a:cxnSpLocks/>
            <a:endCxn id="17" idx="1"/>
          </p:cNvCxnSpPr>
          <p:nvPr/>
        </p:nvCxnSpPr>
        <p:spPr>
          <a:xfrm>
            <a:off x="1254559" y="5204060"/>
            <a:ext cx="235540" cy="588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6" name="TextBox 55">
                <a:extLst>
                  <a:ext uri="{FF2B5EF4-FFF2-40B4-BE49-F238E27FC236}">
                    <a16:creationId xmlns:a16="http://schemas.microsoft.com/office/drawing/2014/main" id="{E30BF88D-0D05-2050-C8DB-27E7CC7FE164}"/>
                  </a:ext>
                </a:extLst>
              </p:cNvPr>
              <p:cNvSpPr txBox="1"/>
              <p:nvPr/>
            </p:nvSpPr>
            <p:spPr>
              <a:xfrm>
                <a:off x="1442567" y="3252239"/>
                <a:ext cx="131260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56" name="TextBox 55">
                <a:extLst>
                  <a:ext uri="{FF2B5EF4-FFF2-40B4-BE49-F238E27FC236}">
                    <a16:creationId xmlns:a16="http://schemas.microsoft.com/office/drawing/2014/main" id="{E30BF88D-0D05-2050-C8DB-27E7CC7FE164}"/>
                  </a:ext>
                </a:extLst>
              </p:cNvPr>
              <p:cNvSpPr txBox="1">
                <a:spLocks noRot="1" noChangeAspect="1" noMove="1" noResize="1" noEditPoints="1" noAdjustHandles="1" noChangeArrowheads="1" noChangeShapeType="1" noTextEdit="1"/>
              </p:cNvSpPr>
              <p:nvPr/>
            </p:nvSpPr>
            <p:spPr>
              <a:xfrm>
                <a:off x="1442567" y="3252239"/>
                <a:ext cx="1312600" cy="707886"/>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7" name="TextBox 56">
                <a:extLst>
                  <a:ext uri="{FF2B5EF4-FFF2-40B4-BE49-F238E27FC236}">
                    <a16:creationId xmlns:a16="http://schemas.microsoft.com/office/drawing/2014/main" id="{16500B3B-204E-8D90-5A3D-85C82B7FDE24}"/>
                  </a:ext>
                </a:extLst>
              </p:cNvPr>
              <p:cNvSpPr txBox="1"/>
              <p:nvPr/>
            </p:nvSpPr>
            <p:spPr>
              <a:xfrm>
                <a:off x="1442567" y="5413111"/>
                <a:ext cx="131260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7" name="TextBox 56">
                <a:extLst>
                  <a:ext uri="{FF2B5EF4-FFF2-40B4-BE49-F238E27FC236}">
                    <a16:creationId xmlns:a16="http://schemas.microsoft.com/office/drawing/2014/main" id="{16500B3B-204E-8D90-5A3D-85C82B7FDE24}"/>
                  </a:ext>
                </a:extLst>
              </p:cNvPr>
              <p:cNvSpPr txBox="1">
                <a:spLocks noRot="1" noChangeAspect="1" noMove="1" noResize="1" noEditPoints="1" noAdjustHandles="1" noChangeArrowheads="1" noChangeShapeType="1" noTextEdit="1"/>
              </p:cNvSpPr>
              <p:nvPr/>
            </p:nvSpPr>
            <p:spPr>
              <a:xfrm>
                <a:off x="1442567" y="5413111"/>
                <a:ext cx="1312600" cy="400110"/>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ECF6EB3E-C3F5-452C-79B3-DE51D38B451D}"/>
                  </a:ext>
                </a:extLst>
              </p:cNvPr>
              <p:cNvSpPr txBox="1"/>
              <p:nvPr/>
            </p:nvSpPr>
            <p:spPr>
              <a:xfrm>
                <a:off x="2882220" y="4350810"/>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8" name="TextBox 57">
                <a:extLst>
                  <a:ext uri="{FF2B5EF4-FFF2-40B4-BE49-F238E27FC236}">
                    <a16:creationId xmlns:a16="http://schemas.microsoft.com/office/drawing/2014/main" id="{ECF6EB3E-C3F5-452C-79B3-DE51D38B451D}"/>
                  </a:ext>
                </a:extLst>
              </p:cNvPr>
              <p:cNvSpPr txBox="1">
                <a:spLocks noRot="1" noChangeAspect="1" noMove="1" noResize="1" noEditPoints="1" noAdjustHandles="1" noChangeArrowheads="1" noChangeShapeType="1" noTextEdit="1"/>
              </p:cNvSpPr>
              <p:nvPr/>
            </p:nvSpPr>
            <p:spPr>
              <a:xfrm>
                <a:off x="2882220" y="4350810"/>
                <a:ext cx="1752043"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9" name="TextBox 58">
                <a:extLst>
                  <a:ext uri="{FF2B5EF4-FFF2-40B4-BE49-F238E27FC236}">
                    <a16:creationId xmlns:a16="http://schemas.microsoft.com/office/drawing/2014/main" id="{7A22E242-834A-6052-1D1E-8A042823DFDD}"/>
                  </a:ext>
                </a:extLst>
              </p:cNvPr>
              <p:cNvSpPr txBox="1"/>
              <p:nvPr/>
            </p:nvSpPr>
            <p:spPr>
              <a:xfrm>
                <a:off x="4467597" y="3224397"/>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59" name="TextBox 58">
                <a:extLst>
                  <a:ext uri="{FF2B5EF4-FFF2-40B4-BE49-F238E27FC236}">
                    <a16:creationId xmlns:a16="http://schemas.microsoft.com/office/drawing/2014/main" id="{7A22E242-834A-6052-1D1E-8A042823DFDD}"/>
                  </a:ext>
                </a:extLst>
              </p:cNvPr>
              <p:cNvSpPr txBox="1">
                <a:spLocks noRot="1" noChangeAspect="1" noMove="1" noResize="1" noEditPoints="1" noAdjustHandles="1" noChangeArrowheads="1" noChangeShapeType="1" noTextEdit="1"/>
              </p:cNvSpPr>
              <p:nvPr/>
            </p:nvSpPr>
            <p:spPr>
              <a:xfrm>
                <a:off x="4467597" y="3224397"/>
                <a:ext cx="1752043"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6F554376-28BF-B62D-1922-3020805ACF66}"/>
                  </a:ext>
                </a:extLst>
              </p:cNvPr>
              <p:cNvSpPr txBox="1"/>
              <p:nvPr/>
            </p:nvSpPr>
            <p:spPr>
              <a:xfrm>
                <a:off x="4467597" y="5428461"/>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60" name="TextBox 59">
                <a:extLst>
                  <a:ext uri="{FF2B5EF4-FFF2-40B4-BE49-F238E27FC236}">
                    <a16:creationId xmlns:a16="http://schemas.microsoft.com/office/drawing/2014/main" id="{6F554376-28BF-B62D-1922-3020805ACF66}"/>
                  </a:ext>
                </a:extLst>
              </p:cNvPr>
              <p:cNvSpPr txBox="1">
                <a:spLocks noRot="1" noChangeAspect="1" noMove="1" noResize="1" noEditPoints="1" noAdjustHandles="1" noChangeArrowheads="1" noChangeShapeType="1" noTextEdit="1"/>
              </p:cNvSpPr>
              <p:nvPr/>
            </p:nvSpPr>
            <p:spPr>
              <a:xfrm>
                <a:off x="4467597" y="5428461"/>
                <a:ext cx="1752043" cy="400110"/>
              </a:xfrm>
              <a:prstGeom prst="rect">
                <a:avLst/>
              </a:prstGeom>
              <a:blipFill>
                <a:blip r:embed="rId18"/>
                <a:stretch>
                  <a:fillRect b="-312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1" name="TextBox 60">
                <a:extLst>
                  <a:ext uri="{FF2B5EF4-FFF2-40B4-BE49-F238E27FC236}">
                    <a16:creationId xmlns:a16="http://schemas.microsoft.com/office/drawing/2014/main" id="{A51CBFE8-6183-68AB-2D22-BC59225081C5}"/>
                  </a:ext>
                </a:extLst>
              </p:cNvPr>
              <p:cNvSpPr txBox="1"/>
              <p:nvPr/>
            </p:nvSpPr>
            <p:spPr>
              <a:xfrm>
                <a:off x="6040365" y="4326426"/>
                <a:ext cx="2937625"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p:txBody>
          </p:sp>
        </mc:Choice>
        <mc:Fallback>
          <p:sp>
            <p:nvSpPr>
              <p:cNvPr id="61" name="TextBox 60">
                <a:extLst>
                  <a:ext uri="{FF2B5EF4-FFF2-40B4-BE49-F238E27FC236}">
                    <a16:creationId xmlns:a16="http://schemas.microsoft.com/office/drawing/2014/main" id="{A51CBFE8-6183-68AB-2D22-BC59225081C5}"/>
                  </a:ext>
                </a:extLst>
              </p:cNvPr>
              <p:cNvSpPr txBox="1">
                <a:spLocks noRot="1" noChangeAspect="1" noMove="1" noResize="1" noEditPoints="1" noAdjustHandles="1" noChangeArrowheads="1" noChangeShapeType="1" noTextEdit="1"/>
              </p:cNvSpPr>
              <p:nvPr/>
            </p:nvSpPr>
            <p:spPr>
              <a:xfrm>
                <a:off x="6040365" y="4326426"/>
                <a:ext cx="2937625" cy="400110"/>
              </a:xfrm>
              <a:prstGeom prst="rect">
                <a:avLst/>
              </a:prstGeom>
              <a:blipFill>
                <a:blip r:embed="rId19"/>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2" name="TextBox 61">
                <a:extLst>
                  <a:ext uri="{FF2B5EF4-FFF2-40B4-BE49-F238E27FC236}">
                    <a16:creationId xmlns:a16="http://schemas.microsoft.com/office/drawing/2014/main" id="{E6606649-2050-1A1F-7735-8F9BAEB44688}"/>
                  </a:ext>
                </a:extLst>
              </p:cNvPr>
              <p:cNvSpPr txBox="1"/>
              <p:nvPr/>
            </p:nvSpPr>
            <p:spPr>
              <a:xfrm>
                <a:off x="7978893" y="5416586"/>
                <a:ext cx="1752043"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p:txBody>
          </p:sp>
        </mc:Choice>
        <mc:Fallback>
          <p:sp>
            <p:nvSpPr>
              <p:cNvPr id="62" name="TextBox 61">
                <a:extLst>
                  <a:ext uri="{FF2B5EF4-FFF2-40B4-BE49-F238E27FC236}">
                    <a16:creationId xmlns:a16="http://schemas.microsoft.com/office/drawing/2014/main" id="{E6606649-2050-1A1F-7735-8F9BAEB44688}"/>
                  </a:ext>
                </a:extLst>
              </p:cNvPr>
              <p:cNvSpPr txBox="1">
                <a:spLocks noRot="1" noChangeAspect="1" noMove="1" noResize="1" noEditPoints="1" noAdjustHandles="1" noChangeArrowheads="1" noChangeShapeType="1" noTextEdit="1"/>
              </p:cNvSpPr>
              <p:nvPr/>
            </p:nvSpPr>
            <p:spPr>
              <a:xfrm>
                <a:off x="7978893" y="5416586"/>
                <a:ext cx="1752043" cy="400110"/>
              </a:xfrm>
              <a:prstGeom prst="rect">
                <a:avLst/>
              </a:prstGeom>
              <a:blipFill>
                <a:blip r:embed="rId20"/>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51DB627A-9823-A969-C2FF-84D2FA1A604B}"/>
                  </a:ext>
                </a:extLst>
              </p:cNvPr>
              <p:cNvSpPr txBox="1"/>
              <p:nvPr/>
            </p:nvSpPr>
            <p:spPr>
              <a:xfrm>
                <a:off x="2442778" y="6031732"/>
                <a:ext cx="6096000" cy="541110"/>
              </a:xfrm>
              <a:prstGeom prst="rect">
                <a:avLst/>
              </a:prstGeom>
              <a:noFill/>
            </p:spPr>
            <p:txBody>
              <a:bodyPr wrap="square">
                <a:spAutoFit/>
              </a:bodyPr>
              <a:lstStyle/>
              <a:p>
                <a:pPr/>
                <a14:m>
                  <m:oMathPara xmlns:m="http://schemas.openxmlformats.org/officeDocument/2006/math">
                    <m:oMath>
                      <m:r>
                        <a:rPr lang="en-US" sz="2800" b="0" i="1" smtClean="0">
                          <a:latin typeface="Cambria Math" panose="02040503050406030204" pitchFamily="18" charset="0"/>
                        </a:rPr>
                        <m:t>𝑓</m:t>
                      </m:r>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𝑒</m:t>
                          </m:r>
                        </m:e>
                        <m:sup>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up>
                      </m:sSup>
                      <m:r>
                        <a:rPr lang="en-US" sz="2800" b="0" i="1" smtClean="0">
                          <a:latin typeface="Cambria Math" panose="02040503050406030204" pitchFamily="18" charset="0"/>
                        </a:rPr>
                        <m:t>−</m:t>
                      </m:r>
                      <m:func>
                        <m:funcPr>
                          <m:ctrlPr>
                            <a:rPr lang="en-US" sz="2800" b="0" i="0" smtClean="0">
                              <a:latin typeface="Cambria Math" panose="02040503050406030204" pitchFamily="18" charset="0"/>
                            </a:rPr>
                          </m:ctrlPr>
                        </m:funcPr>
                        <m:fName>
                          <m:r>
                            <m:rPr>
                              <m:sty m:val="p"/>
                            </m:rPr>
                            <a:rPr lang="en-US" sz="2800" b="0" i="0" smtClean="0">
                              <a:latin typeface="Cambria Math" panose="02040503050406030204" pitchFamily="18" charset="0"/>
                            </a:rPr>
                            <m:t>sin</m:t>
                          </m:r>
                        </m:fName>
                        <m:e>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e>
                      </m:func>
                    </m:oMath>
                  </m:oMathPara>
                </a14:m>
                <a:endParaRPr lang="en-US" sz="2800"/>
              </a:p>
            </p:txBody>
          </p:sp>
        </mc:Choice>
        <mc:Fallback>
          <p:sp>
            <p:nvSpPr>
              <p:cNvPr id="15" name="TextBox 14">
                <a:extLst>
                  <a:ext uri="{FF2B5EF4-FFF2-40B4-BE49-F238E27FC236}">
                    <a16:creationId xmlns:a16="http://schemas.microsoft.com/office/drawing/2014/main" id="{51DB627A-9823-A969-C2FF-84D2FA1A604B}"/>
                  </a:ext>
                </a:extLst>
              </p:cNvPr>
              <p:cNvSpPr txBox="1">
                <a:spLocks noRot="1" noChangeAspect="1" noMove="1" noResize="1" noEditPoints="1" noAdjustHandles="1" noChangeArrowheads="1" noChangeShapeType="1" noTextEdit="1"/>
              </p:cNvSpPr>
              <p:nvPr/>
            </p:nvSpPr>
            <p:spPr>
              <a:xfrm>
                <a:off x="2442778" y="6031732"/>
                <a:ext cx="6096000" cy="541110"/>
              </a:xfrm>
              <a:prstGeom prst="rect">
                <a:avLst/>
              </a:prstGeom>
              <a:blipFill>
                <a:blip r:embed="rId21"/>
                <a:stretch>
                  <a:fillRect b="-2045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E285220A-D62C-E117-C304-131D012FDEA4}"/>
                  </a:ext>
                </a:extLst>
              </p:cNvPr>
              <p:cNvSpPr txBox="1"/>
              <p:nvPr/>
            </p:nvSpPr>
            <p:spPr>
              <a:xfrm>
                <a:off x="6610654" y="2295245"/>
                <a:ext cx="1035540" cy="890372"/>
              </a:xfrm>
              <a:prstGeom prst="rect">
                <a:avLst/>
              </a:prstGeom>
              <a:noFill/>
            </p:spPr>
            <p:txBody>
              <a:bodyPr wrap="none" lIns="0" tIns="0" rIns="0" bIns="0" rtlCol="0">
                <a:spAutoFit/>
              </a:bodyPr>
              <a:lstStyle/>
              <a:p>
                <a:pPr/>
                <a14:m>
                  <m:oMathPara xmlns:m="http://schemas.openxmlformats.org/officeDocument/2006/math">
                    <m:oMath>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m:t>
                          </m:r>
                          <m:r>
                            <a:rPr lang="en-US" sz="2800" b="0" i="1" smtClean="0">
                              <a:latin typeface="Cambria Math" panose="02040503050406030204" pitchFamily="18" charset="0"/>
                            </a:rPr>
                            <m:t>𝑓</m:t>
                          </m:r>
                        </m:num>
                        <m:den>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𝑣</m:t>
                              </m:r>
                            </m:e>
                            <m:sub>
                              <m:r>
                                <a:rPr lang="en-US" sz="2800" b="0" i="1" smtClean="0">
                                  <a:latin typeface="Cambria Math" panose="02040503050406030204" pitchFamily="18" charset="0"/>
                                </a:rPr>
                                <m:t>7</m:t>
                              </m:r>
                            </m:sub>
                          </m:sSub>
                        </m:den>
                      </m:f>
                      <m:r>
                        <a:rPr lang="en-US" sz="2800" b="0" i="1" smtClean="0">
                          <a:latin typeface="Cambria Math" panose="02040503050406030204" pitchFamily="18" charset="0"/>
                        </a:rPr>
                        <m:t>=</m:t>
                      </m:r>
                    </m:oMath>
                  </m:oMathPara>
                </a14:m>
                <a:endParaRPr lang="en-US" sz="2800"/>
              </a:p>
            </p:txBody>
          </p:sp>
        </mc:Choice>
        <mc:Fallback>
          <p:sp>
            <p:nvSpPr>
              <p:cNvPr id="18" name="TextBox 17">
                <a:extLst>
                  <a:ext uri="{FF2B5EF4-FFF2-40B4-BE49-F238E27FC236}">
                    <a16:creationId xmlns:a16="http://schemas.microsoft.com/office/drawing/2014/main" id="{E285220A-D62C-E117-C304-131D012FDEA4}"/>
                  </a:ext>
                </a:extLst>
              </p:cNvPr>
              <p:cNvSpPr txBox="1">
                <a:spLocks noRot="1" noChangeAspect="1" noMove="1" noResize="1" noEditPoints="1" noAdjustHandles="1" noChangeArrowheads="1" noChangeShapeType="1" noTextEdit="1"/>
              </p:cNvSpPr>
              <p:nvPr/>
            </p:nvSpPr>
            <p:spPr>
              <a:xfrm>
                <a:off x="6610654" y="2295245"/>
                <a:ext cx="1035540" cy="890372"/>
              </a:xfrm>
              <a:prstGeom prst="rect">
                <a:avLst/>
              </a:prstGeom>
              <a:blipFill>
                <a:blip r:embed="rId22"/>
                <a:stretch>
                  <a:fillRect l="-6098" t="-1389" r="-2439" b="-694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F88F439F-5D0E-199D-1147-F624D75DA14A}"/>
                  </a:ext>
                </a:extLst>
              </p:cNvPr>
              <p:cNvSpPr txBox="1"/>
              <p:nvPr/>
            </p:nvSpPr>
            <p:spPr>
              <a:xfrm>
                <a:off x="7664783" y="2509514"/>
                <a:ext cx="298159" cy="430887"/>
              </a:xfrm>
              <a:prstGeom prst="rect">
                <a:avLst/>
              </a:prstGeom>
              <a:noFill/>
            </p:spPr>
            <p:txBody>
              <a:bodyPr wrap="none" lIns="0" tIns="0" rIns="0" bIns="0" rtlCol="0">
                <a:spAutoFit/>
              </a:bodyPr>
              <a:lstStyle/>
              <a:p>
                <a:pPr/>
                <a14:m>
                  <m:oMathPara xmlns:m="http://schemas.openxmlformats.org/officeDocument/2006/math">
                    <m:oMath>
                      <m:r>
                        <a:rPr lang="en-US" sz="2800" b="0" i="1" smtClean="0">
                          <a:latin typeface="Cambria Math" panose="02040503050406030204" pitchFamily="18" charset="0"/>
                        </a:rPr>
                        <m:t>1</m:t>
                      </m:r>
                    </m:oMath>
                  </m:oMathPara>
                </a14:m>
                <a:endParaRPr lang="en-US" sz="2800"/>
              </a:p>
            </p:txBody>
          </p:sp>
        </mc:Choice>
        <mc:Fallback>
          <p:sp>
            <p:nvSpPr>
              <p:cNvPr id="5" name="TextBox 4">
                <a:extLst>
                  <a:ext uri="{FF2B5EF4-FFF2-40B4-BE49-F238E27FC236}">
                    <a16:creationId xmlns:a16="http://schemas.microsoft.com/office/drawing/2014/main" id="{F88F439F-5D0E-199D-1147-F624D75DA14A}"/>
                  </a:ext>
                </a:extLst>
              </p:cNvPr>
              <p:cNvSpPr txBox="1">
                <a:spLocks noRot="1" noChangeAspect="1" noMove="1" noResize="1" noEditPoints="1" noAdjustHandles="1" noChangeArrowheads="1" noChangeShapeType="1" noTextEdit="1"/>
              </p:cNvSpPr>
              <p:nvPr/>
            </p:nvSpPr>
            <p:spPr>
              <a:xfrm>
                <a:off x="7664783" y="2509514"/>
                <a:ext cx="298159" cy="430887"/>
              </a:xfrm>
              <a:prstGeom prst="rect">
                <a:avLst/>
              </a:prstGeom>
              <a:blipFill>
                <a:blip r:embed="rId23"/>
                <a:stretch>
                  <a:fillRect l="-25000" r="-25000" b="-857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FDBD4998-C2C7-21EE-9AEF-AE803E9C6F2F}"/>
                  </a:ext>
                </a:extLst>
              </p:cNvPr>
              <p:cNvSpPr txBox="1"/>
              <p:nvPr/>
            </p:nvSpPr>
            <p:spPr>
              <a:xfrm>
                <a:off x="8232555" y="2416497"/>
                <a:ext cx="3647024" cy="584775"/>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US" sz="3200"/>
                  <a:t>Remember </a:t>
                </a:r>
                <a14:m>
                  <m:oMath xmlns:m="http://schemas.openxmlformats.org/officeDocument/2006/math">
                    <m:r>
                      <a:rPr lang="en-US" sz="3200" i="1">
                        <a:latin typeface="Cambria Math" panose="02040503050406030204" pitchFamily="18" charset="0"/>
                      </a:rPr>
                      <m:t>𝑓</m:t>
                    </m:r>
                    <m:r>
                      <a:rPr lang="en-US" sz="3200" b="0" i="1" smtClean="0">
                        <a:latin typeface="Cambria Math" panose="02040503050406030204" pitchFamily="18" charset="0"/>
                      </a:rPr>
                      <m:t>=</m:t>
                    </m:r>
                    <m:sSub>
                      <m:sSubPr>
                        <m:ctrlPr>
                          <a:rPr lang="en-US" sz="3200" b="0" i="1" smtClean="0">
                            <a:latin typeface="Cambria Math" panose="02040503050406030204" pitchFamily="18" charset="0"/>
                          </a:rPr>
                        </m:ctrlPr>
                      </m:sSubPr>
                      <m:e>
                        <m:r>
                          <a:rPr lang="en-US" sz="3200" b="0" i="1" smtClean="0">
                            <a:latin typeface="Cambria Math" panose="02040503050406030204" pitchFamily="18" charset="0"/>
                          </a:rPr>
                          <m:t>𝑣</m:t>
                        </m:r>
                      </m:e>
                      <m:sub>
                        <m:r>
                          <a:rPr lang="en-US" sz="3200" b="0" i="1" smtClean="0">
                            <a:latin typeface="Cambria Math" panose="02040503050406030204" pitchFamily="18" charset="0"/>
                          </a:rPr>
                          <m:t>7</m:t>
                        </m:r>
                      </m:sub>
                    </m:sSub>
                  </m:oMath>
                </a14:m>
                <a:r>
                  <a:rPr lang="en-US" sz="3200"/>
                  <a:t> </a:t>
                </a:r>
              </a:p>
            </p:txBody>
          </p:sp>
        </mc:Choice>
        <mc:Fallback>
          <p:sp>
            <p:nvSpPr>
              <p:cNvPr id="12" name="TextBox 11">
                <a:extLst>
                  <a:ext uri="{FF2B5EF4-FFF2-40B4-BE49-F238E27FC236}">
                    <a16:creationId xmlns:a16="http://schemas.microsoft.com/office/drawing/2014/main" id="{FDBD4998-C2C7-21EE-9AEF-AE803E9C6F2F}"/>
                  </a:ext>
                </a:extLst>
              </p:cNvPr>
              <p:cNvSpPr txBox="1">
                <a:spLocks noRot="1" noChangeAspect="1" noMove="1" noResize="1" noEditPoints="1" noAdjustHandles="1" noChangeArrowheads="1" noChangeShapeType="1" noTextEdit="1"/>
              </p:cNvSpPr>
              <p:nvPr/>
            </p:nvSpPr>
            <p:spPr>
              <a:xfrm>
                <a:off x="8232555" y="2416497"/>
                <a:ext cx="3647024" cy="584775"/>
              </a:xfrm>
              <a:prstGeom prst="rect">
                <a:avLst/>
              </a:prstGeom>
              <a:blipFill>
                <a:blip r:embed="rId24"/>
                <a:stretch>
                  <a:fillRect l="-3793" t="-12500" b="-31250"/>
                </a:stretch>
              </a:blipFill>
            </p:spPr>
            <p:txBody>
              <a:bodyPr/>
              <a:lstStyle/>
              <a:p>
                <a:r>
                  <a:rPr lang="en-US">
                    <a:noFill/>
                  </a:rPr>
                  <a:t> </a:t>
                </a:r>
              </a:p>
            </p:txBody>
          </p:sp>
        </mc:Fallback>
      </mc:AlternateContent>
      <p:sp>
        <p:nvSpPr>
          <p:cNvPr id="16" name="TextBox 15">
            <a:extLst>
              <a:ext uri="{FF2B5EF4-FFF2-40B4-BE49-F238E27FC236}">
                <a16:creationId xmlns:a16="http://schemas.microsoft.com/office/drawing/2014/main" id="{320CD8B7-E397-AFC8-37D8-639B3100A721}"/>
              </a:ext>
            </a:extLst>
          </p:cNvPr>
          <p:cNvSpPr txBox="1"/>
          <p:nvPr/>
        </p:nvSpPr>
        <p:spPr>
          <a:xfrm>
            <a:off x="9619024" y="3286292"/>
            <a:ext cx="2260555" cy="584775"/>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wrap="none" rtlCol="0">
            <a:spAutoFit/>
          </a:bodyPr>
          <a:lstStyle/>
          <a:p>
            <a:r>
              <a:rPr lang="en-US" sz="3200"/>
              <a:t>Base Case!</a:t>
            </a:r>
          </a:p>
        </p:txBody>
      </p:sp>
    </p:spTree>
    <p:extLst>
      <p:ext uri="{BB962C8B-B14F-4D97-AF65-F5344CB8AC3E}">
        <p14:creationId xmlns:p14="http://schemas.microsoft.com/office/powerpoint/2010/main" val="42657866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69998FEF-21C7-C751-078F-EAA3F36A5AB3}"/>
              </a:ext>
            </a:extLst>
          </p:cNvPr>
          <p:cNvGrpSpPr/>
          <p:nvPr/>
        </p:nvGrpSpPr>
        <p:grpSpPr>
          <a:xfrm>
            <a:off x="436242" y="5079175"/>
            <a:ext cx="8625037" cy="596513"/>
            <a:chOff x="436242" y="5079175"/>
            <a:chExt cx="8625037" cy="596513"/>
          </a:xfrm>
        </p:grpSpPr>
        <p:sp>
          <p:nvSpPr>
            <p:cNvPr id="12" name="Rounded Rectangle 11">
              <a:extLst>
                <a:ext uri="{FF2B5EF4-FFF2-40B4-BE49-F238E27FC236}">
                  <a16:creationId xmlns:a16="http://schemas.microsoft.com/office/drawing/2014/main" id="{8D4F391D-5610-3AE7-0C9A-3873CD33EF44}"/>
                </a:ext>
              </a:extLst>
            </p:cNvPr>
            <p:cNvSpPr/>
            <p:nvPr/>
          </p:nvSpPr>
          <p:spPr>
            <a:xfrm>
              <a:off x="8556175" y="5079175"/>
              <a:ext cx="505104" cy="58536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9" name="Rounded Rectangle 8">
              <a:extLst>
                <a:ext uri="{FF2B5EF4-FFF2-40B4-BE49-F238E27FC236}">
                  <a16:creationId xmlns:a16="http://schemas.microsoft.com/office/drawing/2014/main" id="{0DFD6E0F-47D6-1BB4-7049-AFBF13560986}"/>
                </a:ext>
              </a:extLst>
            </p:cNvPr>
            <p:cNvSpPr/>
            <p:nvPr/>
          </p:nvSpPr>
          <p:spPr>
            <a:xfrm>
              <a:off x="3138392" y="5090326"/>
              <a:ext cx="505104" cy="58536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7" name="Rounded Rectangle 16">
              <a:extLst>
                <a:ext uri="{FF2B5EF4-FFF2-40B4-BE49-F238E27FC236}">
                  <a16:creationId xmlns:a16="http://schemas.microsoft.com/office/drawing/2014/main" id="{33DD834B-CFCB-36D9-1653-12D789BFAE0E}"/>
                </a:ext>
              </a:extLst>
            </p:cNvPr>
            <p:cNvSpPr/>
            <p:nvPr/>
          </p:nvSpPr>
          <p:spPr>
            <a:xfrm>
              <a:off x="436242" y="5141122"/>
              <a:ext cx="1999378" cy="48377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2000" b="1"/>
                <a:t>Recursion:</a:t>
              </a:r>
            </a:p>
          </p:txBody>
        </p:sp>
      </p:grpSp>
      <p:sp>
        <p:nvSpPr>
          <p:cNvPr id="2" name="Title 1">
            <a:extLst>
              <a:ext uri="{FF2B5EF4-FFF2-40B4-BE49-F238E27FC236}">
                <a16:creationId xmlns:a16="http://schemas.microsoft.com/office/drawing/2014/main" id="{555CEFF9-6FD0-E358-B2EB-E5A382CAB3D5}"/>
              </a:ext>
            </a:extLst>
          </p:cNvPr>
          <p:cNvSpPr>
            <a:spLocks noGrp="1"/>
          </p:cNvSpPr>
          <p:nvPr>
            <p:ph type="title"/>
          </p:nvPr>
        </p:nvSpPr>
        <p:spPr/>
        <p:txBody>
          <a:bodyPr/>
          <a:lstStyle/>
          <a:p>
            <a:r>
              <a:rPr lang="en-US"/>
              <a:t>Backward Propagation (Recursion)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076DB5B-46AE-517F-304D-4B7164F2BDBB}"/>
                  </a:ext>
                </a:extLst>
              </p:cNvPr>
              <p:cNvSpPr>
                <a:spLocks noGrp="1"/>
              </p:cNvSpPr>
              <p:nvPr>
                <p:ph idx="1"/>
              </p:nvPr>
            </p:nvSpPr>
            <p:spPr>
              <a:xfrm>
                <a:off x="312421" y="1424540"/>
                <a:ext cx="11567160" cy="5308769"/>
              </a:xfrm>
            </p:spPr>
            <p:txBody>
              <a:bodyPr>
                <a:normAutofit/>
              </a:bodyPr>
              <a:lstStyle/>
              <a:p>
                <a:pPr marL="0" indent="0">
                  <a:spcAft>
                    <a:spcPts val="1200"/>
                  </a:spcAft>
                  <a:buNone/>
                </a:pPr>
                <a:r>
                  <a:rPr lang="en-US" sz="2400"/>
                  <a:t>Consider the computation graph around </a:t>
                </a:r>
                <a14:m>
                  <m:oMath xmlns:m="http://schemas.openxmlformats.org/officeDocument/2006/math">
                    <m:sSub>
                      <m:sSubPr>
                        <m:ctrlPr>
                          <a:rPr lang="en-US" sz="2400" b="1" i="1">
                            <a:latin typeface="Cambria Math" panose="02040503050406030204" pitchFamily="18" charset="0"/>
                          </a:rPr>
                        </m:ctrlPr>
                      </m:sSubPr>
                      <m:e>
                        <m:r>
                          <a:rPr lang="en-US" sz="2400" b="1" i="1">
                            <a:latin typeface="Cambria Math" panose="02040503050406030204" pitchFamily="18" charset="0"/>
                          </a:rPr>
                          <m:t>𝒗</m:t>
                        </m:r>
                      </m:e>
                      <m:sub>
                        <m:r>
                          <a:rPr lang="en-US" sz="2400" b="1" i="1">
                            <a:latin typeface="Cambria Math" panose="02040503050406030204" pitchFamily="18" charset="0"/>
                          </a:rPr>
                          <m:t>𝒊</m:t>
                        </m:r>
                      </m:sub>
                    </m:sSub>
                  </m:oMath>
                </a14:m>
                <a:r>
                  <a:rPr lang="en-US" sz="2400"/>
                  <a:t> with a </a:t>
                </a:r>
                <a:r>
                  <a:rPr lang="en-US" sz="2400" b="1"/>
                  <a:t>single output </a:t>
                </a:r>
                <a14:m>
                  <m:oMath xmlns:m="http://schemas.openxmlformats.org/officeDocument/2006/math">
                    <m:sSub>
                      <m:sSubPr>
                        <m:ctrlPr>
                          <a:rPr lang="en-US" sz="2400" b="1" i="1">
                            <a:latin typeface="Cambria Math" panose="02040503050406030204" pitchFamily="18" charset="0"/>
                          </a:rPr>
                        </m:ctrlPr>
                      </m:sSubPr>
                      <m:e>
                        <m:r>
                          <a:rPr lang="en-US" sz="2400" b="1" i="1">
                            <a:latin typeface="Cambria Math" panose="02040503050406030204" pitchFamily="18" charset="0"/>
                          </a:rPr>
                          <m:t>𝒇</m:t>
                        </m:r>
                        <m:r>
                          <a:rPr lang="en-US" sz="2400" b="1" i="1">
                            <a:latin typeface="Cambria Math" panose="02040503050406030204" pitchFamily="18" charset="0"/>
                          </a:rPr>
                          <m:t>=</m:t>
                        </m:r>
                        <m:r>
                          <a:rPr lang="en-US" sz="2400" b="1" i="1">
                            <a:latin typeface="Cambria Math" panose="02040503050406030204" pitchFamily="18" charset="0"/>
                          </a:rPr>
                          <m:t>𝒗</m:t>
                        </m:r>
                      </m:e>
                      <m:sub>
                        <m:r>
                          <a:rPr lang="en-US" sz="2400" b="1">
                            <a:latin typeface="Cambria Math" panose="02040503050406030204" pitchFamily="18" charset="0"/>
                          </a:rPr>
                          <m:t>𝐟𝐢𝐧𝐚𝐥</m:t>
                        </m:r>
                      </m:sub>
                    </m:sSub>
                  </m:oMath>
                </a14:m>
                <a:endParaRPr lang="en-US" sz="2400" b="1"/>
              </a:p>
              <a:p>
                <a:pPr marL="0" indent="0">
                  <a:spcAft>
                    <a:spcPts val="1200"/>
                  </a:spcAft>
                  <a:buNone/>
                </a:pPr>
                <a:endParaRPr lang="en-US" sz="2400" b="1"/>
              </a:p>
              <a:p>
                <a:pPr marL="0" indent="0">
                  <a:spcAft>
                    <a:spcPts val="1200"/>
                  </a:spcAft>
                  <a:buNone/>
                </a:pPr>
                <a:endParaRPr lang="en-US" sz="2400" b="1"/>
              </a:p>
              <a:p>
                <a:pPr marL="0" indent="0">
                  <a:spcAft>
                    <a:spcPts val="1200"/>
                  </a:spcAft>
                  <a:buNone/>
                </a:pPr>
                <a:br>
                  <a:rPr lang="en-US" sz="2400" b="1"/>
                </a:br>
                <a:endParaRPr lang="en-US" sz="2400" b="1"/>
              </a:p>
              <a:p>
                <a:pPr marL="0" indent="0">
                  <a:spcAft>
                    <a:spcPts val="1200"/>
                  </a:spcAft>
                  <a:buNone/>
                </a:pPr>
                <a:r>
                  <a:rPr lang="en-US" sz="2400"/>
                  <a:t>Define</a:t>
                </a:r>
                <a:r>
                  <a:rPr lang="en-US" sz="2400" b="1"/>
                  <a:t> adjoint variable </a:t>
                </a:r>
                <a14:m>
                  <m:oMath xmlns:m="http://schemas.openxmlformats.org/officeDocument/2006/math">
                    <m:sSubSup>
                      <m:sSubSupPr>
                        <m:ctrlPr>
                          <a:rPr lang="en-US" sz="2400" b="1" i="1" smtClean="0">
                            <a:latin typeface="Cambria Math" panose="02040503050406030204" pitchFamily="18" charset="0"/>
                          </a:rPr>
                        </m:ctrlPr>
                      </m:sSubSupPr>
                      <m:e>
                        <m:r>
                          <a:rPr lang="en-US" sz="2400" b="1" i="1" smtClean="0">
                            <a:latin typeface="Cambria Math" panose="02040503050406030204" pitchFamily="18" charset="0"/>
                          </a:rPr>
                          <m:t>𝒂</m:t>
                        </m:r>
                      </m:e>
                      <m:sub>
                        <m:r>
                          <a:rPr lang="en-US" sz="2400" b="1" i="1">
                            <a:latin typeface="Cambria Math" panose="02040503050406030204" pitchFamily="18" charset="0"/>
                          </a:rPr>
                          <m:t>𝒊</m:t>
                        </m:r>
                      </m:sub>
                      <m:sup>
                        <m:r>
                          <a:rPr lang="en-US" sz="2400" b="1" i="1" smtClean="0">
                            <a:latin typeface="Cambria Math" panose="02040503050406030204" pitchFamily="18" charset="0"/>
                          </a:rPr>
                          <m:t>𝒇</m:t>
                        </m:r>
                      </m:sup>
                    </m:sSubSup>
                  </m:oMath>
                </a14:m>
                <a:r>
                  <a:rPr lang="en-US" sz="2400" b="1"/>
                  <a:t> </a:t>
                </a:r>
                <a:r>
                  <a:rPr lang="en-US" sz="2400"/>
                  <a:t>and use the </a:t>
                </a:r>
                <a:r>
                  <a:rPr lang="en-US" sz="2400" b="1"/>
                  <a:t>multivariate</a:t>
                </a:r>
                <a:r>
                  <a:rPr lang="en-US" sz="2400"/>
                  <a:t> </a:t>
                </a:r>
                <a:r>
                  <a:rPr lang="en-US" sz="2400" b="1"/>
                  <a:t>chain rule to obtain</a:t>
                </a:r>
                <a:r>
                  <a:rPr lang="en-US" sz="2400"/>
                  <a:t>:</a:t>
                </a:r>
              </a:p>
              <a:p>
                <a:pPr marL="0" indent="0">
                  <a:spcAft>
                    <a:spcPts val="1200"/>
                  </a:spcAft>
                  <a:buNone/>
                </a:pPr>
                <a:endParaRPr lang="en-US" sz="2400"/>
              </a:p>
              <a:p>
                <a:pPr marL="0" indent="0">
                  <a:spcAft>
                    <a:spcPts val="1200"/>
                  </a:spcAft>
                  <a:buNone/>
                </a:pPr>
                <a:endParaRPr lang="en-US" sz="2400"/>
              </a:p>
              <a:p>
                <a:pPr marL="0" indent="0">
                  <a:spcAft>
                    <a:spcPts val="1200"/>
                  </a:spcAft>
                  <a:buNone/>
                </a:pPr>
                <a:r>
                  <a:rPr lang="en-US" sz="2400"/>
                  <a:t>Where </a:t>
                </a:r>
                <a14:m>
                  <m:oMath xmlns:m="http://schemas.openxmlformats.org/officeDocument/2006/math">
                    <m:r>
                      <a:rPr lang="en-US" sz="2400" b="1">
                        <a:solidFill>
                          <a:srgbClr val="000000"/>
                        </a:solidFill>
                        <a:latin typeface="Cambria Math" panose="02040503050406030204" pitchFamily="18" charset="0"/>
                      </a:rPr>
                      <m:t>𝐂𝐡</m:t>
                    </m:r>
                    <m:r>
                      <a:rPr lang="en-US" sz="2400" i="1">
                        <a:solidFill>
                          <a:srgbClr val="000000"/>
                        </a:solidFill>
                        <a:latin typeface="Cambria Math" panose="02040503050406030204" pitchFamily="18" charset="0"/>
                      </a:rPr>
                      <m:t>[</m:t>
                    </m:r>
                    <m:r>
                      <a:rPr lang="en-US" sz="2400" i="1">
                        <a:solidFill>
                          <a:srgbClr val="000000"/>
                        </a:solidFill>
                        <a:latin typeface="Cambria Math" panose="02040503050406030204" pitchFamily="18" charset="0"/>
                      </a:rPr>
                      <m:t>𝑖</m:t>
                    </m:r>
                    <m:r>
                      <a:rPr lang="en-US" sz="2400" i="1">
                        <a:solidFill>
                          <a:srgbClr val="000000"/>
                        </a:solidFill>
                        <a:latin typeface="Cambria Math" panose="02040503050406030204" pitchFamily="18" charset="0"/>
                      </a:rPr>
                      <m:t>]</m:t>
                    </m:r>
                  </m:oMath>
                </a14:m>
                <a:r>
                  <a:rPr lang="en-US" sz="2400"/>
                  <a:t> are the children of vertex </a:t>
                </a:r>
                <a14:m>
                  <m:oMath xmlns:m="http://schemas.openxmlformats.org/officeDocument/2006/math">
                    <m:r>
                      <a:rPr lang="en-US" sz="2400" i="1">
                        <a:solidFill>
                          <a:srgbClr val="000000"/>
                        </a:solidFill>
                        <a:latin typeface="Cambria Math" panose="02040503050406030204" pitchFamily="18" charset="0"/>
                      </a:rPr>
                      <m:t>𝑖</m:t>
                    </m:r>
                  </m:oMath>
                </a14:m>
                <a:r>
                  <a:rPr lang="en-US" sz="2400"/>
                  <a:t> in the computation graph.</a:t>
                </a:r>
              </a:p>
            </p:txBody>
          </p:sp>
        </mc:Choice>
        <mc:Fallback>
          <p:sp>
            <p:nvSpPr>
              <p:cNvPr id="3" name="Content Placeholder 2">
                <a:extLst>
                  <a:ext uri="{FF2B5EF4-FFF2-40B4-BE49-F238E27FC236}">
                    <a16:creationId xmlns:a16="http://schemas.microsoft.com/office/drawing/2014/main" id="{F076DB5B-46AE-517F-304D-4B7164F2BDBB}"/>
                  </a:ext>
                </a:extLst>
              </p:cNvPr>
              <p:cNvSpPr>
                <a:spLocks noGrp="1" noRot="1" noChangeAspect="1" noMove="1" noResize="1" noEditPoints="1" noAdjustHandles="1" noChangeArrowheads="1" noChangeShapeType="1" noTextEdit="1"/>
              </p:cNvSpPr>
              <p:nvPr>
                <p:ph idx="1"/>
              </p:nvPr>
            </p:nvSpPr>
            <p:spPr>
              <a:xfrm>
                <a:off x="312421" y="1424540"/>
                <a:ext cx="11567160" cy="5308769"/>
              </a:xfrm>
              <a:blipFill>
                <a:blip r:embed="rId3"/>
                <a:stretch>
                  <a:fillRect l="-768" t="-1671"/>
                </a:stretch>
              </a:blipFill>
            </p:spPr>
            <p:txBody>
              <a:bodyPr/>
              <a:lstStyle/>
              <a:p>
                <a:r>
                  <a:rPr lang="en-US">
                    <a:noFill/>
                  </a:rPr>
                  <a:t> </a:t>
                </a:r>
              </a:p>
            </p:txBody>
          </p:sp>
        </mc:Fallback>
      </mc:AlternateContent>
      <p:grpSp>
        <p:nvGrpSpPr>
          <p:cNvPr id="76" name="Group 75">
            <a:extLst>
              <a:ext uri="{FF2B5EF4-FFF2-40B4-BE49-F238E27FC236}">
                <a16:creationId xmlns:a16="http://schemas.microsoft.com/office/drawing/2014/main" id="{6235350E-160B-C2EC-A457-B2F40995EEEB}"/>
              </a:ext>
            </a:extLst>
          </p:cNvPr>
          <p:cNvGrpSpPr/>
          <p:nvPr/>
        </p:nvGrpSpPr>
        <p:grpSpPr>
          <a:xfrm>
            <a:off x="2458277" y="1897570"/>
            <a:ext cx="7275445" cy="2112834"/>
            <a:chOff x="2310179" y="2125799"/>
            <a:chExt cx="7932377" cy="2438578"/>
          </a:xfrm>
        </p:grpSpPr>
        <mc:AlternateContent xmlns:mc="http://schemas.openxmlformats.org/markup-compatibility/2006">
          <mc:Choice xmlns:a14="http://schemas.microsoft.com/office/drawing/2010/main" Requires="a14">
            <p:sp>
              <p:nvSpPr>
                <p:cNvPr id="4" name="Rounded Rectangle 3">
                  <a:extLst>
                    <a:ext uri="{FF2B5EF4-FFF2-40B4-BE49-F238E27FC236}">
                      <a16:creationId xmlns:a16="http://schemas.microsoft.com/office/drawing/2014/main" id="{EC8A44B7-00F2-85F5-0A75-697F4BB81DDC}"/>
                    </a:ext>
                  </a:extLst>
                </p:cNvPr>
                <p:cNvSpPr/>
                <p:nvPr/>
              </p:nvSpPr>
              <p:spPr>
                <a:xfrm>
                  <a:off x="4159405" y="3191493"/>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𝒊</m:t>
                            </m:r>
                          </m:sub>
                        </m:sSub>
                      </m:oMath>
                    </m:oMathPara>
                  </a14:m>
                  <a:endParaRPr lang="en-US" sz="2000" b="1">
                    <a:solidFill>
                      <a:schemeClr val="tx1"/>
                    </a:solidFill>
                  </a:endParaRPr>
                </a:p>
              </p:txBody>
            </p:sp>
          </mc:Choice>
          <mc:Fallback>
            <p:sp>
              <p:nvSpPr>
                <p:cNvPr id="4" name="Rounded Rectangle 3">
                  <a:extLst>
                    <a:ext uri="{FF2B5EF4-FFF2-40B4-BE49-F238E27FC236}">
                      <a16:creationId xmlns:a16="http://schemas.microsoft.com/office/drawing/2014/main" id="{EC8A44B7-00F2-85F5-0A75-697F4BB81DDC}"/>
                    </a:ext>
                  </a:extLst>
                </p:cNvPr>
                <p:cNvSpPr>
                  <a:spLocks noRot="1" noChangeAspect="1" noMove="1" noResize="1" noEditPoints="1" noAdjustHandles="1" noChangeArrowheads="1" noChangeShapeType="1" noTextEdit="1"/>
                </p:cNvSpPr>
                <p:nvPr/>
              </p:nvSpPr>
              <p:spPr>
                <a:xfrm>
                  <a:off x="4159405" y="3191493"/>
                  <a:ext cx="1046862" cy="425941"/>
                </a:xfrm>
                <a:prstGeom prst="roundRect">
                  <a:avLst/>
                </a:prstGeom>
                <a:blipFill>
                  <a:blip r:embed="rId4"/>
                  <a:stretch>
                    <a:fillRect/>
                  </a:stretch>
                </a:blipFill>
              </p:spPr>
              <p:txBody>
                <a:bodyPr/>
                <a:lstStyle/>
                <a:p>
                  <a:r>
                    <a:rPr lang="en-US">
                      <a:noFill/>
                    </a:rPr>
                    <a:t> </a:t>
                  </a:r>
                </a:p>
              </p:txBody>
            </p:sp>
          </mc:Fallback>
        </mc:AlternateContent>
        <p:cxnSp>
          <p:nvCxnSpPr>
            <p:cNvPr id="8" name="Straight Arrow Connector 7">
              <a:extLst>
                <a:ext uri="{FF2B5EF4-FFF2-40B4-BE49-F238E27FC236}">
                  <a16:creationId xmlns:a16="http://schemas.microsoft.com/office/drawing/2014/main" id="{F426BAD0-9FB5-770D-5ED1-15EE561DCCEF}"/>
                </a:ext>
              </a:extLst>
            </p:cNvPr>
            <p:cNvCxnSpPr>
              <a:cxnSpLocks/>
              <a:stCxn id="5" idx="3"/>
              <a:endCxn id="4" idx="1"/>
            </p:cNvCxnSpPr>
            <p:nvPr/>
          </p:nvCxnSpPr>
          <p:spPr>
            <a:xfrm>
              <a:off x="3396424" y="2761684"/>
              <a:ext cx="762981" cy="6427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A354A4C4-5A30-01F3-6B97-8C97798105BB}"/>
                </a:ext>
              </a:extLst>
            </p:cNvPr>
            <p:cNvCxnSpPr>
              <a:cxnSpLocks/>
              <a:stCxn id="6" idx="3"/>
              <a:endCxn id="4" idx="1"/>
            </p:cNvCxnSpPr>
            <p:nvPr/>
          </p:nvCxnSpPr>
          <p:spPr>
            <a:xfrm>
              <a:off x="3396424" y="3390029"/>
              <a:ext cx="762981" cy="1443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026782ED-9DA1-7925-12DA-D562A021508D}"/>
                </a:ext>
              </a:extLst>
            </p:cNvPr>
            <p:cNvCxnSpPr>
              <a:cxnSpLocks/>
              <a:stCxn id="7" idx="3"/>
              <a:endCxn id="4" idx="1"/>
            </p:cNvCxnSpPr>
            <p:nvPr/>
          </p:nvCxnSpPr>
          <p:spPr>
            <a:xfrm flipV="1">
              <a:off x="3396424" y="3404464"/>
              <a:ext cx="762981" cy="94694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8919707A-7981-BAAB-9F9B-281351A0CB88}"/>
                </a:ext>
              </a:extLst>
            </p:cNvPr>
            <p:cNvCxnSpPr>
              <a:cxnSpLocks/>
              <a:stCxn id="4" idx="3"/>
              <a:endCxn id="31" idx="1"/>
            </p:cNvCxnSpPr>
            <p:nvPr/>
          </p:nvCxnSpPr>
          <p:spPr>
            <a:xfrm flipV="1">
              <a:off x="5206267" y="2761684"/>
              <a:ext cx="827902" cy="6427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1" name="Straight Arrow Connector 40">
              <a:extLst>
                <a:ext uri="{FF2B5EF4-FFF2-40B4-BE49-F238E27FC236}">
                  <a16:creationId xmlns:a16="http://schemas.microsoft.com/office/drawing/2014/main" id="{A031C59A-8901-754C-96F2-F28645BF4376}"/>
                </a:ext>
              </a:extLst>
            </p:cNvPr>
            <p:cNvCxnSpPr>
              <a:cxnSpLocks/>
              <a:stCxn id="4" idx="3"/>
              <a:endCxn id="32" idx="1"/>
            </p:cNvCxnSpPr>
            <p:nvPr/>
          </p:nvCxnSpPr>
          <p:spPr>
            <a:xfrm flipV="1">
              <a:off x="5206267" y="3390029"/>
              <a:ext cx="827902" cy="1443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4" name="Straight Arrow Connector 43">
              <a:extLst>
                <a:ext uri="{FF2B5EF4-FFF2-40B4-BE49-F238E27FC236}">
                  <a16:creationId xmlns:a16="http://schemas.microsoft.com/office/drawing/2014/main" id="{6DBF4E38-1038-B72D-3839-C6161F6217EB}"/>
                </a:ext>
              </a:extLst>
            </p:cNvPr>
            <p:cNvCxnSpPr>
              <a:cxnSpLocks/>
              <a:stCxn id="4" idx="3"/>
              <a:endCxn id="33" idx="1"/>
            </p:cNvCxnSpPr>
            <p:nvPr/>
          </p:nvCxnSpPr>
          <p:spPr>
            <a:xfrm>
              <a:off x="5206267" y="3404464"/>
              <a:ext cx="827902" cy="94694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58" name="Group 57">
              <a:extLst>
                <a:ext uri="{FF2B5EF4-FFF2-40B4-BE49-F238E27FC236}">
                  <a16:creationId xmlns:a16="http://schemas.microsoft.com/office/drawing/2014/main" id="{6A796DE8-EAA1-AB63-E12C-486DA530D105}"/>
                </a:ext>
              </a:extLst>
            </p:cNvPr>
            <p:cNvGrpSpPr/>
            <p:nvPr/>
          </p:nvGrpSpPr>
          <p:grpSpPr>
            <a:xfrm>
              <a:off x="2310179" y="2125799"/>
              <a:ext cx="1125629" cy="2438578"/>
              <a:chOff x="2375338" y="2538714"/>
              <a:chExt cx="1125629" cy="2438578"/>
            </a:xfrm>
          </p:grpSpPr>
          <p:grpSp>
            <p:nvGrpSpPr>
              <p:cNvPr id="48" name="Group 47">
                <a:extLst>
                  <a:ext uri="{FF2B5EF4-FFF2-40B4-BE49-F238E27FC236}">
                    <a16:creationId xmlns:a16="http://schemas.microsoft.com/office/drawing/2014/main" id="{C8BB021A-1492-12B6-A123-11D5191D52B1}"/>
                  </a:ext>
                </a:extLst>
              </p:cNvPr>
              <p:cNvGrpSpPr/>
              <p:nvPr/>
            </p:nvGrpSpPr>
            <p:grpSpPr>
              <a:xfrm>
                <a:off x="2414721" y="2961628"/>
                <a:ext cx="1046862" cy="2015664"/>
                <a:chOff x="3040671" y="2771623"/>
                <a:chExt cx="1046862" cy="2015664"/>
              </a:xfrm>
            </p:grpSpPr>
            <mc:AlternateContent xmlns:mc="http://schemas.openxmlformats.org/markup-compatibility/2006">
              <mc:Choice xmlns:a14="http://schemas.microsoft.com/office/drawing/2010/main" Requires="a14">
                <p:sp>
                  <p:nvSpPr>
                    <p:cNvPr id="5" name="Rounded Rectangle 4">
                      <a:extLst>
                        <a:ext uri="{FF2B5EF4-FFF2-40B4-BE49-F238E27FC236}">
                          <a16:creationId xmlns:a16="http://schemas.microsoft.com/office/drawing/2014/main" id="{C98F725C-82F2-1AAA-64F3-EB3FB7431454}"/>
                        </a:ext>
                      </a:extLst>
                    </p:cNvPr>
                    <p:cNvSpPr/>
                    <p:nvPr/>
                  </p:nvSpPr>
                  <p:spPr>
                    <a:xfrm>
                      <a:off x="3040671" y="2771623"/>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m:rPr>
                                    <m:sty m:val="p"/>
                                  </m:rPr>
                                  <a:rPr lang="en-US" sz="1600" b="0" i="0" smtClean="0">
                                    <a:solidFill>
                                      <a:schemeClr val="tx1"/>
                                    </a:solidFill>
                                    <a:latin typeface="Cambria Math" panose="02040503050406030204" pitchFamily="18" charset="0"/>
                                  </a:rPr>
                                  <m:t>Pa</m:t>
                                </m:r>
                                <m:sSub>
                                  <m:sSubPr>
                                    <m:ctrlPr>
                                      <a:rPr lang="en-US" sz="1600" b="0" i="1" smtClean="0">
                                        <a:solidFill>
                                          <a:schemeClr val="tx1"/>
                                        </a:solidFill>
                                        <a:latin typeface="Cambria Math" panose="02040503050406030204" pitchFamily="18" charset="0"/>
                                      </a:rPr>
                                    </m:ctrlPr>
                                  </m:sSubPr>
                                  <m:e>
                                    <m:d>
                                      <m:dPr>
                                        <m:begChr m:val="["/>
                                        <m:endChr m:val="]"/>
                                        <m:ctrlPr>
                                          <a:rPr lang="en-US" sz="1600" b="0" i="1" smtClean="0">
                                            <a:solidFill>
                                              <a:schemeClr val="tx1"/>
                                            </a:solidFill>
                                            <a:latin typeface="Cambria Math" panose="02040503050406030204" pitchFamily="18" charset="0"/>
                                          </a:rPr>
                                        </m:ctrlPr>
                                      </m:dPr>
                                      <m:e>
                                        <m:r>
                                          <a:rPr lang="en-US" sz="1600" b="0" i="1" smtClean="0">
                                            <a:solidFill>
                                              <a:schemeClr val="tx1"/>
                                            </a:solidFill>
                                            <a:latin typeface="Cambria Math" panose="02040503050406030204" pitchFamily="18" charset="0"/>
                                          </a:rPr>
                                          <m:t>𝑖</m:t>
                                        </m:r>
                                      </m:e>
                                    </m:d>
                                  </m:e>
                                  <m:sub>
                                    <m:r>
                                      <a:rPr lang="en-US" sz="1600" b="0" i="1" smtClean="0">
                                        <a:solidFill>
                                          <a:schemeClr val="tx1"/>
                                        </a:solidFill>
                                        <a:latin typeface="Cambria Math" panose="02040503050406030204" pitchFamily="18" charset="0"/>
                                      </a:rPr>
                                      <m:t>1</m:t>
                                    </m:r>
                                  </m:sub>
                                </m:sSub>
                                <m:r>
                                  <a:rPr lang="en-US" sz="1600" b="0" i="1" smtClean="0">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5" name="Rounded Rectangle 4">
                      <a:extLst>
                        <a:ext uri="{FF2B5EF4-FFF2-40B4-BE49-F238E27FC236}">
                          <a16:creationId xmlns:a16="http://schemas.microsoft.com/office/drawing/2014/main" id="{C98F725C-82F2-1AAA-64F3-EB3FB7431454}"/>
                        </a:ext>
                      </a:extLst>
                    </p:cNvPr>
                    <p:cNvSpPr>
                      <a:spLocks noRot="1" noChangeAspect="1" noMove="1" noResize="1" noEditPoints="1" noAdjustHandles="1" noChangeArrowheads="1" noChangeShapeType="1" noTextEdit="1"/>
                    </p:cNvSpPr>
                    <p:nvPr/>
                  </p:nvSpPr>
                  <p:spPr>
                    <a:xfrm>
                      <a:off x="3040671" y="2771623"/>
                      <a:ext cx="1046862" cy="425941"/>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Rounded Rectangle 5">
                      <a:extLst>
                        <a:ext uri="{FF2B5EF4-FFF2-40B4-BE49-F238E27FC236}">
                          <a16:creationId xmlns:a16="http://schemas.microsoft.com/office/drawing/2014/main" id="{28EC3403-4DF5-0E38-CA20-AAC2571970CE}"/>
                        </a:ext>
                      </a:extLst>
                    </p:cNvPr>
                    <p:cNvSpPr/>
                    <p:nvPr/>
                  </p:nvSpPr>
                  <p:spPr>
                    <a:xfrm>
                      <a:off x="3040671" y="3399968"/>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a:solidFill>
                                      <a:schemeClr val="tx1"/>
                                    </a:solidFill>
                                    <a:latin typeface="Cambria Math" panose="02040503050406030204" pitchFamily="18" charset="0"/>
                                  </a:rPr>
                                </m:ctrlPr>
                              </m:sSubPr>
                              <m:e>
                                <m:r>
                                  <a:rPr lang="en-US" sz="1600" b="0" i="1">
                                    <a:solidFill>
                                      <a:schemeClr val="tx1"/>
                                    </a:solidFill>
                                    <a:latin typeface="Cambria Math" panose="02040503050406030204" pitchFamily="18" charset="0"/>
                                  </a:rPr>
                                  <m:t>𝑣</m:t>
                                </m:r>
                              </m:e>
                              <m:sub>
                                <m:r>
                                  <m:rPr>
                                    <m:sty m:val="p"/>
                                  </m:rPr>
                                  <a:rPr lang="en-US" sz="1600" b="0" i="1">
                                    <a:solidFill>
                                      <a:schemeClr val="tx1"/>
                                    </a:solidFill>
                                    <a:latin typeface="Cambria Math" panose="02040503050406030204" pitchFamily="18" charset="0"/>
                                  </a:rPr>
                                  <m:t>Pa</m:t>
                                </m:r>
                                <m:sSub>
                                  <m:sSubPr>
                                    <m:ctrlPr>
                                      <a:rPr lang="en-US" sz="1600" b="0" i="1">
                                        <a:solidFill>
                                          <a:schemeClr val="tx1"/>
                                        </a:solidFill>
                                        <a:latin typeface="Cambria Math" panose="02040503050406030204" pitchFamily="18" charset="0"/>
                                      </a:rPr>
                                    </m:ctrlPr>
                                  </m:sSubPr>
                                  <m:e>
                                    <m:d>
                                      <m:dPr>
                                        <m:begChr m:val="["/>
                                        <m:endChr m:val="]"/>
                                        <m:ctrlPr>
                                          <a:rPr lang="en-US" sz="1600" b="0" i="1">
                                            <a:solidFill>
                                              <a:schemeClr val="tx1"/>
                                            </a:solidFill>
                                            <a:latin typeface="Cambria Math" panose="02040503050406030204" pitchFamily="18" charset="0"/>
                                          </a:rPr>
                                        </m:ctrlPr>
                                      </m:dPr>
                                      <m:e>
                                        <m:r>
                                          <a:rPr lang="en-US" sz="1600" b="0" i="1">
                                            <a:solidFill>
                                              <a:schemeClr val="tx1"/>
                                            </a:solidFill>
                                            <a:latin typeface="Cambria Math" panose="02040503050406030204" pitchFamily="18" charset="0"/>
                                          </a:rPr>
                                          <m:t>𝑖</m:t>
                                        </m:r>
                                      </m:e>
                                    </m:d>
                                  </m:e>
                                  <m:sub>
                                    <m:r>
                                      <a:rPr lang="en-US" sz="1600" b="0" i="1" smtClean="0">
                                        <a:solidFill>
                                          <a:schemeClr val="tx1"/>
                                        </a:solidFill>
                                        <a:latin typeface="Cambria Math" panose="02040503050406030204" pitchFamily="18" charset="0"/>
                                      </a:rPr>
                                      <m:t>2</m:t>
                                    </m:r>
                                  </m:sub>
                                </m:sSub>
                                <m:r>
                                  <a:rPr lang="en-US" sz="1600" b="0" i="1">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6" name="Rounded Rectangle 5">
                      <a:extLst>
                        <a:ext uri="{FF2B5EF4-FFF2-40B4-BE49-F238E27FC236}">
                          <a16:creationId xmlns:a16="http://schemas.microsoft.com/office/drawing/2014/main" id="{28EC3403-4DF5-0E38-CA20-AAC2571970CE}"/>
                        </a:ext>
                      </a:extLst>
                    </p:cNvPr>
                    <p:cNvSpPr>
                      <a:spLocks noRot="1" noChangeAspect="1" noMove="1" noResize="1" noEditPoints="1" noAdjustHandles="1" noChangeArrowheads="1" noChangeShapeType="1" noTextEdit="1"/>
                    </p:cNvSpPr>
                    <p:nvPr/>
                  </p:nvSpPr>
                  <p:spPr>
                    <a:xfrm>
                      <a:off x="3040671" y="3399968"/>
                      <a:ext cx="1046862" cy="425941"/>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Rounded Rectangle 6">
                      <a:extLst>
                        <a:ext uri="{FF2B5EF4-FFF2-40B4-BE49-F238E27FC236}">
                          <a16:creationId xmlns:a16="http://schemas.microsoft.com/office/drawing/2014/main" id="{4D63A304-3A08-294A-EE49-4421F629EDEA}"/>
                        </a:ext>
                      </a:extLst>
                    </p:cNvPr>
                    <p:cNvSpPr/>
                    <p:nvPr/>
                  </p:nvSpPr>
                  <p:spPr>
                    <a:xfrm>
                      <a:off x="3040671" y="4361346"/>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a:solidFill>
                                      <a:schemeClr val="tx1"/>
                                    </a:solidFill>
                                    <a:latin typeface="Cambria Math" panose="02040503050406030204" pitchFamily="18" charset="0"/>
                                  </a:rPr>
                                </m:ctrlPr>
                              </m:sSubPr>
                              <m:e>
                                <m:r>
                                  <a:rPr lang="en-US" sz="1600" b="0" i="1">
                                    <a:solidFill>
                                      <a:schemeClr val="tx1"/>
                                    </a:solidFill>
                                    <a:latin typeface="Cambria Math" panose="02040503050406030204" pitchFamily="18" charset="0"/>
                                  </a:rPr>
                                  <m:t>𝑣</m:t>
                                </m:r>
                              </m:e>
                              <m:sub>
                                <m:r>
                                  <m:rPr>
                                    <m:sty m:val="p"/>
                                  </m:rPr>
                                  <a:rPr lang="en-US" sz="1600" b="0" i="1">
                                    <a:solidFill>
                                      <a:schemeClr val="tx1"/>
                                    </a:solidFill>
                                    <a:latin typeface="Cambria Math" panose="02040503050406030204" pitchFamily="18" charset="0"/>
                                  </a:rPr>
                                  <m:t>Pa</m:t>
                                </m:r>
                                <m:sSub>
                                  <m:sSubPr>
                                    <m:ctrlPr>
                                      <a:rPr lang="en-US" sz="1600" b="0" i="1">
                                        <a:solidFill>
                                          <a:schemeClr val="tx1"/>
                                        </a:solidFill>
                                        <a:latin typeface="Cambria Math" panose="02040503050406030204" pitchFamily="18" charset="0"/>
                                      </a:rPr>
                                    </m:ctrlPr>
                                  </m:sSubPr>
                                  <m:e>
                                    <m:d>
                                      <m:dPr>
                                        <m:begChr m:val="["/>
                                        <m:endChr m:val="]"/>
                                        <m:ctrlPr>
                                          <a:rPr lang="en-US" sz="1600" b="0" i="1">
                                            <a:solidFill>
                                              <a:schemeClr val="tx1"/>
                                            </a:solidFill>
                                            <a:latin typeface="Cambria Math" panose="02040503050406030204" pitchFamily="18" charset="0"/>
                                          </a:rPr>
                                        </m:ctrlPr>
                                      </m:dPr>
                                      <m:e>
                                        <m:r>
                                          <a:rPr lang="en-US" sz="1600" b="0" i="1">
                                            <a:solidFill>
                                              <a:schemeClr val="tx1"/>
                                            </a:solidFill>
                                            <a:latin typeface="Cambria Math" panose="02040503050406030204" pitchFamily="18" charset="0"/>
                                          </a:rPr>
                                          <m:t>𝑖</m:t>
                                        </m:r>
                                      </m:e>
                                    </m:d>
                                  </m:e>
                                  <m:sub>
                                    <m:d>
                                      <m:dPr>
                                        <m:begChr m:val="|"/>
                                        <m:endChr m:val="|"/>
                                        <m:ctrlPr>
                                          <a:rPr lang="en-US" sz="1600" b="0" i="1">
                                            <a:solidFill>
                                              <a:schemeClr val="tx1"/>
                                            </a:solidFill>
                                            <a:latin typeface="Cambria Math" panose="02040503050406030204" pitchFamily="18" charset="0"/>
                                          </a:rPr>
                                        </m:ctrlPr>
                                      </m:dPr>
                                      <m:e>
                                        <m:r>
                                          <m:rPr>
                                            <m:sty m:val="p"/>
                                          </m:rPr>
                                          <a:rPr lang="en-US" sz="1600" b="0" i="1">
                                            <a:solidFill>
                                              <a:schemeClr val="tx1"/>
                                            </a:solidFill>
                                            <a:latin typeface="Cambria Math" panose="02040503050406030204" pitchFamily="18" charset="0"/>
                                          </a:rPr>
                                          <m:t>Pa</m:t>
                                        </m:r>
                                        <m:d>
                                          <m:dPr>
                                            <m:begChr m:val="["/>
                                            <m:endChr m:val="]"/>
                                            <m:ctrlPr>
                                              <a:rPr lang="en-US" sz="1600" b="0" i="0" smtClean="0">
                                                <a:solidFill>
                                                  <a:schemeClr val="tx1"/>
                                                </a:solidFill>
                                                <a:latin typeface="Cambria Math" panose="02040503050406030204" pitchFamily="18" charset="0"/>
                                              </a:rPr>
                                            </m:ctrlPr>
                                          </m:dPr>
                                          <m:e>
                                            <m:r>
                                              <m:rPr>
                                                <m:sty m:val="p"/>
                                              </m:rPr>
                                              <a:rPr lang="en-US" sz="1600" b="0" i="0" smtClean="0">
                                                <a:solidFill>
                                                  <a:schemeClr val="tx1"/>
                                                </a:solidFill>
                                                <a:latin typeface="Cambria Math" panose="02040503050406030204" pitchFamily="18" charset="0"/>
                                              </a:rPr>
                                              <m:t>i</m:t>
                                            </m:r>
                                          </m:e>
                                        </m:d>
                                      </m:e>
                                    </m:d>
                                  </m:sub>
                                </m:sSub>
                                <m:r>
                                  <a:rPr lang="en-US" sz="1600" b="0" i="1">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7" name="Rounded Rectangle 6">
                      <a:extLst>
                        <a:ext uri="{FF2B5EF4-FFF2-40B4-BE49-F238E27FC236}">
                          <a16:creationId xmlns:a16="http://schemas.microsoft.com/office/drawing/2014/main" id="{4D63A304-3A08-294A-EE49-4421F629EDEA}"/>
                        </a:ext>
                      </a:extLst>
                    </p:cNvPr>
                    <p:cNvSpPr>
                      <a:spLocks noRot="1" noChangeAspect="1" noMove="1" noResize="1" noEditPoints="1" noAdjustHandles="1" noChangeArrowheads="1" noChangeShapeType="1" noTextEdit="1"/>
                    </p:cNvSpPr>
                    <p:nvPr/>
                  </p:nvSpPr>
                  <p:spPr>
                    <a:xfrm>
                      <a:off x="3040671" y="4361346"/>
                      <a:ext cx="1046862" cy="425941"/>
                    </a:xfrm>
                    <a:prstGeom prst="roundRect">
                      <a:avLst/>
                    </a:prstGeom>
                    <a:blipFill>
                      <a:blip r:embed="rId7"/>
                      <a:stretch>
                        <a:fillRect r="-2532"/>
                      </a:stretch>
                    </a:blipFill>
                  </p:spPr>
                  <p:txBody>
                    <a:bodyPr/>
                    <a:lstStyle/>
                    <a:p>
                      <a:r>
                        <a:rPr lang="en-US">
                          <a:noFill/>
                        </a:rPr>
                        <a:t> </a:t>
                      </a:r>
                    </a:p>
                  </p:txBody>
                </p:sp>
              </mc:Fallback>
            </mc:AlternateContent>
            <p:grpSp>
              <p:nvGrpSpPr>
                <p:cNvPr id="24" name="Group 23">
                  <a:extLst>
                    <a:ext uri="{FF2B5EF4-FFF2-40B4-BE49-F238E27FC236}">
                      <a16:creationId xmlns:a16="http://schemas.microsoft.com/office/drawing/2014/main" id="{CD26CCDE-6644-A0EC-3B07-2B0727CC9364}"/>
                    </a:ext>
                  </a:extLst>
                </p:cNvPr>
                <p:cNvGrpSpPr/>
                <p:nvPr/>
              </p:nvGrpSpPr>
              <p:grpSpPr>
                <a:xfrm>
                  <a:off x="3277590" y="4028313"/>
                  <a:ext cx="556160" cy="130628"/>
                  <a:chOff x="3135086" y="4093162"/>
                  <a:chExt cx="556160" cy="130628"/>
                </a:xfrm>
              </p:grpSpPr>
              <p:sp>
                <p:nvSpPr>
                  <p:cNvPr id="21" name="Oval 20">
                    <a:extLst>
                      <a:ext uri="{FF2B5EF4-FFF2-40B4-BE49-F238E27FC236}">
                        <a16:creationId xmlns:a16="http://schemas.microsoft.com/office/drawing/2014/main" id="{5FA066E5-A8D4-0FC5-25AD-658624791B3C}"/>
                      </a:ext>
                    </a:extLst>
                  </p:cNvPr>
                  <p:cNvSpPr/>
                  <p:nvPr/>
                </p:nvSpPr>
                <p:spPr>
                  <a:xfrm>
                    <a:off x="3135086"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22" name="Oval 21">
                    <a:extLst>
                      <a:ext uri="{FF2B5EF4-FFF2-40B4-BE49-F238E27FC236}">
                        <a16:creationId xmlns:a16="http://schemas.microsoft.com/office/drawing/2014/main" id="{19F305D8-E912-8162-7E6C-35A8071970AA}"/>
                      </a:ext>
                    </a:extLst>
                  </p:cNvPr>
                  <p:cNvSpPr/>
                  <p:nvPr/>
                </p:nvSpPr>
                <p:spPr>
                  <a:xfrm>
                    <a:off x="3347852"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23" name="Oval 22">
                    <a:extLst>
                      <a:ext uri="{FF2B5EF4-FFF2-40B4-BE49-F238E27FC236}">
                        <a16:creationId xmlns:a16="http://schemas.microsoft.com/office/drawing/2014/main" id="{40C01D10-E404-7216-FDA7-8B99E62E3DB6}"/>
                      </a:ext>
                    </a:extLst>
                  </p:cNvPr>
                  <p:cNvSpPr/>
                  <p:nvPr/>
                </p:nvSpPr>
                <p:spPr>
                  <a:xfrm>
                    <a:off x="3560618"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grpSp>
          </p:grpSp>
          <p:sp>
            <p:nvSpPr>
              <p:cNvPr id="55" name="TextBox 54">
                <a:extLst>
                  <a:ext uri="{FF2B5EF4-FFF2-40B4-BE49-F238E27FC236}">
                    <a16:creationId xmlns:a16="http://schemas.microsoft.com/office/drawing/2014/main" id="{61BFF618-DBD0-2903-56FA-A3798BB108CC}"/>
                  </a:ext>
                </a:extLst>
              </p:cNvPr>
              <p:cNvSpPr txBox="1"/>
              <p:nvPr/>
            </p:nvSpPr>
            <p:spPr>
              <a:xfrm>
                <a:off x="2375338" y="2538714"/>
                <a:ext cx="1125629" cy="369332"/>
              </a:xfrm>
              <a:prstGeom prst="rect">
                <a:avLst/>
              </a:prstGeom>
              <a:noFill/>
            </p:spPr>
            <p:txBody>
              <a:bodyPr wrap="none" rtlCol="0">
                <a:spAutoFit/>
              </a:bodyPr>
              <a:lstStyle/>
              <a:p>
                <a:pPr algn="ctr"/>
                <a:r>
                  <a:rPr lang="en-US" sz="1600" b="1"/>
                  <a:t>Parents</a:t>
                </a:r>
              </a:p>
            </p:txBody>
          </p:sp>
        </p:grpSp>
        <p:grpSp>
          <p:nvGrpSpPr>
            <p:cNvPr id="57" name="Group 56">
              <a:extLst>
                <a:ext uri="{FF2B5EF4-FFF2-40B4-BE49-F238E27FC236}">
                  <a16:creationId xmlns:a16="http://schemas.microsoft.com/office/drawing/2014/main" id="{827D2B8D-8011-9D5F-36E5-CF7776FD75B8}"/>
                </a:ext>
              </a:extLst>
            </p:cNvPr>
            <p:cNvGrpSpPr/>
            <p:nvPr/>
          </p:nvGrpSpPr>
          <p:grpSpPr>
            <a:xfrm>
              <a:off x="5929864" y="2125799"/>
              <a:ext cx="1255472" cy="2438578"/>
              <a:chOff x="5991769" y="2538714"/>
              <a:chExt cx="1255472" cy="2438578"/>
            </a:xfrm>
          </p:grpSpPr>
          <p:grpSp>
            <p:nvGrpSpPr>
              <p:cNvPr id="47" name="Group 46">
                <a:extLst>
                  <a:ext uri="{FF2B5EF4-FFF2-40B4-BE49-F238E27FC236}">
                    <a16:creationId xmlns:a16="http://schemas.microsoft.com/office/drawing/2014/main" id="{754B9004-5722-FC75-AB81-25A9737A5C4B}"/>
                  </a:ext>
                </a:extLst>
              </p:cNvPr>
              <p:cNvGrpSpPr/>
              <p:nvPr/>
            </p:nvGrpSpPr>
            <p:grpSpPr>
              <a:xfrm>
                <a:off x="6096074" y="2961628"/>
                <a:ext cx="1046862" cy="2015664"/>
                <a:chOff x="6686395" y="2771623"/>
                <a:chExt cx="1046862" cy="2015664"/>
              </a:xfrm>
            </p:grpSpPr>
            <mc:AlternateContent xmlns:mc="http://schemas.openxmlformats.org/markup-compatibility/2006">
              <mc:Choice xmlns:a14="http://schemas.microsoft.com/office/drawing/2010/main" Requires="a14">
                <p:sp>
                  <p:nvSpPr>
                    <p:cNvPr id="31" name="Rounded Rectangle 30">
                      <a:extLst>
                        <a:ext uri="{FF2B5EF4-FFF2-40B4-BE49-F238E27FC236}">
                          <a16:creationId xmlns:a16="http://schemas.microsoft.com/office/drawing/2014/main" id="{9C1DA5D5-1380-1BA7-3C99-F20DF0E91F19}"/>
                        </a:ext>
                      </a:extLst>
                    </p:cNvPr>
                    <p:cNvSpPr/>
                    <p:nvPr/>
                  </p:nvSpPr>
                  <p:spPr>
                    <a:xfrm>
                      <a:off x="6686395" y="2771623"/>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m:rPr>
                                    <m:sty m:val="p"/>
                                  </m:rPr>
                                  <a:rPr lang="en-US" sz="1600" b="0" i="0" smtClean="0">
                                    <a:solidFill>
                                      <a:schemeClr val="tx1"/>
                                    </a:solidFill>
                                    <a:latin typeface="Cambria Math" panose="02040503050406030204" pitchFamily="18" charset="0"/>
                                  </a:rPr>
                                  <m:t>Ch</m:t>
                                </m:r>
                                <m:sSub>
                                  <m:sSubPr>
                                    <m:ctrlPr>
                                      <a:rPr lang="en-US" sz="1600" b="0" i="1" smtClean="0">
                                        <a:solidFill>
                                          <a:schemeClr val="tx1"/>
                                        </a:solidFill>
                                        <a:latin typeface="Cambria Math" panose="02040503050406030204" pitchFamily="18" charset="0"/>
                                      </a:rPr>
                                    </m:ctrlPr>
                                  </m:sSubPr>
                                  <m:e>
                                    <m:d>
                                      <m:dPr>
                                        <m:begChr m:val="["/>
                                        <m:endChr m:val="]"/>
                                        <m:ctrlPr>
                                          <a:rPr lang="en-US" sz="1600" b="0" i="1" smtClean="0">
                                            <a:solidFill>
                                              <a:schemeClr val="tx1"/>
                                            </a:solidFill>
                                            <a:latin typeface="Cambria Math" panose="02040503050406030204" pitchFamily="18" charset="0"/>
                                          </a:rPr>
                                        </m:ctrlPr>
                                      </m:dPr>
                                      <m:e>
                                        <m:r>
                                          <a:rPr lang="en-US" sz="1600" b="0" i="1" smtClean="0">
                                            <a:solidFill>
                                              <a:schemeClr val="tx1"/>
                                            </a:solidFill>
                                            <a:latin typeface="Cambria Math" panose="02040503050406030204" pitchFamily="18" charset="0"/>
                                          </a:rPr>
                                          <m:t>𝑖</m:t>
                                        </m:r>
                                      </m:e>
                                    </m:d>
                                  </m:e>
                                  <m:sub>
                                    <m:r>
                                      <a:rPr lang="en-US" sz="1600" b="0" i="1" smtClean="0">
                                        <a:solidFill>
                                          <a:schemeClr val="tx1"/>
                                        </a:solidFill>
                                        <a:latin typeface="Cambria Math" panose="02040503050406030204" pitchFamily="18" charset="0"/>
                                      </a:rPr>
                                      <m:t>1</m:t>
                                    </m:r>
                                  </m:sub>
                                </m:sSub>
                                <m:r>
                                  <a:rPr lang="en-US" sz="1600" b="0" i="1" smtClean="0">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31" name="Rounded Rectangle 30">
                      <a:extLst>
                        <a:ext uri="{FF2B5EF4-FFF2-40B4-BE49-F238E27FC236}">
                          <a16:creationId xmlns:a16="http://schemas.microsoft.com/office/drawing/2014/main" id="{9C1DA5D5-1380-1BA7-3C99-F20DF0E91F19}"/>
                        </a:ext>
                      </a:extLst>
                    </p:cNvPr>
                    <p:cNvSpPr>
                      <a:spLocks noRot="1" noChangeAspect="1" noMove="1" noResize="1" noEditPoints="1" noAdjustHandles="1" noChangeArrowheads="1" noChangeShapeType="1" noTextEdit="1"/>
                    </p:cNvSpPr>
                    <p:nvPr/>
                  </p:nvSpPr>
                  <p:spPr>
                    <a:xfrm>
                      <a:off x="6686395" y="2771623"/>
                      <a:ext cx="1046862" cy="425941"/>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2" name="Rounded Rectangle 31">
                      <a:extLst>
                        <a:ext uri="{FF2B5EF4-FFF2-40B4-BE49-F238E27FC236}">
                          <a16:creationId xmlns:a16="http://schemas.microsoft.com/office/drawing/2014/main" id="{0B300D99-F504-5582-BC1A-14966B086E06}"/>
                        </a:ext>
                      </a:extLst>
                    </p:cNvPr>
                    <p:cNvSpPr/>
                    <p:nvPr/>
                  </p:nvSpPr>
                  <p:spPr>
                    <a:xfrm>
                      <a:off x="6686395" y="3399968"/>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a:solidFill>
                                      <a:schemeClr val="tx1"/>
                                    </a:solidFill>
                                    <a:latin typeface="Cambria Math" panose="02040503050406030204" pitchFamily="18" charset="0"/>
                                  </a:rPr>
                                </m:ctrlPr>
                              </m:sSubPr>
                              <m:e>
                                <m:r>
                                  <a:rPr lang="en-US" sz="1600" b="0" i="1">
                                    <a:solidFill>
                                      <a:schemeClr val="tx1"/>
                                    </a:solidFill>
                                    <a:latin typeface="Cambria Math" panose="02040503050406030204" pitchFamily="18" charset="0"/>
                                  </a:rPr>
                                  <m:t>𝑣</m:t>
                                </m:r>
                              </m:e>
                              <m:sub>
                                <m:r>
                                  <m:rPr>
                                    <m:sty m:val="p"/>
                                  </m:rPr>
                                  <a:rPr lang="en-US" sz="1600" b="0" i="0" smtClean="0">
                                    <a:solidFill>
                                      <a:schemeClr val="tx1"/>
                                    </a:solidFill>
                                    <a:latin typeface="Cambria Math" panose="02040503050406030204" pitchFamily="18" charset="0"/>
                                  </a:rPr>
                                  <m:t>Ch</m:t>
                                </m:r>
                                <m:sSub>
                                  <m:sSubPr>
                                    <m:ctrlPr>
                                      <a:rPr lang="en-US" sz="1600" b="0" i="1">
                                        <a:solidFill>
                                          <a:schemeClr val="tx1"/>
                                        </a:solidFill>
                                        <a:latin typeface="Cambria Math" panose="02040503050406030204" pitchFamily="18" charset="0"/>
                                      </a:rPr>
                                    </m:ctrlPr>
                                  </m:sSubPr>
                                  <m:e>
                                    <m:d>
                                      <m:dPr>
                                        <m:begChr m:val="["/>
                                        <m:endChr m:val="]"/>
                                        <m:ctrlPr>
                                          <a:rPr lang="en-US" sz="1600" b="0" i="1">
                                            <a:solidFill>
                                              <a:schemeClr val="tx1"/>
                                            </a:solidFill>
                                            <a:latin typeface="Cambria Math" panose="02040503050406030204" pitchFamily="18" charset="0"/>
                                          </a:rPr>
                                        </m:ctrlPr>
                                      </m:dPr>
                                      <m:e>
                                        <m:r>
                                          <a:rPr lang="en-US" sz="1600" b="0" i="1">
                                            <a:solidFill>
                                              <a:schemeClr val="tx1"/>
                                            </a:solidFill>
                                            <a:latin typeface="Cambria Math" panose="02040503050406030204" pitchFamily="18" charset="0"/>
                                          </a:rPr>
                                          <m:t>𝑖</m:t>
                                        </m:r>
                                      </m:e>
                                    </m:d>
                                  </m:e>
                                  <m:sub>
                                    <m:r>
                                      <a:rPr lang="en-US" sz="1600" b="0" i="1" smtClean="0">
                                        <a:solidFill>
                                          <a:schemeClr val="tx1"/>
                                        </a:solidFill>
                                        <a:latin typeface="Cambria Math" panose="02040503050406030204" pitchFamily="18" charset="0"/>
                                      </a:rPr>
                                      <m:t>2</m:t>
                                    </m:r>
                                  </m:sub>
                                </m:sSub>
                                <m:r>
                                  <a:rPr lang="en-US" sz="1600" b="0" i="1">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32" name="Rounded Rectangle 31">
                      <a:extLst>
                        <a:ext uri="{FF2B5EF4-FFF2-40B4-BE49-F238E27FC236}">
                          <a16:creationId xmlns:a16="http://schemas.microsoft.com/office/drawing/2014/main" id="{0B300D99-F504-5582-BC1A-14966B086E06}"/>
                        </a:ext>
                      </a:extLst>
                    </p:cNvPr>
                    <p:cNvSpPr>
                      <a:spLocks noRot="1" noChangeAspect="1" noMove="1" noResize="1" noEditPoints="1" noAdjustHandles="1" noChangeArrowheads="1" noChangeShapeType="1" noTextEdit="1"/>
                    </p:cNvSpPr>
                    <p:nvPr/>
                  </p:nvSpPr>
                  <p:spPr>
                    <a:xfrm>
                      <a:off x="6686395" y="3399968"/>
                      <a:ext cx="1046862" cy="425941"/>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3" name="Rounded Rectangle 32">
                      <a:extLst>
                        <a:ext uri="{FF2B5EF4-FFF2-40B4-BE49-F238E27FC236}">
                          <a16:creationId xmlns:a16="http://schemas.microsoft.com/office/drawing/2014/main" id="{4229CD47-C93E-8230-8196-0D01DA7AB099}"/>
                        </a:ext>
                      </a:extLst>
                    </p:cNvPr>
                    <p:cNvSpPr/>
                    <p:nvPr/>
                  </p:nvSpPr>
                  <p:spPr>
                    <a:xfrm>
                      <a:off x="6686395" y="4361346"/>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a:solidFill>
                                      <a:schemeClr val="tx1"/>
                                    </a:solidFill>
                                    <a:latin typeface="Cambria Math" panose="02040503050406030204" pitchFamily="18" charset="0"/>
                                  </a:rPr>
                                </m:ctrlPr>
                              </m:sSubPr>
                              <m:e>
                                <m:r>
                                  <a:rPr lang="en-US" sz="1600" b="0" i="1">
                                    <a:solidFill>
                                      <a:schemeClr val="tx1"/>
                                    </a:solidFill>
                                    <a:latin typeface="Cambria Math" panose="02040503050406030204" pitchFamily="18" charset="0"/>
                                  </a:rPr>
                                  <m:t>𝑣</m:t>
                                </m:r>
                              </m:e>
                              <m:sub>
                                <m:r>
                                  <m:rPr>
                                    <m:sty m:val="p"/>
                                  </m:rPr>
                                  <a:rPr lang="en-US" sz="1600" b="0" i="0" smtClean="0">
                                    <a:solidFill>
                                      <a:schemeClr val="tx1"/>
                                    </a:solidFill>
                                    <a:latin typeface="Cambria Math" panose="02040503050406030204" pitchFamily="18" charset="0"/>
                                  </a:rPr>
                                  <m:t>Ch</m:t>
                                </m:r>
                                <m:sSub>
                                  <m:sSubPr>
                                    <m:ctrlPr>
                                      <a:rPr lang="en-US" sz="1600" b="0" i="1">
                                        <a:solidFill>
                                          <a:schemeClr val="tx1"/>
                                        </a:solidFill>
                                        <a:latin typeface="Cambria Math" panose="02040503050406030204" pitchFamily="18" charset="0"/>
                                      </a:rPr>
                                    </m:ctrlPr>
                                  </m:sSubPr>
                                  <m:e>
                                    <m:d>
                                      <m:dPr>
                                        <m:begChr m:val="["/>
                                        <m:endChr m:val="]"/>
                                        <m:ctrlPr>
                                          <a:rPr lang="en-US" sz="1600" b="0" i="1">
                                            <a:solidFill>
                                              <a:schemeClr val="tx1"/>
                                            </a:solidFill>
                                            <a:latin typeface="Cambria Math" panose="02040503050406030204" pitchFamily="18" charset="0"/>
                                          </a:rPr>
                                        </m:ctrlPr>
                                      </m:dPr>
                                      <m:e>
                                        <m:r>
                                          <a:rPr lang="en-US" sz="1600" b="0" i="1">
                                            <a:solidFill>
                                              <a:schemeClr val="tx1"/>
                                            </a:solidFill>
                                            <a:latin typeface="Cambria Math" panose="02040503050406030204" pitchFamily="18" charset="0"/>
                                          </a:rPr>
                                          <m:t>𝑖</m:t>
                                        </m:r>
                                      </m:e>
                                    </m:d>
                                  </m:e>
                                  <m:sub>
                                    <m:d>
                                      <m:dPr>
                                        <m:begChr m:val="|"/>
                                        <m:endChr m:val="|"/>
                                        <m:ctrlPr>
                                          <a:rPr lang="en-US" sz="1600" b="0" i="0" smtClean="0">
                                            <a:solidFill>
                                              <a:schemeClr val="tx1"/>
                                            </a:solidFill>
                                            <a:latin typeface="Cambria Math" panose="02040503050406030204" pitchFamily="18" charset="0"/>
                                          </a:rPr>
                                        </m:ctrlPr>
                                      </m:dPr>
                                      <m:e>
                                        <m:r>
                                          <m:rPr>
                                            <m:sty m:val="p"/>
                                          </m:rPr>
                                          <a:rPr lang="en-US" sz="1600" b="0" i="0" smtClean="0">
                                            <a:solidFill>
                                              <a:schemeClr val="tx1"/>
                                            </a:solidFill>
                                            <a:latin typeface="Cambria Math" panose="02040503050406030204" pitchFamily="18" charset="0"/>
                                          </a:rPr>
                                          <m:t>Ch</m:t>
                                        </m:r>
                                        <m:d>
                                          <m:dPr>
                                            <m:begChr m:val="["/>
                                            <m:endChr m:val="]"/>
                                            <m:ctrlPr>
                                              <a:rPr lang="en-US" sz="1600" b="0" i="0" smtClean="0">
                                                <a:solidFill>
                                                  <a:schemeClr val="tx1"/>
                                                </a:solidFill>
                                                <a:latin typeface="Cambria Math" panose="02040503050406030204" pitchFamily="18" charset="0"/>
                                              </a:rPr>
                                            </m:ctrlPr>
                                          </m:dPr>
                                          <m:e>
                                            <m:r>
                                              <m:rPr>
                                                <m:sty m:val="p"/>
                                              </m:rPr>
                                              <a:rPr lang="en-US" sz="1600" b="0" i="0" smtClean="0">
                                                <a:solidFill>
                                                  <a:schemeClr val="tx1"/>
                                                </a:solidFill>
                                                <a:latin typeface="Cambria Math" panose="02040503050406030204" pitchFamily="18" charset="0"/>
                                              </a:rPr>
                                              <m:t>i</m:t>
                                            </m:r>
                                          </m:e>
                                        </m:d>
                                      </m:e>
                                    </m:d>
                                  </m:sub>
                                </m:sSub>
                                <m:r>
                                  <a:rPr lang="en-US" sz="1600" b="0" i="1">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33" name="Rounded Rectangle 32">
                      <a:extLst>
                        <a:ext uri="{FF2B5EF4-FFF2-40B4-BE49-F238E27FC236}">
                          <a16:creationId xmlns:a16="http://schemas.microsoft.com/office/drawing/2014/main" id="{4229CD47-C93E-8230-8196-0D01DA7AB099}"/>
                        </a:ext>
                      </a:extLst>
                    </p:cNvPr>
                    <p:cNvSpPr>
                      <a:spLocks noRot="1" noChangeAspect="1" noMove="1" noResize="1" noEditPoints="1" noAdjustHandles="1" noChangeArrowheads="1" noChangeShapeType="1" noTextEdit="1"/>
                    </p:cNvSpPr>
                    <p:nvPr/>
                  </p:nvSpPr>
                  <p:spPr>
                    <a:xfrm>
                      <a:off x="6686395" y="4361346"/>
                      <a:ext cx="1046862" cy="425941"/>
                    </a:xfrm>
                    <a:prstGeom prst="roundRect">
                      <a:avLst/>
                    </a:prstGeom>
                    <a:blipFill>
                      <a:blip r:embed="rId10"/>
                      <a:stretch>
                        <a:fillRect r="-2564"/>
                      </a:stretch>
                    </a:blipFill>
                  </p:spPr>
                  <p:txBody>
                    <a:bodyPr/>
                    <a:lstStyle/>
                    <a:p>
                      <a:r>
                        <a:rPr lang="en-US">
                          <a:noFill/>
                        </a:rPr>
                        <a:t> </a:t>
                      </a:r>
                    </a:p>
                  </p:txBody>
                </p:sp>
              </mc:Fallback>
            </mc:AlternateContent>
            <p:grpSp>
              <p:nvGrpSpPr>
                <p:cNvPr id="34" name="Group 33">
                  <a:extLst>
                    <a:ext uri="{FF2B5EF4-FFF2-40B4-BE49-F238E27FC236}">
                      <a16:creationId xmlns:a16="http://schemas.microsoft.com/office/drawing/2014/main" id="{9A3A5235-C050-4B4F-A374-493E0E8D8262}"/>
                    </a:ext>
                  </a:extLst>
                </p:cNvPr>
                <p:cNvGrpSpPr/>
                <p:nvPr/>
              </p:nvGrpSpPr>
              <p:grpSpPr>
                <a:xfrm>
                  <a:off x="6923314" y="4028313"/>
                  <a:ext cx="556160" cy="130628"/>
                  <a:chOff x="3135086" y="4093162"/>
                  <a:chExt cx="556160" cy="130628"/>
                </a:xfrm>
              </p:grpSpPr>
              <p:sp>
                <p:nvSpPr>
                  <p:cNvPr id="35" name="Oval 34">
                    <a:extLst>
                      <a:ext uri="{FF2B5EF4-FFF2-40B4-BE49-F238E27FC236}">
                        <a16:creationId xmlns:a16="http://schemas.microsoft.com/office/drawing/2014/main" id="{F5CBA84E-F048-D6C6-144A-665D5B408993}"/>
                      </a:ext>
                    </a:extLst>
                  </p:cNvPr>
                  <p:cNvSpPr/>
                  <p:nvPr/>
                </p:nvSpPr>
                <p:spPr>
                  <a:xfrm>
                    <a:off x="3135086"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36" name="Oval 35">
                    <a:extLst>
                      <a:ext uri="{FF2B5EF4-FFF2-40B4-BE49-F238E27FC236}">
                        <a16:creationId xmlns:a16="http://schemas.microsoft.com/office/drawing/2014/main" id="{231C5B2A-01CB-930E-732E-60311C0014F7}"/>
                      </a:ext>
                    </a:extLst>
                  </p:cNvPr>
                  <p:cNvSpPr/>
                  <p:nvPr/>
                </p:nvSpPr>
                <p:spPr>
                  <a:xfrm>
                    <a:off x="3347852"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37" name="Oval 36">
                    <a:extLst>
                      <a:ext uri="{FF2B5EF4-FFF2-40B4-BE49-F238E27FC236}">
                        <a16:creationId xmlns:a16="http://schemas.microsoft.com/office/drawing/2014/main" id="{5D7DF96E-8992-F205-2713-C01FC6FB2F40}"/>
                      </a:ext>
                    </a:extLst>
                  </p:cNvPr>
                  <p:cNvSpPr/>
                  <p:nvPr/>
                </p:nvSpPr>
                <p:spPr>
                  <a:xfrm>
                    <a:off x="3560618"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grpSp>
          </p:grpSp>
          <p:sp>
            <p:nvSpPr>
              <p:cNvPr id="56" name="TextBox 55">
                <a:extLst>
                  <a:ext uri="{FF2B5EF4-FFF2-40B4-BE49-F238E27FC236}">
                    <a16:creationId xmlns:a16="http://schemas.microsoft.com/office/drawing/2014/main" id="{25A1B889-9991-A3A1-BD03-92E77950013E}"/>
                  </a:ext>
                </a:extLst>
              </p:cNvPr>
              <p:cNvSpPr txBox="1"/>
              <p:nvPr/>
            </p:nvSpPr>
            <p:spPr>
              <a:xfrm>
                <a:off x="5991769" y="2538714"/>
                <a:ext cx="1255472" cy="369332"/>
              </a:xfrm>
              <a:prstGeom prst="rect">
                <a:avLst/>
              </a:prstGeom>
              <a:noFill/>
            </p:spPr>
            <p:txBody>
              <a:bodyPr wrap="none" rtlCol="0">
                <a:spAutoFit/>
              </a:bodyPr>
              <a:lstStyle/>
              <a:p>
                <a:pPr algn="ctr"/>
                <a:r>
                  <a:rPr lang="en-US" sz="1600" b="1"/>
                  <a:t>Children</a:t>
                </a:r>
              </a:p>
            </p:txBody>
          </p:sp>
        </p:grpSp>
        <mc:AlternateContent xmlns:mc="http://schemas.openxmlformats.org/markup-compatibility/2006">
          <mc:Choice xmlns:a14="http://schemas.microsoft.com/office/drawing/2010/main" Requires="a14">
            <p:sp>
              <p:nvSpPr>
                <p:cNvPr id="59" name="Rounded Rectangle 58">
                  <a:extLst>
                    <a:ext uri="{FF2B5EF4-FFF2-40B4-BE49-F238E27FC236}">
                      <a16:creationId xmlns:a16="http://schemas.microsoft.com/office/drawing/2014/main" id="{AD75385D-C669-5460-2795-9FA5A9A0B185}"/>
                    </a:ext>
                  </a:extLst>
                </p:cNvPr>
                <p:cNvSpPr/>
                <p:nvPr/>
              </p:nvSpPr>
              <p:spPr>
                <a:xfrm>
                  <a:off x="8849183" y="3146769"/>
                  <a:ext cx="1393373" cy="515389"/>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𝒇</m:t>
                            </m:r>
                            <m:r>
                              <a:rPr lang="en-US" sz="2000" b="1" i="1" smtClean="0">
                                <a:solidFill>
                                  <a:schemeClr val="tx1"/>
                                </a:solidFill>
                                <a:latin typeface="Cambria Math" panose="02040503050406030204" pitchFamily="18" charset="0"/>
                              </a:rPr>
                              <m:t>=</m:t>
                            </m:r>
                            <m:r>
                              <a:rPr lang="en-US" sz="2000" b="1" i="1" smtClean="0">
                                <a:solidFill>
                                  <a:schemeClr val="tx1"/>
                                </a:solidFill>
                                <a:latin typeface="Cambria Math" panose="02040503050406030204" pitchFamily="18" charset="0"/>
                              </a:rPr>
                              <m:t>𝒗</m:t>
                            </m:r>
                          </m:e>
                          <m:sub>
                            <m:r>
                              <a:rPr lang="en-US" sz="2000" b="1" i="0" smtClean="0">
                                <a:solidFill>
                                  <a:schemeClr val="tx1"/>
                                </a:solidFill>
                                <a:latin typeface="Cambria Math" panose="02040503050406030204" pitchFamily="18" charset="0"/>
                              </a:rPr>
                              <m:t>𝐟𝐢𝐧𝐚𝐥</m:t>
                            </m:r>
                          </m:sub>
                        </m:sSub>
                      </m:oMath>
                    </m:oMathPara>
                  </a14:m>
                  <a:endParaRPr lang="en-US" sz="2000" b="1">
                    <a:solidFill>
                      <a:schemeClr val="tx1"/>
                    </a:solidFill>
                  </a:endParaRPr>
                </a:p>
              </p:txBody>
            </p:sp>
          </mc:Choice>
          <mc:Fallback>
            <p:sp>
              <p:nvSpPr>
                <p:cNvPr id="59" name="Rounded Rectangle 58">
                  <a:extLst>
                    <a:ext uri="{FF2B5EF4-FFF2-40B4-BE49-F238E27FC236}">
                      <a16:creationId xmlns:a16="http://schemas.microsoft.com/office/drawing/2014/main" id="{AD75385D-C669-5460-2795-9FA5A9A0B185}"/>
                    </a:ext>
                  </a:extLst>
                </p:cNvPr>
                <p:cNvSpPr>
                  <a:spLocks noRot="1" noChangeAspect="1" noMove="1" noResize="1" noEditPoints="1" noAdjustHandles="1" noChangeArrowheads="1" noChangeShapeType="1" noTextEdit="1"/>
                </p:cNvSpPr>
                <p:nvPr/>
              </p:nvSpPr>
              <p:spPr>
                <a:xfrm>
                  <a:off x="8849183" y="3146769"/>
                  <a:ext cx="1393373" cy="515389"/>
                </a:xfrm>
                <a:prstGeom prst="roundRect">
                  <a:avLst/>
                </a:prstGeom>
                <a:blipFill>
                  <a:blip r:embed="rId11"/>
                  <a:stretch>
                    <a:fillRect b="-2632"/>
                  </a:stretch>
                </a:blipFill>
              </p:spPr>
              <p:txBody>
                <a:bodyPr/>
                <a:lstStyle/>
                <a:p>
                  <a:r>
                    <a:rPr lang="en-US">
                      <a:noFill/>
                    </a:rPr>
                    <a:t> </a:t>
                  </a:r>
                </a:p>
              </p:txBody>
            </p:sp>
          </mc:Fallback>
        </mc:AlternateContent>
        <p:grpSp>
          <p:nvGrpSpPr>
            <p:cNvPr id="63" name="Group 62">
              <a:extLst>
                <a:ext uri="{FF2B5EF4-FFF2-40B4-BE49-F238E27FC236}">
                  <a16:creationId xmlns:a16="http://schemas.microsoft.com/office/drawing/2014/main" id="{0BEE5379-51AE-7FDB-F556-C408D37175BD}"/>
                </a:ext>
              </a:extLst>
            </p:cNvPr>
            <p:cNvGrpSpPr/>
            <p:nvPr/>
          </p:nvGrpSpPr>
          <p:grpSpPr>
            <a:xfrm>
              <a:off x="7908933" y="3339149"/>
              <a:ext cx="556160" cy="130628"/>
              <a:chOff x="6485393" y="4370718"/>
              <a:chExt cx="556160" cy="130628"/>
            </a:xfrm>
          </p:grpSpPr>
          <p:sp>
            <p:nvSpPr>
              <p:cNvPr id="60" name="Oval 59">
                <a:extLst>
                  <a:ext uri="{FF2B5EF4-FFF2-40B4-BE49-F238E27FC236}">
                    <a16:creationId xmlns:a16="http://schemas.microsoft.com/office/drawing/2014/main" id="{FFCE8DF2-7D51-DB5D-11F2-38C322C3ED6A}"/>
                  </a:ext>
                </a:extLst>
              </p:cNvPr>
              <p:cNvSpPr/>
              <p:nvPr/>
            </p:nvSpPr>
            <p:spPr>
              <a:xfrm>
                <a:off x="6485393" y="4370718"/>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61" name="Oval 60">
                <a:extLst>
                  <a:ext uri="{FF2B5EF4-FFF2-40B4-BE49-F238E27FC236}">
                    <a16:creationId xmlns:a16="http://schemas.microsoft.com/office/drawing/2014/main" id="{AEB813A8-51F6-92AD-F0E3-8B02FC1F8C7B}"/>
                  </a:ext>
                </a:extLst>
              </p:cNvPr>
              <p:cNvSpPr/>
              <p:nvPr/>
            </p:nvSpPr>
            <p:spPr>
              <a:xfrm>
                <a:off x="6698159" y="4370718"/>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62" name="Oval 61">
                <a:extLst>
                  <a:ext uri="{FF2B5EF4-FFF2-40B4-BE49-F238E27FC236}">
                    <a16:creationId xmlns:a16="http://schemas.microsoft.com/office/drawing/2014/main" id="{A10A2330-AA5D-C0A9-5C6F-C9113CE66827}"/>
                  </a:ext>
                </a:extLst>
              </p:cNvPr>
              <p:cNvSpPr/>
              <p:nvPr/>
            </p:nvSpPr>
            <p:spPr>
              <a:xfrm>
                <a:off x="6910925" y="4370718"/>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grpSp>
        <p:cxnSp>
          <p:nvCxnSpPr>
            <p:cNvPr id="64" name="Straight Arrow Connector 63">
              <a:extLst>
                <a:ext uri="{FF2B5EF4-FFF2-40B4-BE49-F238E27FC236}">
                  <a16:creationId xmlns:a16="http://schemas.microsoft.com/office/drawing/2014/main" id="{CB37561E-0972-0046-6F7A-5A17D7F1C416}"/>
                </a:ext>
              </a:extLst>
            </p:cNvPr>
            <p:cNvCxnSpPr>
              <a:cxnSpLocks/>
              <a:stCxn id="31" idx="3"/>
              <a:endCxn id="60" idx="2"/>
            </p:cNvCxnSpPr>
            <p:nvPr/>
          </p:nvCxnSpPr>
          <p:spPr>
            <a:xfrm>
              <a:off x="7081031" y="2761684"/>
              <a:ext cx="827902" cy="64277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B916FE90-4596-4F1E-C2DB-0A83A538A40D}"/>
                </a:ext>
              </a:extLst>
            </p:cNvPr>
            <p:cNvCxnSpPr>
              <a:cxnSpLocks/>
              <a:stCxn id="32" idx="3"/>
              <a:endCxn id="60" idx="2"/>
            </p:cNvCxnSpPr>
            <p:nvPr/>
          </p:nvCxnSpPr>
          <p:spPr>
            <a:xfrm>
              <a:off x="7081031" y="3390029"/>
              <a:ext cx="827902" cy="1443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0FAD3583-15DF-4BBA-C681-084F1B04F71C}"/>
                </a:ext>
              </a:extLst>
            </p:cNvPr>
            <p:cNvCxnSpPr>
              <a:cxnSpLocks/>
              <a:stCxn id="33" idx="3"/>
              <a:endCxn id="60" idx="2"/>
            </p:cNvCxnSpPr>
            <p:nvPr/>
          </p:nvCxnSpPr>
          <p:spPr>
            <a:xfrm flipV="1">
              <a:off x="7081031" y="3404463"/>
              <a:ext cx="827902" cy="94694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B0437013-5AC7-806A-7B7D-A59972B73CA8}"/>
                </a:ext>
              </a:extLst>
            </p:cNvPr>
            <p:cNvCxnSpPr>
              <a:cxnSpLocks/>
              <a:stCxn id="62" idx="6"/>
              <a:endCxn id="59" idx="1"/>
            </p:cNvCxnSpPr>
            <p:nvPr/>
          </p:nvCxnSpPr>
          <p:spPr>
            <a:xfrm>
              <a:off x="8465093" y="3404463"/>
              <a:ext cx="384090" cy="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28B54249-311C-5803-49FD-FEB11B730CDB}"/>
                  </a:ext>
                </a:extLst>
              </p:cNvPr>
              <p:cNvSpPr txBox="1"/>
              <p:nvPr/>
            </p:nvSpPr>
            <p:spPr>
              <a:xfrm>
                <a:off x="2595134" y="4943342"/>
                <a:ext cx="2501885" cy="857029"/>
              </a:xfrm>
              <a:prstGeom prst="rect">
                <a:avLst/>
              </a:prstGeom>
              <a:noFill/>
            </p:spPr>
            <p:txBody>
              <a:bodyPr wrap="square">
                <a:spAutoFit/>
              </a:bodyPr>
              <a:lstStyle/>
              <a:p>
                <a:pPr/>
                <a14:m>
                  <m:oMathPara xmlns:m="http://schemas.openxmlformats.org/officeDocument/2006/math">
                    <m:oMath>
                      <m:sSubSup>
                        <m:sSubSupPr>
                          <m:ctrlPr>
                            <a:rPr lang="en-US" sz="2400" i="1">
                              <a:solidFill>
                                <a:srgbClr val="000000"/>
                              </a:solidFill>
                              <a:latin typeface="Cambria Math" panose="02040503050406030204" pitchFamily="18" charset="0"/>
                            </a:rPr>
                          </m:ctrlPr>
                        </m:sSubSupPr>
                        <m:e>
                          <m:r>
                            <a:rPr lang="en-US" sz="2400" i="1">
                              <a:solidFill>
                                <a:srgbClr val="000000"/>
                              </a:solidFill>
                              <a:latin typeface="Cambria Math" panose="02040503050406030204" pitchFamily="18" charset="0"/>
                            </a:rPr>
                            <m:t>𝑎</m:t>
                          </m:r>
                        </m:e>
                        <m:sub>
                          <m:r>
                            <a:rPr lang="en-US" sz="2400" i="1">
                              <a:solidFill>
                                <a:srgbClr val="000000"/>
                              </a:solidFill>
                              <a:latin typeface="Cambria Math" panose="02040503050406030204" pitchFamily="18" charset="0"/>
                            </a:rPr>
                            <m:t>𝑖</m:t>
                          </m:r>
                        </m:sub>
                        <m:sup>
                          <m:r>
                            <a:rPr lang="en-US" sz="2400" i="1">
                              <a:solidFill>
                                <a:srgbClr val="000000"/>
                              </a:solidFill>
                              <a:latin typeface="Cambria Math" panose="02040503050406030204" pitchFamily="18" charset="0"/>
                            </a:rPr>
                            <m:t>𝑓</m:t>
                          </m:r>
                        </m:sup>
                      </m:sSubSup>
                      <m:r>
                        <a:rPr lang="en-US" sz="2400" b="0" i="1" smtClean="0">
                          <a:solidFill>
                            <a:srgbClr val="000000"/>
                          </a:solidFill>
                          <a:latin typeface="Cambria Math" panose="02040503050406030204" pitchFamily="18" charset="0"/>
                        </a:rPr>
                        <m:t>=</m:t>
                      </m:r>
                      <m:f>
                        <m:fPr>
                          <m:ctrlPr>
                            <a:rPr lang="en-US" sz="2400" i="1">
                              <a:solidFill>
                                <a:srgbClr val="000000"/>
                              </a:solidFill>
                              <a:latin typeface="Cambria Math" panose="02040503050406030204" pitchFamily="18" charset="0"/>
                            </a:rPr>
                          </m:ctrlPr>
                        </m:fPr>
                        <m:num>
                          <m:r>
                            <a:rPr lang="en-US" sz="2400" i="1">
                              <a:solidFill>
                                <a:srgbClr val="000000"/>
                              </a:solidFill>
                              <a:latin typeface="Cambria Math" panose="02040503050406030204" pitchFamily="18" charset="0"/>
                            </a:rPr>
                            <m:t>𝜕</m:t>
                          </m:r>
                          <m:r>
                            <a:rPr lang="en-US" sz="2400" i="1">
                              <a:solidFill>
                                <a:srgbClr val="000000"/>
                              </a:solidFill>
                              <a:latin typeface="Cambria Math" panose="02040503050406030204" pitchFamily="18" charset="0"/>
                            </a:rPr>
                            <m:t>𝑓</m:t>
                          </m:r>
                        </m:num>
                        <m:den>
                          <m:r>
                            <a:rPr lang="en-US" sz="2400" i="1">
                              <a:solidFill>
                                <a:srgbClr val="000000"/>
                              </a:solidFill>
                              <a:latin typeface="Cambria Math" panose="02040503050406030204" pitchFamily="18" charset="0"/>
                            </a:rPr>
                            <m:t>𝜕</m:t>
                          </m:r>
                          <m:sSub>
                            <m:sSubPr>
                              <m:ctrlPr>
                                <a:rPr lang="en-US" sz="2400" i="1">
                                  <a:solidFill>
                                    <a:srgbClr val="000000"/>
                                  </a:solidFill>
                                  <a:latin typeface="Cambria Math" panose="02040503050406030204" pitchFamily="18" charset="0"/>
                                </a:rPr>
                              </m:ctrlPr>
                            </m:sSubPr>
                            <m:e>
                              <m:r>
                                <a:rPr lang="en-US" sz="2400" i="1">
                                  <a:solidFill>
                                    <a:srgbClr val="000000"/>
                                  </a:solidFill>
                                  <a:latin typeface="Cambria Math" panose="02040503050406030204" pitchFamily="18" charset="0"/>
                                </a:rPr>
                                <m:t>𝑣</m:t>
                              </m:r>
                            </m:e>
                            <m:sub>
                              <m:r>
                                <a:rPr lang="en-US" sz="2400" i="1">
                                  <a:solidFill>
                                    <a:srgbClr val="000000"/>
                                  </a:solidFill>
                                  <a:latin typeface="Cambria Math" panose="02040503050406030204" pitchFamily="18" charset="0"/>
                                </a:rPr>
                                <m:t>𝑖</m:t>
                              </m:r>
                            </m:sub>
                          </m:sSub>
                        </m:den>
                      </m:f>
                    </m:oMath>
                  </m:oMathPara>
                </a14:m>
                <a:endParaRPr lang="en-US"/>
              </a:p>
            </p:txBody>
          </p:sp>
        </mc:Choice>
        <mc:Fallback>
          <p:sp>
            <p:nvSpPr>
              <p:cNvPr id="13" name="TextBox 12">
                <a:extLst>
                  <a:ext uri="{FF2B5EF4-FFF2-40B4-BE49-F238E27FC236}">
                    <a16:creationId xmlns:a16="http://schemas.microsoft.com/office/drawing/2014/main" id="{28B54249-311C-5803-49FD-FEB11B730CDB}"/>
                  </a:ext>
                </a:extLst>
              </p:cNvPr>
              <p:cNvSpPr txBox="1">
                <a:spLocks noRot="1" noChangeAspect="1" noMove="1" noResize="1" noEditPoints="1" noAdjustHandles="1" noChangeArrowheads="1" noChangeShapeType="1" noTextEdit="1"/>
              </p:cNvSpPr>
              <p:nvPr/>
            </p:nvSpPr>
            <p:spPr>
              <a:xfrm>
                <a:off x="2595134" y="4943342"/>
                <a:ext cx="2501885" cy="857029"/>
              </a:xfrm>
              <a:prstGeom prst="rect">
                <a:avLst/>
              </a:prstGeom>
              <a:blipFill>
                <a:blip r:embed="rId12"/>
                <a:stretch>
                  <a:fillRect b="-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87577345-6DED-9185-97E2-295425C2E5AF}"/>
                  </a:ext>
                </a:extLst>
              </p:cNvPr>
              <p:cNvSpPr txBox="1"/>
              <p:nvPr/>
            </p:nvSpPr>
            <p:spPr>
              <a:xfrm>
                <a:off x="4376743" y="4883327"/>
                <a:ext cx="3287145" cy="1060162"/>
              </a:xfrm>
              <a:prstGeom prst="rect">
                <a:avLst/>
              </a:prstGeom>
              <a:noFill/>
            </p:spPr>
            <p:txBody>
              <a:bodyPr wrap="square">
                <a:spAutoFit/>
              </a:bodyPr>
              <a:lstStyle/>
              <a:p>
                <a:pPr/>
                <a14:m>
                  <m:oMathPara xmlns:m="http://schemas.openxmlformats.org/officeDocument/2006/math">
                    <m:oMath>
                      <m:r>
                        <a:rPr lang="en-US" sz="2400" i="1" smtClean="0">
                          <a:solidFill>
                            <a:srgbClr val="000000"/>
                          </a:solidFill>
                          <a:latin typeface="Cambria Math" panose="02040503050406030204" pitchFamily="18" charset="0"/>
                        </a:rPr>
                        <m:t>=</m:t>
                      </m:r>
                      <m:nary>
                        <m:naryPr>
                          <m:chr m:val="∑"/>
                          <m:supHide m:val="on"/>
                          <m:ctrlPr>
                            <a:rPr lang="en-US" sz="2400" i="1">
                              <a:solidFill>
                                <a:srgbClr val="000000"/>
                              </a:solidFill>
                              <a:latin typeface="Cambria Math" panose="02040503050406030204" pitchFamily="18" charset="0"/>
                            </a:rPr>
                          </m:ctrlPr>
                        </m:naryPr>
                        <m:sub>
                          <m:r>
                            <m:rPr>
                              <m:brk m:alnAt="7"/>
                            </m:rPr>
                            <a:rPr lang="en-US" sz="2400" i="1">
                              <a:solidFill>
                                <a:srgbClr val="000000"/>
                              </a:solidFill>
                              <a:latin typeface="Cambria Math" panose="02040503050406030204" pitchFamily="18" charset="0"/>
                            </a:rPr>
                            <m:t>𝑗</m:t>
                          </m:r>
                          <m:r>
                            <a:rPr lang="en-US" sz="2400" i="1">
                              <a:solidFill>
                                <a:srgbClr val="000000"/>
                              </a:solidFill>
                              <a:latin typeface="Cambria Math" panose="02040503050406030204" pitchFamily="18" charset="0"/>
                            </a:rPr>
                            <m:t>∈</m:t>
                          </m:r>
                          <m:r>
                            <a:rPr lang="en-US" sz="2400" b="1">
                              <a:solidFill>
                                <a:srgbClr val="000000"/>
                              </a:solidFill>
                              <a:latin typeface="Cambria Math" panose="02040503050406030204" pitchFamily="18" charset="0"/>
                            </a:rPr>
                            <m:t>𝐂𝐡</m:t>
                          </m:r>
                          <m:r>
                            <a:rPr lang="en-US" sz="2400" i="1">
                              <a:solidFill>
                                <a:srgbClr val="000000"/>
                              </a:solidFill>
                              <a:latin typeface="Cambria Math" panose="02040503050406030204" pitchFamily="18" charset="0"/>
                            </a:rPr>
                            <m:t>[</m:t>
                          </m:r>
                          <m:r>
                            <a:rPr lang="en-US" sz="2400" i="1">
                              <a:solidFill>
                                <a:srgbClr val="000000"/>
                              </a:solidFill>
                              <a:latin typeface="Cambria Math" panose="02040503050406030204" pitchFamily="18" charset="0"/>
                            </a:rPr>
                            <m:t>𝑖</m:t>
                          </m:r>
                          <m:r>
                            <a:rPr lang="en-US" sz="2400" i="1">
                              <a:solidFill>
                                <a:srgbClr val="000000"/>
                              </a:solidFill>
                              <a:latin typeface="Cambria Math" panose="02040503050406030204" pitchFamily="18" charset="0"/>
                            </a:rPr>
                            <m:t>]</m:t>
                          </m:r>
                        </m:sub>
                        <m:sup/>
                        <m:e>
                          <m:d>
                            <m:dPr>
                              <m:ctrlPr>
                                <a:rPr lang="en-US" sz="2400" i="1">
                                  <a:solidFill>
                                    <a:srgbClr val="000000"/>
                                  </a:solidFill>
                                  <a:latin typeface="Cambria Math" panose="02040503050406030204" pitchFamily="18" charset="0"/>
                                </a:rPr>
                              </m:ctrlPr>
                            </m:dPr>
                            <m:e>
                              <m:f>
                                <m:fPr>
                                  <m:ctrlPr>
                                    <a:rPr lang="en-US" sz="2400" i="1">
                                      <a:solidFill>
                                        <a:srgbClr val="000000"/>
                                      </a:solidFill>
                                      <a:latin typeface="Cambria Math" panose="02040503050406030204" pitchFamily="18" charset="0"/>
                                    </a:rPr>
                                  </m:ctrlPr>
                                </m:fPr>
                                <m:num>
                                  <m:r>
                                    <a:rPr lang="en-US" sz="2400" i="1">
                                      <a:solidFill>
                                        <a:srgbClr val="000000"/>
                                      </a:solidFill>
                                      <a:latin typeface="Cambria Math" panose="02040503050406030204" pitchFamily="18" charset="0"/>
                                    </a:rPr>
                                    <m:t>𝜕</m:t>
                                  </m:r>
                                  <m:r>
                                    <a:rPr lang="en-US" sz="2400" i="1">
                                      <a:solidFill>
                                        <a:srgbClr val="000000"/>
                                      </a:solidFill>
                                      <a:latin typeface="Cambria Math" panose="02040503050406030204" pitchFamily="18" charset="0"/>
                                    </a:rPr>
                                    <m:t>𝑓</m:t>
                                  </m:r>
                                </m:num>
                                <m:den>
                                  <m:r>
                                    <a:rPr lang="en-US" sz="2400" i="1">
                                      <a:solidFill>
                                        <a:srgbClr val="000000"/>
                                      </a:solidFill>
                                      <a:latin typeface="Cambria Math" panose="02040503050406030204" pitchFamily="18" charset="0"/>
                                    </a:rPr>
                                    <m:t>𝜕</m:t>
                                  </m:r>
                                  <m:sSub>
                                    <m:sSubPr>
                                      <m:ctrlPr>
                                        <a:rPr lang="en-US" sz="2400" i="1">
                                          <a:solidFill>
                                            <a:srgbClr val="000000"/>
                                          </a:solidFill>
                                          <a:latin typeface="Cambria Math" panose="02040503050406030204" pitchFamily="18" charset="0"/>
                                        </a:rPr>
                                      </m:ctrlPr>
                                    </m:sSubPr>
                                    <m:e>
                                      <m:r>
                                        <a:rPr lang="en-US" sz="2400" i="1">
                                          <a:solidFill>
                                            <a:srgbClr val="000000"/>
                                          </a:solidFill>
                                          <a:latin typeface="Cambria Math" panose="02040503050406030204" pitchFamily="18" charset="0"/>
                                        </a:rPr>
                                        <m:t>𝑣</m:t>
                                      </m:r>
                                    </m:e>
                                    <m:sub>
                                      <m:r>
                                        <a:rPr lang="en-US" sz="2400" i="1">
                                          <a:solidFill>
                                            <a:srgbClr val="000000"/>
                                          </a:solidFill>
                                          <a:latin typeface="Cambria Math" panose="02040503050406030204" pitchFamily="18" charset="0"/>
                                        </a:rPr>
                                        <m:t>𝑗</m:t>
                                      </m:r>
                                    </m:sub>
                                  </m:sSub>
                                </m:den>
                              </m:f>
                            </m:e>
                          </m:d>
                          <m:d>
                            <m:dPr>
                              <m:ctrlPr>
                                <a:rPr lang="en-US" sz="2400" i="1">
                                  <a:solidFill>
                                    <a:srgbClr val="000000"/>
                                  </a:solidFill>
                                  <a:latin typeface="Cambria Math" panose="02040503050406030204" pitchFamily="18" charset="0"/>
                                </a:rPr>
                              </m:ctrlPr>
                            </m:dPr>
                            <m:e>
                              <m:f>
                                <m:fPr>
                                  <m:ctrlPr>
                                    <a:rPr lang="en-US" sz="2400" i="1">
                                      <a:solidFill>
                                        <a:srgbClr val="000000"/>
                                      </a:solidFill>
                                      <a:latin typeface="Cambria Math" panose="02040503050406030204" pitchFamily="18" charset="0"/>
                                    </a:rPr>
                                  </m:ctrlPr>
                                </m:fPr>
                                <m:num>
                                  <m:r>
                                    <a:rPr lang="en-US" sz="2400" i="1">
                                      <a:solidFill>
                                        <a:srgbClr val="000000"/>
                                      </a:solidFill>
                                      <a:latin typeface="Cambria Math" panose="02040503050406030204" pitchFamily="18" charset="0"/>
                                    </a:rPr>
                                    <m:t>𝜕</m:t>
                                  </m:r>
                                  <m:sSub>
                                    <m:sSubPr>
                                      <m:ctrlPr>
                                        <a:rPr lang="en-US" sz="2400" i="1">
                                          <a:solidFill>
                                            <a:srgbClr val="000000"/>
                                          </a:solidFill>
                                          <a:latin typeface="Cambria Math" panose="02040503050406030204" pitchFamily="18" charset="0"/>
                                        </a:rPr>
                                      </m:ctrlPr>
                                    </m:sSubPr>
                                    <m:e>
                                      <m:r>
                                        <a:rPr lang="en-US" sz="2400" i="1">
                                          <a:solidFill>
                                            <a:srgbClr val="000000"/>
                                          </a:solidFill>
                                          <a:latin typeface="Cambria Math" panose="02040503050406030204" pitchFamily="18" charset="0"/>
                                        </a:rPr>
                                        <m:t>𝑣</m:t>
                                      </m:r>
                                    </m:e>
                                    <m:sub>
                                      <m:r>
                                        <a:rPr lang="en-US" sz="2400" i="1">
                                          <a:solidFill>
                                            <a:srgbClr val="000000"/>
                                          </a:solidFill>
                                          <a:latin typeface="Cambria Math" panose="02040503050406030204" pitchFamily="18" charset="0"/>
                                        </a:rPr>
                                        <m:t>𝑗</m:t>
                                      </m:r>
                                    </m:sub>
                                  </m:sSub>
                                </m:num>
                                <m:den>
                                  <m:r>
                                    <a:rPr lang="en-US" sz="2400" i="1">
                                      <a:solidFill>
                                        <a:srgbClr val="000000"/>
                                      </a:solidFill>
                                      <a:latin typeface="Cambria Math" panose="02040503050406030204" pitchFamily="18" charset="0"/>
                                    </a:rPr>
                                    <m:t>𝜕</m:t>
                                  </m:r>
                                  <m:sSub>
                                    <m:sSubPr>
                                      <m:ctrlPr>
                                        <a:rPr lang="en-US" sz="2400" i="1">
                                          <a:solidFill>
                                            <a:srgbClr val="000000"/>
                                          </a:solidFill>
                                          <a:latin typeface="Cambria Math" panose="02040503050406030204" pitchFamily="18" charset="0"/>
                                        </a:rPr>
                                      </m:ctrlPr>
                                    </m:sSubPr>
                                    <m:e>
                                      <m:r>
                                        <a:rPr lang="en-US" sz="2400" i="1">
                                          <a:solidFill>
                                            <a:srgbClr val="000000"/>
                                          </a:solidFill>
                                          <a:latin typeface="Cambria Math" panose="02040503050406030204" pitchFamily="18" charset="0"/>
                                        </a:rPr>
                                        <m:t>𝑣</m:t>
                                      </m:r>
                                    </m:e>
                                    <m:sub>
                                      <m:r>
                                        <a:rPr lang="en-US" sz="2400" i="1">
                                          <a:solidFill>
                                            <a:srgbClr val="000000"/>
                                          </a:solidFill>
                                          <a:latin typeface="Cambria Math" panose="02040503050406030204" pitchFamily="18" charset="0"/>
                                        </a:rPr>
                                        <m:t>𝑖</m:t>
                                      </m:r>
                                    </m:sub>
                                  </m:sSub>
                                </m:den>
                              </m:f>
                            </m:e>
                          </m:d>
                        </m:e>
                      </m:nary>
                    </m:oMath>
                  </m:oMathPara>
                </a14:m>
                <a:endParaRPr lang="en-US"/>
              </a:p>
            </p:txBody>
          </p:sp>
        </mc:Choice>
        <mc:Fallback>
          <p:sp>
            <p:nvSpPr>
              <p:cNvPr id="15" name="TextBox 14">
                <a:extLst>
                  <a:ext uri="{FF2B5EF4-FFF2-40B4-BE49-F238E27FC236}">
                    <a16:creationId xmlns:a16="http://schemas.microsoft.com/office/drawing/2014/main" id="{87577345-6DED-9185-97E2-295425C2E5AF}"/>
                  </a:ext>
                </a:extLst>
              </p:cNvPr>
              <p:cNvSpPr txBox="1">
                <a:spLocks noRot="1" noChangeAspect="1" noMove="1" noResize="1" noEditPoints="1" noAdjustHandles="1" noChangeArrowheads="1" noChangeShapeType="1" noTextEdit="1"/>
              </p:cNvSpPr>
              <p:nvPr/>
            </p:nvSpPr>
            <p:spPr>
              <a:xfrm>
                <a:off x="4376743" y="4883327"/>
                <a:ext cx="3287145" cy="1060162"/>
              </a:xfrm>
              <a:prstGeom prst="rect">
                <a:avLst/>
              </a:prstGeom>
              <a:blipFill>
                <a:blip r:embed="rId13"/>
                <a:stretch>
                  <a:fillRect l="-12308" t="-118824" b="-16235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TextBox 15">
                <a:extLst>
                  <a:ext uri="{FF2B5EF4-FFF2-40B4-BE49-F238E27FC236}">
                    <a16:creationId xmlns:a16="http://schemas.microsoft.com/office/drawing/2014/main" id="{6F581730-74E0-11BE-847F-4C2907A86E6D}"/>
                  </a:ext>
                </a:extLst>
              </p:cNvPr>
              <p:cNvSpPr txBox="1"/>
              <p:nvPr/>
            </p:nvSpPr>
            <p:spPr>
              <a:xfrm>
                <a:off x="7094983" y="4876693"/>
                <a:ext cx="3195146" cy="1060162"/>
              </a:xfrm>
              <a:prstGeom prst="rect">
                <a:avLst/>
              </a:prstGeom>
              <a:noFill/>
            </p:spPr>
            <p:txBody>
              <a:bodyPr wrap="square">
                <a:spAutoFit/>
              </a:bodyPr>
              <a:lstStyle/>
              <a:p>
                <a:pPr/>
                <a14:m>
                  <m:oMathPara xmlns:m="http://schemas.openxmlformats.org/officeDocument/2006/math">
                    <m:oMath>
                      <m:r>
                        <a:rPr lang="en-US" sz="2400" i="1">
                          <a:solidFill>
                            <a:srgbClr val="000000"/>
                          </a:solidFill>
                          <a:latin typeface="Cambria Math" panose="02040503050406030204" pitchFamily="18" charset="0"/>
                        </a:rPr>
                        <m:t>=</m:t>
                      </m:r>
                      <m:nary>
                        <m:naryPr>
                          <m:chr m:val="∑"/>
                          <m:supHide m:val="on"/>
                          <m:ctrlPr>
                            <a:rPr lang="en-US" sz="2400" i="1">
                              <a:solidFill>
                                <a:srgbClr val="000000"/>
                              </a:solidFill>
                              <a:latin typeface="Cambria Math" panose="02040503050406030204" pitchFamily="18" charset="0"/>
                            </a:rPr>
                          </m:ctrlPr>
                        </m:naryPr>
                        <m:sub>
                          <m:r>
                            <m:rPr>
                              <m:brk m:alnAt="7"/>
                            </m:rPr>
                            <a:rPr lang="en-US" sz="2400" i="1">
                              <a:solidFill>
                                <a:srgbClr val="000000"/>
                              </a:solidFill>
                              <a:latin typeface="Cambria Math" panose="02040503050406030204" pitchFamily="18" charset="0"/>
                            </a:rPr>
                            <m:t>𝑗</m:t>
                          </m:r>
                          <m:r>
                            <a:rPr lang="en-US" sz="2400" i="1">
                              <a:solidFill>
                                <a:srgbClr val="000000"/>
                              </a:solidFill>
                              <a:latin typeface="Cambria Math" panose="02040503050406030204" pitchFamily="18" charset="0"/>
                            </a:rPr>
                            <m:t>∈</m:t>
                          </m:r>
                          <m:r>
                            <a:rPr lang="en-US" sz="2400" b="1">
                              <a:solidFill>
                                <a:srgbClr val="000000"/>
                              </a:solidFill>
                              <a:latin typeface="Cambria Math" panose="02040503050406030204" pitchFamily="18" charset="0"/>
                            </a:rPr>
                            <m:t>𝐂𝐡</m:t>
                          </m:r>
                          <m:r>
                            <a:rPr lang="en-US" sz="2400" i="1">
                              <a:solidFill>
                                <a:srgbClr val="000000"/>
                              </a:solidFill>
                              <a:latin typeface="Cambria Math" panose="02040503050406030204" pitchFamily="18" charset="0"/>
                            </a:rPr>
                            <m:t>[</m:t>
                          </m:r>
                          <m:r>
                            <a:rPr lang="en-US" sz="2400" i="1">
                              <a:solidFill>
                                <a:srgbClr val="000000"/>
                              </a:solidFill>
                              <a:latin typeface="Cambria Math" panose="02040503050406030204" pitchFamily="18" charset="0"/>
                            </a:rPr>
                            <m:t>𝑖</m:t>
                          </m:r>
                          <m:r>
                            <a:rPr lang="en-US" sz="2400" i="1">
                              <a:solidFill>
                                <a:srgbClr val="000000"/>
                              </a:solidFill>
                              <a:latin typeface="Cambria Math" panose="02040503050406030204" pitchFamily="18" charset="0"/>
                            </a:rPr>
                            <m:t>]</m:t>
                          </m:r>
                        </m:sub>
                        <m:sup/>
                        <m:e>
                          <m:sSubSup>
                            <m:sSubSupPr>
                              <m:ctrlPr>
                                <a:rPr lang="en-US" sz="2400" i="1">
                                  <a:solidFill>
                                    <a:srgbClr val="000000"/>
                                  </a:solidFill>
                                  <a:latin typeface="Cambria Math" panose="02040503050406030204" pitchFamily="18" charset="0"/>
                                </a:rPr>
                              </m:ctrlPr>
                            </m:sSubSupPr>
                            <m:e>
                              <m:r>
                                <a:rPr lang="en-US" sz="2400" i="1">
                                  <a:solidFill>
                                    <a:srgbClr val="000000"/>
                                  </a:solidFill>
                                  <a:latin typeface="Cambria Math" panose="02040503050406030204" pitchFamily="18" charset="0"/>
                                </a:rPr>
                                <m:t>𝑎</m:t>
                              </m:r>
                            </m:e>
                            <m:sub>
                              <m:r>
                                <a:rPr lang="en-US" sz="2400" i="1">
                                  <a:solidFill>
                                    <a:srgbClr val="000000"/>
                                  </a:solidFill>
                                  <a:latin typeface="Cambria Math" panose="02040503050406030204" pitchFamily="18" charset="0"/>
                                </a:rPr>
                                <m:t>𝑗</m:t>
                              </m:r>
                            </m:sub>
                            <m:sup>
                              <m:r>
                                <a:rPr lang="en-US" sz="2400" i="1">
                                  <a:solidFill>
                                    <a:srgbClr val="000000"/>
                                  </a:solidFill>
                                  <a:latin typeface="Cambria Math" panose="02040503050406030204" pitchFamily="18" charset="0"/>
                                </a:rPr>
                                <m:t>𝑓</m:t>
                              </m:r>
                            </m:sup>
                          </m:sSubSup>
                          <m:d>
                            <m:dPr>
                              <m:ctrlPr>
                                <a:rPr lang="en-US" sz="2400" i="1">
                                  <a:solidFill>
                                    <a:srgbClr val="000000"/>
                                  </a:solidFill>
                                  <a:latin typeface="Cambria Math" panose="02040503050406030204" pitchFamily="18" charset="0"/>
                                </a:rPr>
                              </m:ctrlPr>
                            </m:dPr>
                            <m:e>
                              <m:f>
                                <m:fPr>
                                  <m:ctrlPr>
                                    <a:rPr lang="en-US" sz="2400" i="1">
                                      <a:solidFill>
                                        <a:srgbClr val="000000"/>
                                      </a:solidFill>
                                      <a:latin typeface="Cambria Math" panose="02040503050406030204" pitchFamily="18" charset="0"/>
                                    </a:rPr>
                                  </m:ctrlPr>
                                </m:fPr>
                                <m:num>
                                  <m:r>
                                    <a:rPr lang="en-US" sz="2400" i="1">
                                      <a:solidFill>
                                        <a:srgbClr val="000000"/>
                                      </a:solidFill>
                                      <a:latin typeface="Cambria Math" panose="02040503050406030204" pitchFamily="18" charset="0"/>
                                    </a:rPr>
                                    <m:t>𝜕</m:t>
                                  </m:r>
                                  <m:sSub>
                                    <m:sSubPr>
                                      <m:ctrlPr>
                                        <a:rPr lang="en-US" sz="2400" i="1">
                                          <a:solidFill>
                                            <a:srgbClr val="000000"/>
                                          </a:solidFill>
                                          <a:latin typeface="Cambria Math" panose="02040503050406030204" pitchFamily="18" charset="0"/>
                                        </a:rPr>
                                      </m:ctrlPr>
                                    </m:sSubPr>
                                    <m:e>
                                      <m:r>
                                        <a:rPr lang="en-US" sz="2400" i="1">
                                          <a:solidFill>
                                            <a:srgbClr val="000000"/>
                                          </a:solidFill>
                                          <a:latin typeface="Cambria Math" panose="02040503050406030204" pitchFamily="18" charset="0"/>
                                        </a:rPr>
                                        <m:t>𝑣</m:t>
                                      </m:r>
                                    </m:e>
                                    <m:sub>
                                      <m:r>
                                        <a:rPr lang="en-US" sz="2400" i="1">
                                          <a:solidFill>
                                            <a:srgbClr val="000000"/>
                                          </a:solidFill>
                                          <a:latin typeface="Cambria Math" panose="02040503050406030204" pitchFamily="18" charset="0"/>
                                        </a:rPr>
                                        <m:t>𝑗</m:t>
                                      </m:r>
                                    </m:sub>
                                  </m:sSub>
                                </m:num>
                                <m:den>
                                  <m:r>
                                    <a:rPr lang="en-US" sz="2400" i="1">
                                      <a:solidFill>
                                        <a:srgbClr val="000000"/>
                                      </a:solidFill>
                                      <a:latin typeface="Cambria Math" panose="02040503050406030204" pitchFamily="18" charset="0"/>
                                    </a:rPr>
                                    <m:t>𝜕</m:t>
                                  </m:r>
                                  <m:sSub>
                                    <m:sSubPr>
                                      <m:ctrlPr>
                                        <a:rPr lang="en-US" sz="2400" i="1">
                                          <a:solidFill>
                                            <a:srgbClr val="000000"/>
                                          </a:solidFill>
                                          <a:latin typeface="Cambria Math" panose="02040503050406030204" pitchFamily="18" charset="0"/>
                                        </a:rPr>
                                      </m:ctrlPr>
                                    </m:sSubPr>
                                    <m:e>
                                      <m:r>
                                        <a:rPr lang="en-US" sz="2400" i="1">
                                          <a:solidFill>
                                            <a:srgbClr val="000000"/>
                                          </a:solidFill>
                                          <a:latin typeface="Cambria Math" panose="02040503050406030204" pitchFamily="18" charset="0"/>
                                        </a:rPr>
                                        <m:t>𝑣</m:t>
                                      </m:r>
                                    </m:e>
                                    <m:sub>
                                      <m:r>
                                        <a:rPr lang="en-US" sz="2400" i="1">
                                          <a:solidFill>
                                            <a:srgbClr val="000000"/>
                                          </a:solidFill>
                                          <a:latin typeface="Cambria Math" panose="02040503050406030204" pitchFamily="18" charset="0"/>
                                        </a:rPr>
                                        <m:t>𝑖</m:t>
                                      </m:r>
                                    </m:sub>
                                  </m:sSub>
                                </m:den>
                              </m:f>
                            </m:e>
                          </m:d>
                        </m:e>
                      </m:nary>
                    </m:oMath>
                  </m:oMathPara>
                </a14:m>
                <a:endParaRPr lang="en-US"/>
              </a:p>
            </p:txBody>
          </p:sp>
        </mc:Choice>
        <mc:Fallback>
          <p:sp>
            <p:nvSpPr>
              <p:cNvPr id="16" name="TextBox 15">
                <a:extLst>
                  <a:ext uri="{FF2B5EF4-FFF2-40B4-BE49-F238E27FC236}">
                    <a16:creationId xmlns:a16="http://schemas.microsoft.com/office/drawing/2014/main" id="{6F581730-74E0-11BE-847F-4C2907A86E6D}"/>
                  </a:ext>
                </a:extLst>
              </p:cNvPr>
              <p:cNvSpPr txBox="1">
                <a:spLocks noRot="1" noChangeAspect="1" noMove="1" noResize="1" noEditPoints="1" noAdjustHandles="1" noChangeArrowheads="1" noChangeShapeType="1" noTextEdit="1"/>
              </p:cNvSpPr>
              <p:nvPr/>
            </p:nvSpPr>
            <p:spPr>
              <a:xfrm>
                <a:off x="7094983" y="4876693"/>
                <a:ext cx="3195146" cy="1060162"/>
              </a:xfrm>
              <a:prstGeom prst="rect">
                <a:avLst/>
              </a:prstGeom>
              <a:blipFill>
                <a:blip r:embed="rId14"/>
                <a:stretch>
                  <a:fillRect l="-7115" t="-120238" b="-164286"/>
                </a:stretch>
              </a:blipFill>
            </p:spPr>
            <p:txBody>
              <a:bodyPr/>
              <a:lstStyle/>
              <a:p>
                <a:r>
                  <a:rPr lang="en-US">
                    <a:noFill/>
                  </a:rPr>
                  <a:t> </a:t>
                </a:r>
              </a:p>
            </p:txBody>
          </p:sp>
        </mc:Fallback>
      </mc:AlternateContent>
    </p:spTree>
    <p:extLst>
      <p:ext uri="{BB962C8B-B14F-4D97-AF65-F5344CB8AC3E}">
        <p14:creationId xmlns:p14="http://schemas.microsoft.com/office/powerpoint/2010/main" val="2581384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fade">
                                      <p:cBhvr>
                                        <p:cTn id="25" dur="500"/>
                                        <p:tgtEl>
                                          <p:spTgt spid="3">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47C44-E4FC-311C-ADA2-123782D28E83}"/>
              </a:ext>
            </a:extLst>
          </p:cNvPr>
          <p:cNvSpPr>
            <a:spLocks noGrp="1"/>
          </p:cNvSpPr>
          <p:nvPr>
            <p:ph type="title"/>
          </p:nvPr>
        </p:nvSpPr>
        <p:spPr/>
        <p:txBody>
          <a:bodyPr>
            <a:normAutofit fontScale="90000"/>
          </a:bodyPr>
          <a:lstStyle/>
          <a:p>
            <a:r>
              <a:rPr lang="en-US"/>
              <a:t>Intuition Behind the Multivariate Chain Rule</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C0408AC5-10BB-DA9F-7498-3F298A81ABAC}"/>
                  </a:ext>
                </a:extLst>
              </p:cNvPr>
              <p:cNvSpPr>
                <a:spLocks noGrp="1"/>
              </p:cNvSpPr>
              <p:nvPr>
                <p:ph idx="1"/>
              </p:nvPr>
            </p:nvSpPr>
            <p:spPr>
              <a:xfrm>
                <a:off x="312421" y="1424539"/>
                <a:ext cx="11567160" cy="5165019"/>
              </a:xfrm>
            </p:spPr>
            <p:txBody>
              <a:bodyPr>
                <a:normAutofit fontScale="85000" lnSpcReduction="10000"/>
              </a:bodyPr>
              <a:lstStyle/>
              <a:p>
                <a:pPr marL="0" indent="0">
                  <a:spcAft>
                    <a:spcPts val="1200"/>
                  </a:spcAft>
                  <a:buNone/>
                </a:pPr>
                <a:r>
                  <a:rPr lang="en-US"/>
                  <a:t>For the following, how does </a:t>
                </a:r>
                <a14:m>
                  <m:oMath xmlns:m="http://schemas.openxmlformats.org/officeDocument/2006/math">
                    <m:r>
                      <a:rPr lang="en-US" i="1">
                        <a:latin typeface="Cambria Math" panose="02040503050406030204" pitchFamily="18" charset="0"/>
                      </a:rPr>
                      <m:t>𝑧</m:t>
                    </m:r>
                  </m:oMath>
                </a14:m>
                <a:r>
                  <a:rPr lang="en-US"/>
                  <a:t> change for a small change </a:t>
                </a:r>
                <a14:m>
                  <m:oMath xmlns:m="http://schemas.openxmlformats.org/officeDocument/2006/math">
                    <m:r>
                      <a:rPr lang="en-US" i="1">
                        <a:latin typeface="Cambria Math" panose="02040503050406030204" pitchFamily="18" charset="0"/>
                      </a:rPr>
                      <m:t>𝑑𝑡</m:t>
                    </m:r>
                  </m:oMath>
                </a14:m>
                <a:r>
                  <a:rPr lang="en-US"/>
                  <a:t> in </a:t>
                </a:r>
                <a14:m>
                  <m:oMath xmlns:m="http://schemas.openxmlformats.org/officeDocument/2006/math">
                    <m:r>
                      <a:rPr lang="en-US" i="1">
                        <a:latin typeface="Cambria Math" panose="02040503050406030204" pitchFamily="18" charset="0"/>
                      </a:rPr>
                      <m:t>𝑡</m:t>
                    </m:r>
                  </m:oMath>
                </a14:m>
                <a:r>
                  <a:rPr lang="en-US"/>
                  <a:t>?</a:t>
                </a:r>
              </a:p>
              <a:p>
                <a:pPr marL="0" indent="0">
                  <a:spcAft>
                    <a:spcPts val="1200"/>
                  </a:spcAft>
                  <a:buNone/>
                </a:pPr>
                <a14:m>
                  <m:oMathPara xmlns:m="http://schemas.openxmlformats.org/officeDocument/2006/math">
                    <m:oMath>
                      <m:r>
                        <a:rPr lang="en-US" b="0" i="1" smtClean="0">
                          <a:latin typeface="Cambria Math" panose="02040503050406030204" pitchFamily="18" charset="0"/>
                        </a:rPr>
                        <m:t>𝑧</m:t>
                      </m:r>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𝑔</m:t>
                          </m:r>
                          <m:d>
                            <m:dPr>
                              <m:ctrlPr>
                                <a:rPr lang="en-US" b="0" i="1" smtClean="0">
                                  <a:latin typeface="Cambria Math" panose="02040503050406030204" pitchFamily="18" charset="0"/>
                                </a:rPr>
                              </m:ctrlPr>
                            </m:dPr>
                            <m:e>
                              <m:r>
                                <a:rPr lang="en-US" b="0" i="1" smtClean="0">
                                  <a:latin typeface="Cambria Math" panose="02040503050406030204" pitchFamily="18" charset="0"/>
                                </a:rPr>
                                <m:t>𝑡</m:t>
                              </m:r>
                            </m:e>
                          </m:d>
                          <m:r>
                            <a:rPr lang="en-US" b="0" i="1" smtClean="0">
                              <a:latin typeface="Cambria Math" panose="02040503050406030204" pitchFamily="18" charset="0"/>
                            </a:rPr>
                            <m:t>, </m:t>
                          </m:r>
                          <m:r>
                            <a:rPr lang="en-US" b="0" i="1" smtClean="0">
                              <a:latin typeface="Cambria Math" panose="02040503050406030204" pitchFamily="18" charset="0"/>
                            </a:rPr>
                            <m:t>ℎ</m:t>
                          </m:r>
                          <m:d>
                            <m:dPr>
                              <m:ctrlPr>
                                <a:rPr lang="en-US" b="0" i="1" smtClean="0">
                                  <a:latin typeface="Cambria Math" panose="02040503050406030204" pitchFamily="18" charset="0"/>
                                </a:rPr>
                              </m:ctrlPr>
                            </m:dPr>
                            <m:e>
                              <m:r>
                                <a:rPr lang="en-US" b="0" i="1" smtClean="0">
                                  <a:latin typeface="Cambria Math" panose="02040503050406030204" pitchFamily="18" charset="0"/>
                                </a:rPr>
                                <m:t>𝑡</m:t>
                              </m:r>
                            </m:e>
                          </m:d>
                        </m:e>
                      </m:d>
                    </m:oMath>
                  </m:oMathPara>
                </a14:m>
                <a:endParaRPr lang="en-US" b="0"/>
              </a:p>
              <a:p>
                <a:pPr marL="0" indent="0">
                  <a:spcAft>
                    <a:spcPts val="1200"/>
                  </a:spcAft>
                  <a:buNone/>
                </a:pPr>
                <a:r>
                  <a:rPr lang="en-US" b="0"/>
                  <a:t>We we take a local first order approximation:</a:t>
                </a:r>
              </a:p>
              <a:p>
                <a:pPr marL="0" indent="0">
                  <a:spcAft>
                    <a:spcPts val="1200"/>
                  </a:spcAft>
                  <a:buNone/>
                </a:pPr>
                <a14:m>
                  <m:oMathPara xmlns:m="http://schemas.openxmlformats.org/officeDocument/2006/math">
                    <m:oMath>
                      <m:r>
                        <a:rPr lang="en-US" b="0" i="1" smtClean="0">
                          <a:latin typeface="Cambria Math" panose="02040503050406030204" pitchFamily="18" charset="0"/>
                        </a:rPr>
                        <m:t>𝑑</m:t>
                      </m:r>
                      <m:r>
                        <a:rPr lang="en-US" i="1">
                          <a:latin typeface="Cambria Math" panose="02040503050406030204" pitchFamily="18" charset="0"/>
                        </a:rPr>
                        <m:t>𝑧</m:t>
                      </m:r>
                      <m:r>
                        <a:rPr lang="en-US" i="1">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m:t>
                          </m:r>
                          <m:r>
                            <a:rPr lang="en-US" b="0" i="1" smtClean="0">
                              <a:latin typeface="Cambria Math" panose="02040503050406030204" pitchFamily="18" charset="0"/>
                            </a:rPr>
                            <m:t>𝑓</m:t>
                          </m:r>
                        </m:num>
                        <m:den>
                          <m:r>
                            <a:rPr lang="en-US" b="0" i="1" smtClean="0">
                              <a:latin typeface="Cambria Math" panose="02040503050406030204" pitchFamily="18" charset="0"/>
                            </a:rPr>
                            <m:t>𝜕</m:t>
                          </m:r>
                          <m:r>
                            <a:rPr lang="en-US" b="0" i="1" smtClean="0">
                              <a:latin typeface="Cambria Math" panose="02040503050406030204" pitchFamily="18" charset="0"/>
                            </a:rPr>
                            <m:t>𝑔</m:t>
                          </m:r>
                        </m:den>
                      </m:f>
                      <m:r>
                        <a:rPr lang="en-US" b="0" i="1" smtClean="0">
                          <a:latin typeface="Cambria Math" panose="02040503050406030204" pitchFamily="18" charset="0"/>
                        </a:rPr>
                        <m:t> </m:t>
                      </m:r>
                      <m:r>
                        <a:rPr lang="en-US" b="0" i="1" smtClean="0">
                          <a:latin typeface="Cambria Math" panose="02040503050406030204" pitchFamily="18" charset="0"/>
                        </a:rPr>
                        <m:t>𝑑𝑔</m:t>
                      </m:r>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𝑓</m:t>
                          </m:r>
                        </m:num>
                        <m:den>
                          <m:r>
                            <a:rPr lang="en-US" i="1">
                              <a:latin typeface="Cambria Math" panose="02040503050406030204" pitchFamily="18" charset="0"/>
                            </a:rPr>
                            <m:t>𝜕</m:t>
                          </m:r>
                          <m:r>
                            <a:rPr lang="en-US" b="0" i="1" smtClean="0">
                              <a:latin typeface="Cambria Math" panose="02040503050406030204" pitchFamily="18" charset="0"/>
                            </a:rPr>
                            <m:t>ℎ</m:t>
                          </m:r>
                        </m:den>
                      </m:f>
                      <m:r>
                        <a:rPr lang="en-US" b="0" i="1" smtClean="0">
                          <a:latin typeface="Cambria Math" panose="02040503050406030204" pitchFamily="18" charset="0"/>
                        </a:rPr>
                        <m:t>𝑑ℎ</m:t>
                      </m:r>
                    </m:oMath>
                  </m:oMathPara>
                </a14:m>
                <a:endParaRPr lang="en-US"/>
              </a:p>
              <a:p>
                <a:pPr marL="0" indent="0">
                  <a:spcAft>
                    <a:spcPts val="1200"/>
                  </a:spcAft>
                  <a:buNone/>
                </a:pPr>
                <a:r>
                  <a:rPr lang="en-US"/>
                  <a:t>Applying the same first order approximation to </a:t>
                </a:r>
                <a14:m>
                  <m:oMath xmlns:m="http://schemas.openxmlformats.org/officeDocument/2006/math">
                    <m:r>
                      <a:rPr lang="en-US" i="1">
                        <a:latin typeface="Cambria Math" panose="02040503050406030204" pitchFamily="18" charset="0"/>
                      </a:rPr>
                      <m:t>𝑑𝑔</m:t>
                    </m:r>
                  </m:oMath>
                </a14:m>
                <a:r>
                  <a:rPr lang="en-US" b="0"/>
                  <a:t> and </a:t>
                </a:r>
                <a14:m>
                  <m:oMath xmlns:m="http://schemas.openxmlformats.org/officeDocument/2006/math">
                    <m:r>
                      <a:rPr lang="en-US" i="1">
                        <a:latin typeface="Cambria Math" panose="02040503050406030204" pitchFamily="18" charset="0"/>
                      </a:rPr>
                      <m:t>𝑑ℎ</m:t>
                    </m:r>
                  </m:oMath>
                </a14:m>
                <a:endParaRPr lang="en-US" b="0"/>
              </a:p>
              <a:p>
                <a:pPr marL="0" indent="0" algn="ctr">
                  <a:spcAft>
                    <a:spcPts val="1200"/>
                  </a:spcAft>
                  <a:buNone/>
                </a:pPr>
                <a14:m>
                  <m:oMath xmlns:m="http://schemas.openxmlformats.org/officeDocument/2006/math">
                    <m:r>
                      <a:rPr lang="en-US" i="1">
                        <a:latin typeface="Cambria Math" panose="02040503050406030204" pitchFamily="18" charset="0"/>
                      </a:rPr>
                      <m:t>𝑑𝑔</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m:t>
                        </m:r>
                        <m:r>
                          <a:rPr lang="en-US" b="0" i="1" smtClean="0">
                            <a:latin typeface="Cambria Math" panose="02040503050406030204" pitchFamily="18" charset="0"/>
                          </a:rPr>
                          <m:t>𝑔</m:t>
                        </m:r>
                      </m:num>
                      <m:den>
                        <m:r>
                          <a:rPr lang="en-US" b="0" i="1" smtClean="0">
                            <a:latin typeface="Cambria Math" panose="02040503050406030204" pitchFamily="18" charset="0"/>
                          </a:rPr>
                          <m:t>𝜕</m:t>
                        </m:r>
                        <m:r>
                          <a:rPr lang="en-US" b="0" i="1" smtClean="0">
                            <a:latin typeface="Cambria Math" panose="02040503050406030204" pitchFamily="18" charset="0"/>
                          </a:rPr>
                          <m:t>𝑡</m:t>
                        </m:r>
                      </m:den>
                    </m:f>
                    <m:r>
                      <a:rPr lang="en-US" b="0" i="1" smtClean="0">
                        <a:latin typeface="Cambria Math" panose="02040503050406030204" pitchFamily="18" charset="0"/>
                      </a:rPr>
                      <m:t>𝑑𝑡</m:t>
                    </m:r>
                  </m:oMath>
                </a14:m>
                <a:r>
                  <a:rPr lang="en-US" b="0"/>
                  <a:t>;	</a:t>
                </a:r>
                <a:r>
                  <a:rPr lang="en-US"/>
                  <a:t> </a:t>
                </a:r>
                <a14:m>
                  <m:oMath xmlns:m="http://schemas.openxmlformats.org/officeDocument/2006/math">
                    <m:r>
                      <a:rPr lang="en-US" i="1">
                        <a:latin typeface="Cambria Math" panose="02040503050406030204" pitchFamily="18" charset="0"/>
                      </a:rPr>
                      <m:t>𝑑</m:t>
                    </m:r>
                    <m:r>
                      <a:rPr lang="en-US" b="0" i="1" smtClean="0">
                        <a:latin typeface="Cambria Math" panose="02040503050406030204" pitchFamily="18" charset="0"/>
                      </a:rPr>
                      <m:t>ℎ</m:t>
                    </m:r>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b="0" i="1" smtClean="0">
                            <a:latin typeface="Cambria Math" panose="02040503050406030204" pitchFamily="18" charset="0"/>
                          </a:rPr>
                          <m:t>ℎ</m:t>
                        </m:r>
                      </m:num>
                      <m:den>
                        <m:r>
                          <a:rPr lang="en-US" i="1">
                            <a:latin typeface="Cambria Math" panose="02040503050406030204" pitchFamily="18" charset="0"/>
                          </a:rPr>
                          <m:t>𝜕</m:t>
                        </m:r>
                        <m:r>
                          <a:rPr lang="en-US" i="1">
                            <a:latin typeface="Cambria Math" panose="02040503050406030204" pitchFamily="18" charset="0"/>
                          </a:rPr>
                          <m:t>𝑡</m:t>
                        </m:r>
                      </m:den>
                    </m:f>
                    <m:r>
                      <a:rPr lang="en-US" i="1">
                        <a:latin typeface="Cambria Math" panose="02040503050406030204" pitchFamily="18" charset="0"/>
                      </a:rPr>
                      <m:t>𝑑𝑡</m:t>
                    </m:r>
                  </m:oMath>
                </a14:m>
                <a:endParaRPr lang="en-US" b="0"/>
              </a:p>
              <a:p>
                <a:pPr marL="0" indent="0">
                  <a:spcAft>
                    <a:spcPts val="1200"/>
                  </a:spcAft>
                  <a:buNone/>
                </a:pPr>
                <a:r>
                  <a:rPr lang="en-US"/>
                  <a:t>Substituting </a:t>
                </a:r>
                <a14:m>
                  <m:oMath xmlns:m="http://schemas.openxmlformats.org/officeDocument/2006/math">
                    <m:r>
                      <a:rPr lang="en-US" i="1">
                        <a:latin typeface="Cambria Math" panose="02040503050406030204" pitchFamily="18" charset="0"/>
                      </a:rPr>
                      <m:t>𝑑𝑔</m:t>
                    </m:r>
                  </m:oMath>
                </a14:m>
                <a:r>
                  <a:rPr lang="en-US"/>
                  <a:t> and </a:t>
                </a:r>
                <a14:m>
                  <m:oMath xmlns:m="http://schemas.openxmlformats.org/officeDocument/2006/math">
                    <m:r>
                      <a:rPr lang="en-US" i="1">
                        <a:latin typeface="Cambria Math" panose="02040503050406030204" pitchFamily="18" charset="0"/>
                      </a:rPr>
                      <m:t>𝑑ℎ</m:t>
                    </m:r>
                  </m:oMath>
                </a14:m>
                <a:r>
                  <a:rPr lang="en-US"/>
                  <a:t> and then dividing both sides by </a:t>
                </a:r>
                <a14:m>
                  <m:oMath xmlns:m="http://schemas.openxmlformats.org/officeDocument/2006/math">
                    <m:r>
                      <a:rPr lang="en-US" i="1">
                        <a:latin typeface="Cambria Math" panose="02040503050406030204" pitchFamily="18" charset="0"/>
                      </a:rPr>
                      <m:t>𝑑𝑡</m:t>
                    </m:r>
                  </m:oMath>
                </a14:m>
                <a:r>
                  <a:rPr lang="en-US"/>
                  <a:t>:</a:t>
                </a:r>
              </a:p>
              <a:p>
                <a:pPr marL="0" indent="0">
                  <a:spcAft>
                    <a:spcPts val="1200"/>
                  </a:spcAft>
                  <a:buNone/>
                </a:pPr>
                <a14:m>
                  <m:oMathPara xmlns:m="http://schemas.openxmlformats.org/officeDocument/2006/math">
                    <m:oMath>
                      <m:r>
                        <a:rPr lang="en-US" i="1">
                          <a:latin typeface="Cambria Math" panose="02040503050406030204" pitchFamily="18" charset="0"/>
                        </a:rPr>
                        <m:t>𝑑𝑧</m:t>
                      </m:r>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𝑓</m:t>
                          </m:r>
                        </m:num>
                        <m:den>
                          <m:r>
                            <a:rPr lang="en-US" i="1">
                              <a:latin typeface="Cambria Math" panose="02040503050406030204" pitchFamily="18" charset="0"/>
                            </a:rPr>
                            <m:t>𝜕</m:t>
                          </m:r>
                          <m:r>
                            <a:rPr lang="en-US" i="1">
                              <a:latin typeface="Cambria Math" panose="02040503050406030204" pitchFamily="18" charset="0"/>
                            </a:rPr>
                            <m:t>𝑔</m:t>
                          </m:r>
                        </m:den>
                      </m:f>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𝑔</m:t>
                          </m:r>
                        </m:num>
                        <m:den>
                          <m:r>
                            <a:rPr lang="en-US" i="1">
                              <a:latin typeface="Cambria Math" panose="02040503050406030204" pitchFamily="18" charset="0"/>
                            </a:rPr>
                            <m:t>𝜕</m:t>
                          </m:r>
                          <m:r>
                            <a:rPr lang="en-US" i="1">
                              <a:latin typeface="Cambria Math" panose="02040503050406030204" pitchFamily="18" charset="0"/>
                            </a:rPr>
                            <m:t>𝑡</m:t>
                          </m:r>
                        </m:den>
                      </m:f>
                      <m:r>
                        <a:rPr lang="en-US" i="1">
                          <a:latin typeface="Cambria Math" panose="02040503050406030204" pitchFamily="18" charset="0"/>
                        </a:rPr>
                        <m:t>𝑑𝑡</m:t>
                      </m:r>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𝑓</m:t>
                          </m:r>
                        </m:num>
                        <m:den>
                          <m:r>
                            <a:rPr lang="en-US" i="1">
                              <a:latin typeface="Cambria Math" panose="02040503050406030204" pitchFamily="18" charset="0"/>
                            </a:rPr>
                            <m:t>𝜕</m:t>
                          </m:r>
                          <m:r>
                            <a:rPr lang="en-US" i="1">
                              <a:latin typeface="Cambria Math" panose="02040503050406030204" pitchFamily="18" charset="0"/>
                            </a:rPr>
                            <m:t>ℎ</m:t>
                          </m:r>
                        </m:den>
                      </m:f>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ℎ</m:t>
                          </m:r>
                        </m:num>
                        <m:den>
                          <m:r>
                            <a:rPr lang="en-US" i="1">
                              <a:latin typeface="Cambria Math" panose="02040503050406030204" pitchFamily="18" charset="0"/>
                            </a:rPr>
                            <m:t>𝜕</m:t>
                          </m:r>
                          <m:r>
                            <a:rPr lang="en-US" i="1">
                              <a:latin typeface="Cambria Math" panose="02040503050406030204" pitchFamily="18" charset="0"/>
                            </a:rPr>
                            <m:t>𝑡</m:t>
                          </m:r>
                        </m:den>
                      </m:f>
                      <m:r>
                        <a:rPr lang="en-US" i="1">
                          <a:latin typeface="Cambria Math" panose="02040503050406030204" pitchFamily="18" charset="0"/>
                        </a:rPr>
                        <m:t>𝑑𝑡</m:t>
                      </m:r>
                      <m:r>
                        <a:rPr lang="en-US" b="0" i="1" smtClean="0">
                          <a:latin typeface="Cambria Math" panose="02040503050406030204" pitchFamily="18" charset="0"/>
                        </a:rPr>
                        <m:t>   ⇒</m:t>
                      </m:r>
                      <m:f>
                        <m:fPr>
                          <m:ctrlPr>
                            <a:rPr lang="en-US" i="1">
                              <a:latin typeface="Cambria Math" panose="02040503050406030204" pitchFamily="18" charset="0"/>
                            </a:rPr>
                          </m:ctrlPr>
                        </m:fPr>
                        <m:num>
                          <m:r>
                            <a:rPr lang="en-US" i="1">
                              <a:latin typeface="Cambria Math" panose="02040503050406030204" pitchFamily="18" charset="0"/>
                            </a:rPr>
                            <m:t>𝑑𝑧</m:t>
                          </m:r>
                        </m:num>
                        <m:den>
                          <m:r>
                            <a:rPr lang="en-US" b="0" i="1" smtClean="0">
                              <a:latin typeface="Cambria Math" panose="02040503050406030204" pitchFamily="18" charset="0"/>
                            </a:rPr>
                            <m:t>𝑑𝑡</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𝑓</m:t>
                          </m:r>
                        </m:num>
                        <m:den>
                          <m:r>
                            <a:rPr lang="en-US" i="1">
                              <a:latin typeface="Cambria Math" panose="02040503050406030204" pitchFamily="18" charset="0"/>
                            </a:rPr>
                            <m:t>𝜕</m:t>
                          </m:r>
                          <m:r>
                            <a:rPr lang="en-US" i="1">
                              <a:latin typeface="Cambria Math" panose="02040503050406030204" pitchFamily="18" charset="0"/>
                            </a:rPr>
                            <m:t>𝑔</m:t>
                          </m:r>
                        </m:den>
                      </m:f>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𝑔</m:t>
                          </m:r>
                        </m:num>
                        <m:den>
                          <m:r>
                            <a:rPr lang="en-US" i="1">
                              <a:latin typeface="Cambria Math" panose="02040503050406030204" pitchFamily="18" charset="0"/>
                            </a:rPr>
                            <m:t>𝜕</m:t>
                          </m:r>
                          <m:r>
                            <a:rPr lang="en-US" i="1">
                              <a:latin typeface="Cambria Math" panose="02040503050406030204" pitchFamily="18" charset="0"/>
                            </a:rPr>
                            <m:t>𝑡</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𝑓</m:t>
                          </m:r>
                        </m:num>
                        <m:den>
                          <m:r>
                            <a:rPr lang="en-US" i="1">
                              <a:latin typeface="Cambria Math" panose="02040503050406030204" pitchFamily="18" charset="0"/>
                            </a:rPr>
                            <m:t>𝜕</m:t>
                          </m:r>
                          <m:r>
                            <a:rPr lang="en-US" i="1">
                              <a:latin typeface="Cambria Math" panose="02040503050406030204" pitchFamily="18" charset="0"/>
                            </a:rPr>
                            <m:t>ℎ</m:t>
                          </m:r>
                        </m:den>
                      </m:f>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ℎ</m:t>
                          </m:r>
                        </m:num>
                        <m:den>
                          <m:r>
                            <a:rPr lang="en-US" i="1">
                              <a:latin typeface="Cambria Math" panose="02040503050406030204" pitchFamily="18" charset="0"/>
                            </a:rPr>
                            <m:t>𝜕</m:t>
                          </m:r>
                          <m:r>
                            <a:rPr lang="en-US" i="1">
                              <a:latin typeface="Cambria Math" panose="02040503050406030204" pitchFamily="18" charset="0"/>
                            </a:rPr>
                            <m:t>𝑡</m:t>
                          </m:r>
                        </m:den>
                      </m:f>
                    </m:oMath>
                  </m:oMathPara>
                </a14:m>
                <a:endParaRPr lang="en-US"/>
              </a:p>
            </p:txBody>
          </p:sp>
        </mc:Choice>
        <mc:Fallback>
          <p:sp>
            <p:nvSpPr>
              <p:cNvPr id="3" name="Content Placeholder 2">
                <a:extLst>
                  <a:ext uri="{FF2B5EF4-FFF2-40B4-BE49-F238E27FC236}">
                    <a16:creationId xmlns:a16="http://schemas.microsoft.com/office/drawing/2014/main" id="{C0408AC5-10BB-DA9F-7498-3F298A81ABAC}"/>
                  </a:ext>
                </a:extLst>
              </p:cNvPr>
              <p:cNvSpPr>
                <a:spLocks noGrp="1" noRot="1" noChangeAspect="1" noMove="1" noResize="1" noEditPoints="1" noAdjustHandles="1" noChangeArrowheads="1" noChangeShapeType="1" noTextEdit="1"/>
              </p:cNvSpPr>
              <p:nvPr>
                <p:ph idx="1"/>
              </p:nvPr>
            </p:nvSpPr>
            <p:spPr>
              <a:xfrm>
                <a:off x="312421" y="1424539"/>
                <a:ext cx="11567160" cy="5165019"/>
              </a:xfrm>
              <a:blipFill>
                <a:blip r:embed="rId2"/>
                <a:stretch>
                  <a:fillRect l="-768" t="-2457"/>
                </a:stretch>
              </a:blipFill>
            </p:spPr>
            <p:txBody>
              <a:bodyPr/>
              <a:lstStyle/>
              <a:p>
                <a:r>
                  <a:rPr lang="en-US">
                    <a:noFill/>
                  </a:rPr>
                  <a:t> </a:t>
                </a:r>
              </a:p>
            </p:txBody>
          </p:sp>
        </mc:Fallback>
      </mc:AlternateContent>
      <p:sp>
        <p:nvSpPr>
          <p:cNvPr id="4" name="Rounded Rectangle 3">
            <a:extLst>
              <a:ext uri="{FF2B5EF4-FFF2-40B4-BE49-F238E27FC236}">
                <a16:creationId xmlns:a16="http://schemas.microsoft.com/office/drawing/2014/main" id="{241471F9-DF1B-23DA-11B9-14F5236537E4}"/>
              </a:ext>
            </a:extLst>
          </p:cNvPr>
          <p:cNvSpPr/>
          <p:nvPr/>
        </p:nvSpPr>
        <p:spPr>
          <a:xfrm>
            <a:off x="7988300" y="2197100"/>
            <a:ext cx="3276600" cy="14732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r>
              <a:rPr lang="en-US" sz="2400">
                <a:solidFill>
                  <a:srgbClr val="002060"/>
                </a:solidFill>
              </a:rPr>
              <a:t>Small changes in response to each input accumulate.</a:t>
            </a:r>
          </a:p>
        </p:txBody>
      </p:sp>
    </p:spTree>
    <p:extLst>
      <p:ext uri="{BB962C8B-B14F-4D97-AF65-F5344CB8AC3E}">
        <p14:creationId xmlns:p14="http://schemas.microsoft.com/office/powerpoint/2010/main" val="289375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1"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par>
                                <p:cTn id="29" presetID="10" presetClass="entr" presetSubtype="0" fill="hold" grpId="1"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500"/>
                                        <p:tgtEl>
                                          <p:spTgt spid="3">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1"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500"/>
                                        <p:tgtEl>
                                          <p:spTgt spid="3">
                                            <p:txEl>
                                              <p:pRg st="6" end="6"/>
                                            </p:txEl>
                                          </p:spTgt>
                                        </p:tgtEl>
                                      </p:cBhvr>
                                    </p:animEffect>
                                  </p:childTnLst>
                                </p:cTn>
                              </p:par>
                              <p:par>
                                <p:cTn id="37" presetID="10" presetClass="entr" presetSubtype="0" fill="hold" grpId="1"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9F9DF-8C87-600F-85E7-275DF54F23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8A6351-4299-0752-A4C9-0677100A49CC}"/>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156AC9-0AD4-72BB-1867-AB0024F93246}"/>
              </a:ext>
            </a:extLst>
          </p:cNvPr>
          <p:cNvSpPr>
            <a:spLocks noGrp="1"/>
          </p:cNvSpPr>
          <p:nvPr>
            <p:ph type="title"/>
          </p:nvPr>
        </p:nvSpPr>
        <p:spPr/>
        <p:txBody>
          <a:bodyPr>
            <a:normAutofit/>
          </a:bodyPr>
          <a:lstStyle/>
          <a:p>
            <a:r>
              <a:rPr lang="en-US"/>
              <a:t>Backward Autodiff Example</a:t>
            </a:r>
          </a:p>
        </p:txBody>
      </p:sp>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4C5E2503-410A-D5F5-D250-9F3DB82651C1}"/>
                  </a:ext>
                </a:extLst>
              </p:cNvPr>
              <p:cNvSpPr>
                <a:spLocks noGrp="1"/>
              </p:cNvSpPr>
              <p:nvPr>
                <p:ph idx="1"/>
              </p:nvPr>
            </p:nvSpPr>
            <p:spPr>
              <a:xfrm>
                <a:off x="312421" y="1424540"/>
                <a:ext cx="11567160" cy="1286779"/>
              </a:xfrm>
            </p:spPr>
            <p:txBody>
              <a:bodyPr>
                <a:normAutofit/>
              </a:bodyPr>
              <a:lstStyle/>
              <a:p>
                <a:pPr marL="514350" indent="-514350">
                  <a:buAutoNum type="arabicPeriod"/>
                </a:pPr>
                <a:r>
                  <a:rPr lang="en-US" sz="2400"/>
                  <a:t>Initialize the final adjoint </a:t>
                </a:r>
                <a14:m>
                  <m:oMath xmlns:m="http://schemas.openxmlformats.org/officeDocument/2006/math">
                    <m:sSubSup>
                      <m:sSubSupPr>
                        <m:ctrlPr>
                          <a:rPr lang="en-US" sz="2400" b="0" i="1">
                            <a:latin typeface="Cambria Math" panose="02040503050406030204" pitchFamily="18" charset="0"/>
                          </a:rPr>
                        </m:ctrlPr>
                      </m:sSubSupPr>
                      <m:e>
                        <m:r>
                          <a:rPr lang="en-US" sz="2400" b="0" i="1">
                            <a:latin typeface="Cambria Math" panose="02040503050406030204" pitchFamily="18" charset="0"/>
                          </a:rPr>
                          <m:t>𝑎</m:t>
                        </m:r>
                      </m:e>
                      <m:sub>
                        <m:r>
                          <a:rPr lang="en-US" sz="2400" b="0" i="1" smtClean="0">
                            <a:latin typeface="Cambria Math" panose="02040503050406030204" pitchFamily="18" charset="0"/>
                          </a:rPr>
                          <m:t>𝑓</m:t>
                        </m:r>
                      </m:sub>
                      <m:sup>
                        <m:r>
                          <a:rPr lang="en-US" sz="2400" b="0" i="1">
                            <a:latin typeface="Cambria Math" panose="02040503050406030204" pitchFamily="18" charset="0"/>
                          </a:rPr>
                          <m:t>𝑓</m:t>
                        </m:r>
                      </m:sup>
                    </m:sSub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m:t>
                        </m:r>
                        <m:r>
                          <a:rPr lang="en-US" sz="2400" b="0" i="1" smtClean="0">
                            <a:latin typeface="Cambria Math" panose="02040503050406030204" pitchFamily="18" charset="0"/>
                          </a:rPr>
                          <m:t>𝑓</m:t>
                        </m:r>
                      </m:num>
                      <m:den>
                        <m:r>
                          <a:rPr lang="en-US" sz="2400" b="0" i="1" smtClean="0">
                            <a:latin typeface="Cambria Math" panose="02040503050406030204" pitchFamily="18" charset="0"/>
                          </a:rPr>
                          <m:t>𝜕</m:t>
                        </m:r>
                        <m:r>
                          <a:rPr lang="en-US" sz="2400" b="0" i="1" smtClean="0">
                            <a:latin typeface="Cambria Math" panose="02040503050406030204" pitchFamily="18" charset="0"/>
                          </a:rPr>
                          <m:t>𝑓</m:t>
                        </m:r>
                      </m:den>
                    </m:f>
                    <m:r>
                      <a:rPr lang="en-US" sz="2400" b="0" i="1" smtClean="0">
                        <a:latin typeface="Cambria Math" panose="02040503050406030204" pitchFamily="18" charset="0"/>
                      </a:rPr>
                      <m:t>=1</m:t>
                    </m:r>
                  </m:oMath>
                </a14:m>
                <a:endParaRPr lang="en-US" sz="2400"/>
              </a:p>
              <a:p>
                <a:pPr marL="514350" indent="-514350">
                  <a:buAutoNum type="arabicPeriod"/>
                </a:pPr>
                <a:r>
                  <a:rPr lang="en-US" sz="2400"/>
                  <a:t>Compute the adjoint for each variable </a:t>
                </a:r>
                <a:r>
                  <a:rPr lang="en-US" sz="2400" b="1"/>
                  <a:t>working backward.</a:t>
                </a:r>
              </a:p>
            </p:txBody>
          </p:sp>
        </mc:Choice>
        <mc:Fallback>
          <p:sp>
            <p:nvSpPr>
              <p:cNvPr id="64" name="Content Placeholder 63">
                <a:extLst>
                  <a:ext uri="{FF2B5EF4-FFF2-40B4-BE49-F238E27FC236}">
                    <a16:creationId xmlns:a16="http://schemas.microsoft.com/office/drawing/2014/main" id="{4C5E2503-410A-D5F5-D250-9F3DB82651C1}"/>
                  </a:ext>
                </a:extLst>
              </p:cNvPr>
              <p:cNvSpPr>
                <a:spLocks noGrp="1" noRot="1" noChangeAspect="1" noMove="1" noResize="1" noEditPoints="1" noAdjustHandles="1" noChangeArrowheads="1" noChangeShapeType="1" noTextEdit="1"/>
              </p:cNvSpPr>
              <p:nvPr>
                <p:ph idx="1"/>
              </p:nvPr>
            </p:nvSpPr>
            <p:spPr>
              <a:xfrm>
                <a:off x="312421" y="1424540"/>
                <a:ext cx="11567160" cy="1286779"/>
              </a:xfrm>
              <a:blipFill>
                <a:blip r:embed="rId3"/>
                <a:stretch>
                  <a:fillRect l="-768" t="-98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CD5DA57B-D17E-3247-842C-5CA521B69EE8}"/>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12" name="TextBox 11">
                <a:extLst>
                  <a:ext uri="{FF2B5EF4-FFF2-40B4-BE49-F238E27FC236}">
                    <a16:creationId xmlns:a16="http://schemas.microsoft.com/office/drawing/2014/main" id="{CD5DA57B-D17E-3247-842C-5CA521B69EE8}"/>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4"/>
                <a:stretch>
                  <a:fillRect t="-116279" b="-15930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Rounded Rectangle 2">
                <a:extLst>
                  <a:ext uri="{FF2B5EF4-FFF2-40B4-BE49-F238E27FC236}">
                    <a16:creationId xmlns:a16="http://schemas.microsoft.com/office/drawing/2014/main" id="{0626C24E-D218-0405-A22C-F6BCB251C9B4}"/>
                  </a:ext>
                </a:extLst>
              </p:cNvPr>
              <p:cNvSpPr/>
              <p:nvPr/>
            </p:nvSpPr>
            <p:spPr>
              <a:xfrm>
                <a:off x="2728227" y="4422775"/>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𝟑</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1</m:t>
                          </m:r>
                        </m:sub>
                      </m:sSub>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3" name="Rounded Rectangle 2">
                <a:extLst>
                  <a:ext uri="{FF2B5EF4-FFF2-40B4-BE49-F238E27FC236}">
                    <a16:creationId xmlns:a16="http://schemas.microsoft.com/office/drawing/2014/main" id="{0626C24E-D218-0405-A22C-F6BCB251C9B4}"/>
                  </a:ext>
                </a:extLst>
              </p:cNvPr>
              <p:cNvSpPr>
                <a:spLocks noRot="1" noChangeAspect="1" noMove="1" noResize="1" noEditPoints="1" noAdjustHandles="1" noChangeArrowheads="1" noChangeShapeType="1" noTextEdit="1"/>
              </p:cNvSpPr>
              <p:nvPr/>
            </p:nvSpPr>
            <p:spPr>
              <a:xfrm>
                <a:off x="2728227" y="4422775"/>
                <a:ext cx="1393372"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Rounded Rectangle 3">
                <a:extLst>
                  <a:ext uri="{FF2B5EF4-FFF2-40B4-BE49-F238E27FC236}">
                    <a16:creationId xmlns:a16="http://schemas.microsoft.com/office/drawing/2014/main" id="{498525B5-D18A-51E9-F36C-2D1B895C1995}"/>
                  </a:ext>
                </a:extLst>
              </p:cNvPr>
              <p:cNvSpPr/>
              <p:nvPr/>
            </p:nvSpPr>
            <p:spPr>
              <a:xfrm>
                <a:off x="1364881" y="3324204"/>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𝟏</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oMath>
                  </m:oMathPara>
                </a14:m>
                <a:endParaRPr lang="en-US" sz="2000">
                  <a:solidFill>
                    <a:schemeClr val="tx1"/>
                  </a:solidFill>
                </a:endParaRPr>
              </a:p>
            </p:txBody>
          </p:sp>
        </mc:Choice>
        <mc:Fallback>
          <p:sp>
            <p:nvSpPr>
              <p:cNvPr id="4" name="Rounded Rectangle 3">
                <a:extLst>
                  <a:ext uri="{FF2B5EF4-FFF2-40B4-BE49-F238E27FC236}">
                    <a16:creationId xmlns:a16="http://schemas.microsoft.com/office/drawing/2014/main" id="{498525B5-D18A-51E9-F36C-2D1B895C1995}"/>
                  </a:ext>
                </a:extLst>
              </p:cNvPr>
              <p:cNvSpPr>
                <a:spLocks noRot="1" noChangeAspect="1" noMove="1" noResize="1" noEditPoints="1" noAdjustHandles="1" noChangeArrowheads="1" noChangeShapeType="1" noTextEdit="1"/>
              </p:cNvSpPr>
              <p:nvPr/>
            </p:nvSpPr>
            <p:spPr>
              <a:xfrm>
                <a:off x="1364881" y="3324204"/>
                <a:ext cx="1047947"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Rounded Rectangle 4">
                <a:extLst>
                  <a:ext uri="{FF2B5EF4-FFF2-40B4-BE49-F238E27FC236}">
                    <a16:creationId xmlns:a16="http://schemas.microsoft.com/office/drawing/2014/main" id="{A68EB9C6-7FBA-E9CB-B64E-5B4848EB9195}"/>
                  </a:ext>
                </a:extLst>
              </p:cNvPr>
              <p:cNvSpPr/>
              <p:nvPr/>
            </p:nvSpPr>
            <p:spPr>
              <a:xfrm>
                <a:off x="1364881" y="5516181"/>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𝟐</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5" name="Rounded Rectangle 4">
                <a:extLst>
                  <a:ext uri="{FF2B5EF4-FFF2-40B4-BE49-F238E27FC236}">
                    <a16:creationId xmlns:a16="http://schemas.microsoft.com/office/drawing/2014/main" id="{A68EB9C6-7FBA-E9CB-B64E-5B4848EB9195}"/>
                  </a:ext>
                </a:extLst>
              </p:cNvPr>
              <p:cNvSpPr>
                <a:spLocks noRot="1" noChangeAspect="1" noMove="1" noResize="1" noEditPoints="1" noAdjustHandles="1" noChangeArrowheads="1" noChangeShapeType="1" noTextEdit="1"/>
              </p:cNvSpPr>
              <p:nvPr/>
            </p:nvSpPr>
            <p:spPr>
              <a:xfrm>
                <a:off x="1364881" y="5516181"/>
                <a:ext cx="10479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Rounded Rectangle 5">
                <a:extLst>
                  <a:ext uri="{FF2B5EF4-FFF2-40B4-BE49-F238E27FC236}">
                    <a16:creationId xmlns:a16="http://schemas.microsoft.com/office/drawing/2014/main" id="{06B0DFD9-F3BE-5D94-6335-BE6B5FD1D9C9}"/>
                  </a:ext>
                </a:extLst>
              </p:cNvPr>
              <p:cNvSpPr/>
              <p:nvPr/>
            </p:nvSpPr>
            <p:spPr>
              <a:xfrm>
                <a:off x="4367098" y="5516181"/>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𝟓</m:t>
                          </m:r>
                        </m:sub>
                      </m:sSub>
                      <m:r>
                        <a:rPr lang="en-US" sz="2000" b="0" i="1" smtClean="0">
                          <a:solidFill>
                            <a:schemeClr val="tx1"/>
                          </a:solidFill>
                          <a:latin typeface="Cambria Math" panose="02040503050406030204" pitchFamily="18" charset="0"/>
                        </a:rPr>
                        <m:t>=</m:t>
                      </m:r>
                      <m:func>
                        <m:funcPr>
                          <m:ctrlPr>
                            <a:rPr lang="en-US" sz="2000" b="0" i="0" smtClean="0">
                              <a:solidFill>
                                <a:schemeClr val="tx1"/>
                              </a:solidFill>
                              <a:latin typeface="Cambria Math" panose="02040503050406030204" pitchFamily="18" charset="0"/>
                            </a:rPr>
                          </m:ctrlPr>
                        </m:funcPr>
                        <m:fName>
                          <m:r>
                            <m:rPr>
                              <m:sty m:val="p"/>
                            </m:rPr>
                            <a:rPr lang="en-US" sz="2000" b="0" i="0" smtClean="0">
                              <a:solidFill>
                                <a:schemeClr val="tx1"/>
                              </a:solidFill>
                              <a:latin typeface="Cambria Math" panose="02040503050406030204" pitchFamily="18" charset="0"/>
                            </a:rPr>
                            <m:t>sin</m:t>
                          </m:r>
                        </m:fName>
                        <m:e>
                          <m:d>
                            <m:dPr>
                              <m:ctrlPr>
                                <a:rPr lang="en-US" sz="2000" b="0" i="1" smtClean="0">
                                  <a:solidFill>
                                    <a:schemeClr val="tx1"/>
                                  </a:solidFill>
                                  <a:latin typeface="Cambria Math" panose="02040503050406030204" pitchFamily="18" charset="0"/>
                                </a:rPr>
                              </m:ctrlPr>
                            </m:dPr>
                            <m:e>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2</m:t>
                                  </m:r>
                                </m:sub>
                              </m:sSub>
                            </m:e>
                          </m:d>
                        </m:e>
                      </m:func>
                    </m:oMath>
                  </m:oMathPara>
                </a14:m>
                <a:endParaRPr lang="en-US" sz="2000">
                  <a:solidFill>
                    <a:schemeClr val="tx1"/>
                  </a:solidFill>
                </a:endParaRPr>
              </a:p>
            </p:txBody>
          </p:sp>
        </mc:Choice>
        <mc:Fallback>
          <p:sp>
            <p:nvSpPr>
              <p:cNvPr id="6" name="Rounded Rectangle 5">
                <a:extLst>
                  <a:ext uri="{FF2B5EF4-FFF2-40B4-BE49-F238E27FC236}">
                    <a16:creationId xmlns:a16="http://schemas.microsoft.com/office/drawing/2014/main" id="{06B0DFD9-F3BE-5D94-6335-BE6B5FD1D9C9}"/>
                  </a:ext>
                </a:extLst>
              </p:cNvPr>
              <p:cNvSpPr>
                <a:spLocks noRot="1" noChangeAspect="1" noMove="1" noResize="1" noEditPoints="1" noAdjustHandles="1" noChangeArrowheads="1" noChangeShapeType="1" noTextEdit="1"/>
              </p:cNvSpPr>
              <p:nvPr/>
            </p:nvSpPr>
            <p:spPr>
              <a:xfrm>
                <a:off x="4367098" y="5516181"/>
                <a:ext cx="1532709"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Rounded Rectangle 6">
                <a:extLst>
                  <a:ext uri="{FF2B5EF4-FFF2-40B4-BE49-F238E27FC236}">
                    <a16:creationId xmlns:a16="http://schemas.microsoft.com/office/drawing/2014/main" id="{DB9A5530-C1C3-6449-1A78-4C155281FACA}"/>
                  </a:ext>
                </a:extLst>
              </p:cNvPr>
              <p:cNvSpPr/>
              <p:nvPr/>
            </p:nvSpPr>
            <p:spPr>
              <a:xfrm>
                <a:off x="4493960" y="3324204"/>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𝟒</m:t>
                          </m:r>
                        </m:sub>
                      </m:sSub>
                      <m:r>
                        <a:rPr lang="en-US" sz="2000" b="0" i="1" smtClean="0">
                          <a:solidFill>
                            <a:schemeClr val="tx1"/>
                          </a:solidFill>
                          <a:latin typeface="Cambria Math" panose="02040503050406030204" pitchFamily="18" charset="0"/>
                        </a:rPr>
                        <m:t>=</m:t>
                      </m:r>
                      <m:sSup>
                        <m:sSupPr>
                          <m:ctrlPr>
                            <a:rPr lang="en-US" sz="2000" b="0" i="1" smtClean="0">
                              <a:solidFill>
                                <a:schemeClr val="tx1"/>
                              </a:solidFill>
                              <a:latin typeface="Cambria Math" panose="02040503050406030204" pitchFamily="18" charset="0"/>
                            </a:rPr>
                          </m:ctrlPr>
                        </m:sSupPr>
                        <m:e>
                          <m:r>
                            <a:rPr lang="en-US" sz="2000" b="0" i="1" smtClean="0">
                              <a:solidFill>
                                <a:schemeClr val="tx1"/>
                              </a:solidFill>
                              <a:latin typeface="Cambria Math" panose="02040503050406030204" pitchFamily="18" charset="0"/>
                            </a:rPr>
                            <m:t>𝑒</m:t>
                          </m:r>
                        </m:e>
                        <m:sup>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3</m:t>
                              </m:r>
                            </m:sub>
                          </m:sSub>
                        </m:sup>
                      </m:sSup>
                    </m:oMath>
                  </m:oMathPara>
                </a14:m>
                <a:endParaRPr lang="en-US" sz="2000">
                  <a:solidFill>
                    <a:schemeClr val="tx1"/>
                  </a:solidFill>
                </a:endParaRPr>
              </a:p>
            </p:txBody>
          </p:sp>
        </mc:Choice>
        <mc:Fallback>
          <p:sp>
            <p:nvSpPr>
              <p:cNvPr id="7" name="Rounded Rectangle 6">
                <a:extLst>
                  <a:ext uri="{FF2B5EF4-FFF2-40B4-BE49-F238E27FC236}">
                    <a16:creationId xmlns:a16="http://schemas.microsoft.com/office/drawing/2014/main" id="{DB9A5530-C1C3-6449-1A78-4C155281FACA}"/>
                  </a:ext>
                </a:extLst>
              </p:cNvPr>
              <p:cNvSpPr>
                <a:spLocks noRot="1" noChangeAspect="1" noMove="1" noResize="1" noEditPoints="1" noAdjustHandles="1" noChangeArrowheads="1" noChangeShapeType="1" noTextEdit="1"/>
              </p:cNvSpPr>
              <p:nvPr/>
            </p:nvSpPr>
            <p:spPr>
              <a:xfrm>
                <a:off x="4493960" y="3324204"/>
                <a:ext cx="1266702"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Rounded Rectangle 7">
                <a:extLst>
                  <a:ext uri="{FF2B5EF4-FFF2-40B4-BE49-F238E27FC236}">
                    <a16:creationId xmlns:a16="http://schemas.microsoft.com/office/drawing/2014/main" id="{132BB7E8-1938-43A1-D2EF-6DC8FC57C364}"/>
                  </a:ext>
                </a:extLst>
              </p:cNvPr>
              <p:cNvSpPr/>
              <p:nvPr/>
            </p:nvSpPr>
            <p:spPr>
              <a:xfrm>
                <a:off x="6197780" y="4422775"/>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𝟔</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4</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3</m:t>
                          </m:r>
                        </m:sub>
                      </m:sSub>
                    </m:oMath>
                  </m:oMathPara>
                </a14:m>
                <a:endParaRPr lang="en-US" sz="2000">
                  <a:solidFill>
                    <a:schemeClr val="tx1"/>
                  </a:solidFill>
                </a:endParaRPr>
              </a:p>
            </p:txBody>
          </p:sp>
        </mc:Choice>
        <mc:Fallback>
          <p:sp>
            <p:nvSpPr>
              <p:cNvPr id="8" name="Rounded Rectangle 7">
                <a:extLst>
                  <a:ext uri="{FF2B5EF4-FFF2-40B4-BE49-F238E27FC236}">
                    <a16:creationId xmlns:a16="http://schemas.microsoft.com/office/drawing/2014/main" id="{132BB7E8-1938-43A1-D2EF-6DC8FC57C364}"/>
                  </a:ext>
                </a:extLst>
              </p:cNvPr>
              <p:cNvSpPr>
                <a:spLocks noRot="1" noChangeAspect="1" noMove="1" noResize="1" noEditPoints="1" noAdjustHandles="1" noChangeArrowheads="1" noChangeShapeType="1" noTextEdit="1"/>
              </p:cNvSpPr>
              <p:nvPr/>
            </p:nvSpPr>
            <p:spPr>
              <a:xfrm>
                <a:off x="6197780" y="4422775"/>
                <a:ext cx="1685980"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Rounded Rectangle 8">
                <a:extLst>
                  <a:ext uri="{FF2B5EF4-FFF2-40B4-BE49-F238E27FC236}">
                    <a16:creationId xmlns:a16="http://schemas.microsoft.com/office/drawing/2014/main" id="{161BF424-E833-BB15-1D6D-4CCD09AB4C2E}"/>
                  </a:ext>
                </a:extLst>
              </p:cNvPr>
              <p:cNvSpPr/>
              <p:nvPr/>
            </p:nvSpPr>
            <p:spPr>
              <a:xfrm>
                <a:off x="8223766" y="5516181"/>
                <a:ext cx="1685980" cy="4685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bg1"/>
                              </a:solidFill>
                              <a:latin typeface="Cambria Math" panose="02040503050406030204" pitchFamily="18" charset="0"/>
                            </a:rPr>
                          </m:ctrlPr>
                        </m:sSubPr>
                        <m:e>
                          <m:r>
                            <a:rPr lang="en-US" sz="2000" b="1" i="1" smtClean="0">
                              <a:solidFill>
                                <a:schemeClr val="bg1"/>
                              </a:solidFill>
                              <a:latin typeface="Cambria Math" panose="02040503050406030204" pitchFamily="18" charset="0"/>
                            </a:rPr>
                            <m:t>𝒗</m:t>
                          </m:r>
                        </m:e>
                        <m:sub>
                          <m:r>
                            <a:rPr lang="en-US" sz="2000" b="1" i="1" smtClean="0">
                              <a:solidFill>
                                <a:schemeClr val="bg1"/>
                              </a:solidFill>
                              <a:latin typeface="Cambria Math" panose="02040503050406030204" pitchFamily="18" charset="0"/>
                            </a:rPr>
                            <m:t>𝟕</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𝑣</m:t>
                          </m:r>
                        </m:e>
                        <m:sub>
                          <m:r>
                            <a:rPr lang="en-US" sz="2000" b="0" i="1" smtClean="0">
                              <a:solidFill>
                                <a:schemeClr val="bg1"/>
                              </a:solidFill>
                              <a:latin typeface="Cambria Math" panose="02040503050406030204" pitchFamily="18" charset="0"/>
                            </a:rPr>
                            <m:t>6</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𝑣</m:t>
                          </m:r>
                        </m:e>
                        <m:sub>
                          <m:r>
                            <a:rPr lang="en-US" sz="2000" b="0" i="1" smtClean="0">
                              <a:solidFill>
                                <a:schemeClr val="bg1"/>
                              </a:solidFill>
                              <a:latin typeface="Cambria Math" panose="02040503050406030204" pitchFamily="18" charset="0"/>
                            </a:rPr>
                            <m:t>5</m:t>
                          </m:r>
                        </m:sub>
                      </m:sSub>
                    </m:oMath>
                  </m:oMathPara>
                </a14:m>
                <a:endParaRPr lang="en-US" sz="2000">
                  <a:solidFill>
                    <a:schemeClr val="bg1"/>
                  </a:solidFill>
                </a:endParaRPr>
              </a:p>
            </p:txBody>
          </p:sp>
        </mc:Choice>
        <mc:Fallback>
          <p:sp>
            <p:nvSpPr>
              <p:cNvPr id="9" name="Rounded Rectangle 8">
                <a:extLst>
                  <a:ext uri="{FF2B5EF4-FFF2-40B4-BE49-F238E27FC236}">
                    <a16:creationId xmlns:a16="http://schemas.microsoft.com/office/drawing/2014/main" id="{161BF424-E833-BB15-1D6D-4CCD09AB4C2E}"/>
                  </a:ext>
                </a:extLst>
              </p:cNvPr>
              <p:cNvSpPr>
                <a:spLocks noRot="1" noChangeAspect="1" noMove="1" noResize="1" noEditPoints="1" noAdjustHandles="1" noChangeArrowheads="1" noChangeShapeType="1" noTextEdit="1"/>
              </p:cNvSpPr>
              <p:nvPr/>
            </p:nvSpPr>
            <p:spPr>
              <a:xfrm>
                <a:off x="8223766" y="5516181"/>
                <a:ext cx="1685980" cy="468535"/>
              </a:xfrm>
              <a:prstGeom prst="roundRect">
                <a:avLst/>
              </a:prstGeom>
              <a:blipFill>
                <a:blip r:embed="rId11"/>
                <a:stretch>
                  <a:fillRect/>
                </a:stretch>
              </a:blipFill>
            </p:spPr>
            <p:txBody>
              <a:bodyPr/>
              <a:lstStyle/>
              <a:p>
                <a:r>
                  <a:rPr lang="en-US">
                    <a:noFill/>
                  </a:rPr>
                  <a:t> </a:t>
                </a:r>
              </a:p>
            </p:txBody>
          </p:sp>
        </mc:Fallback>
      </mc:AlternateContent>
      <p:cxnSp>
        <p:nvCxnSpPr>
          <p:cNvPr id="10" name="Straight Arrow Connector 9">
            <a:extLst>
              <a:ext uri="{FF2B5EF4-FFF2-40B4-BE49-F238E27FC236}">
                <a16:creationId xmlns:a16="http://schemas.microsoft.com/office/drawing/2014/main" id="{D66B94E2-BD53-4501-301B-08F69A4320C2}"/>
              </a:ext>
            </a:extLst>
          </p:cNvPr>
          <p:cNvCxnSpPr>
            <a:stCxn id="4" idx="3"/>
            <a:endCxn id="3" idx="1"/>
          </p:cNvCxnSpPr>
          <p:nvPr/>
        </p:nvCxnSpPr>
        <p:spPr>
          <a:xfrm>
            <a:off x="2412828" y="3558472"/>
            <a:ext cx="315399"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35BA7C28-BE57-DFF7-F2D5-54DC06D51810}"/>
              </a:ext>
            </a:extLst>
          </p:cNvPr>
          <p:cNvCxnSpPr>
            <a:cxnSpLocks/>
            <a:stCxn id="5" idx="3"/>
            <a:endCxn id="3" idx="1"/>
          </p:cNvCxnSpPr>
          <p:nvPr/>
        </p:nvCxnSpPr>
        <p:spPr>
          <a:xfrm flipV="1">
            <a:off x="2412828" y="4657043"/>
            <a:ext cx="315399"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0EFDC6D2-5CC4-5583-4E43-3BA89D5755B4}"/>
              </a:ext>
            </a:extLst>
          </p:cNvPr>
          <p:cNvCxnSpPr>
            <a:cxnSpLocks/>
            <a:stCxn id="3" idx="3"/>
            <a:endCxn id="7" idx="1"/>
          </p:cNvCxnSpPr>
          <p:nvPr/>
        </p:nvCxnSpPr>
        <p:spPr>
          <a:xfrm flipV="1">
            <a:off x="4121599" y="3558472"/>
            <a:ext cx="372361"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5296BD17-0DE2-5CB6-D3B7-D39019F902D7}"/>
              </a:ext>
            </a:extLst>
          </p:cNvPr>
          <p:cNvCxnSpPr>
            <a:cxnSpLocks/>
            <a:stCxn id="5" idx="3"/>
            <a:endCxn id="6" idx="1"/>
          </p:cNvCxnSpPr>
          <p:nvPr/>
        </p:nvCxnSpPr>
        <p:spPr>
          <a:xfrm>
            <a:off x="2412828" y="5750449"/>
            <a:ext cx="195427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8" name="Straight Arrow Connector 47">
            <a:extLst>
              <a:ext uri="{FF2B5EF4-FFF2-40B4-BE49-F238E27FC236}">
                <a16:creationId xmlns:a16="http://schemas.microsoft.com/office/drawing/2014/main" id="{C32D4FF8-DC91-748B-8B00-027D91B1D51E}"/>
              </a:ext>
            </a:extLst>
          </p:cNvPr>
          <p:cNvCxnSpPr>
            <a:cxnSpLocks/>
            <a:stCxn id="7" idx="3"/>
            <a:endCxn id="8" idx="1"/>
          </p:cNvCxnSpPr>
          <p:nvPr/>
        </p:nvCxnSpPr>
        <p:spPr>
          <a:xfrm>
            <a:off x="5760662" y="3558472"/>
            <a:ext cx="437118"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48">
            <a:extLst>
              <a:ext uri="{FF2B5EF4-FFF2-40B4-BE49-F238E27FC236}">
                <a16:creationId xmlns:a16="http://schemas.microsoft.com/office/drawing/2014/main" id="{4F4DA9BD-1D08-E81C-12DE-73E75BF928A1}"/>
              </a:ext>
            </a:extLst>
          </p:cNvPr>
          <p:cNvCxnSpPr>
            <a:cxnSpLocks/>
            <a:stCxn id="3" idx="3"/>
            <a:endCxn id="8" idx="1"/>
          </p:cNvCxnSpPr>
          <p:nvPr/>
        </p:nvCxnSpPr>
        <p:spPr>
          <a:xfrm>
            <a:off x="4121599" y="4657043"/>
            <a:ext cx="207618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0" name="Straight Arrow Connector 49">
            <a:extLst>
              <a:ext uri="{FF2B5EF4-FFF2-40B4-BE49-F238E27FC236}">
                <a16:creationId xmlns:a16="http://schemas.microsoft.com/office/drawing/2014/main" id="{3E4726BC-7F0B-1EAB-D28B-BF3F363531B6}"/>
              </a:ext>
            </a:extLst>
          </p:cNvPr>
          <p:cNvCxnSpPr>
            <a:cxnSpLocks/>
            <a:stCxn id="6" idx="3"/>
            <a:endCxn id="9" idx="1"/>
          </p:cNvCxnSpPr>
          <p:nvPr/>
        </p:nvCxnSpPr>
        <p:spPr>
          <a:xfrm>
            <a:off x="5899807" y="5750449"/>
            <a:ext cx="232395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1" name="Straight Arrow Connector 50">
            <a:extLst>
              <a:ext uri="{FF2B5EF4-FFF2-40B4-BE49-F238E27FC236}">
                <a16:creationId xmlns:a16="http://schemas.microsoft.com/office/drawing/2014/main" id="{E3E270CD-5DD0-464B-FAFA-5FF6571CA4A7}"/>
              </a:ext>
            </a:extLst>
          </p:cNvPr>
          <p:cNvCxnSpPr>
            <a:cxnSpLocks/>
            <a:stCxn id="8" idx="3"/>
            <a:endCxn id="9" idx="1"/>
          </p:cNvCxnSpPr>
          <p:nvPr/>
        </p:nvCxnSpPr>
        <p:spPr>
          <a:xfrm>
            <a:off x="7883760" y="4657043"/>
            <a:ext cx="340006"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2" name="TextBox 51">
                <a:extLst>
                  <a:ext uri="{FF2B5EF4-FFF2-40B4-BE49-F238E27FC236}">
                    <a16:creationId xmlns:a16="http://schemas.microsoft.com/office/drawing/2014/main" id="{A7EA9093-26BB-3F45-3A5B-A50E5C67ECBF}"/>
                  </a:ext>
                </a:extLst>
              </p:cNvPr>
              <p:cNvSpPr txBox="1"/>
              <p:nvPr/>
            </p:nvSpPr>
            <p:spPr>
              <a:xfrm>
                <a:off x="-9970" y="3373805"/>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52" name="TextBox 51">
                <a:extLst>
                  <a:ext uri="{FF2B5EF4-FFF2-40B4-BE49-F238E27FC236}">
                    <a16:creationId xmlns:a16="http://schemas.microsoft.com/office/drawing/2014/main" id="{A7EA9093-26BB-3F45-3A5B-A50E5C67ECBF}"/>
                  </a:ext>
                </a:extLst>
              </p:cNvPr>
              <p:cNvSpPr txBox="1">
                <a:spLocks noRot="1" noChangeAspect="1" noMove="1" noResize="1" noEditPoints="1" noAdjustHandles="1" noChangeArrowheads="1" noChangeShapeType="1" noTextEdit="1"/>
              </p:cNvSpPr>
              <p:nvPr/>
            </p:nvSpPr>
            <p:spPr>
              <a:xfrm>
                <a:off x="-9970" y="3373805"/>
                <a:ext cx="1092905" cy="400110"/>
              </a:xfrm>
              <a:prstGeom prst="rect">
                <a:avLst/>
              </a:prstGeom>
              <a:blipFill>
                <a:blip r:embed="rId12"/>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3" name="TextBox 52">
                <a:extLst>
                  <a:ext uri="{FF2B5EF4-FFF2-40B4-BE49-F238E27FC236}">
                    <a16:creationId xmlns:a16="http://schemas.microsoft.com/office/drawing/2014/main" id="{B28B48D0-B886-C719-92CD-0D9CC811EAC1}"/>
                  </a:ext>
                </a:extLst>
              </p:cNvPr>
              <p:cNvSpPr txBox="1"/>
              <p:nvPr/>
            </p:nvSpPr>
            <p:spPr>
              <a:xfrm>
                <a:off x="-9970" y="5559260"/>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53" name="TextBox 52">
                <a:extLst>
                  <a:ext uri="{FF2B5EF4-FFF2-40B4-BE49-F238E27FC236}">
                    <a16:creationId xmlns:a16="http://schemas.microsoft.com/office/drawing/2014/main" id="{B28B48D0-B886-C719-92CD-0D9CC811EAC1}"/>
                  </a:ext>
                </a:extLst>
              </p:cNvPr>
              <p:cNvSpPr txBox="1">
                <a:spLocks noRot="1" noChangeAspect="1" noMove="1" noResize="1" noEditPoints="1" noAdjustHandles="1" noChangeArrowheads="1" noChangeShapeType="1" noTextEdit="1"/>
              </p:cNvSpPr>
              <p:nvPr/>
            </p:nvSpPr>
            <p:spPr>
              <a:xfrm>
                <a:off x="-9970" y="5559260"/>
                <a:ext cx="1092905" cy="400110"/>
              </a:xfrm>
              <a:prstGeom prst="rect">
                <a:avLst/>
              </a:prstGeom>
              <a:blipFill>
                <a:blip r:embed="rId13"/>
                <a:stretch>
                  <a:fillRect/>
                </a:stretch>
              </a:blipFill>
            </p:spPr>
            <p:txBody>
              <a:bodyPr/>
              <a:lstStyle/>
              <a:p>
                <a:r>
                  <a:rPr lang="en-US">
                    <a:noFill/>
                  </a:rPr>
                  <a:t> </a:t>
                </a:r>
              </a:p>
            </p:txBody>
          </p:sp>
        </mc:Fallback>
      </mc:AlternateContent>
      <p:cxnSp>
        <p:nvCxnSpPr>
          <p:cNvPr id="54" name="Straight Arrow Connector 53">
            <a:extLst>
              <a:ext uri="{FF2B5EF4-FFF2-40B4-BE49-F238E27FC236}">
                <a16:creationId xmlns:a16="http://schemas.microsoft.com/office/drawing/2014/main" id="{166018FF-A83D-BF31-A896-70E1AA84516F}"/>
              </a:ext>
            </a:extLst>
          </p:cNvPr>
          <p:cNvCxnSpPr>
            <a:cxnSpLocks/>
          </p:cNvCxnSpPr>
          <p:nvPr/>
        </p:nvCxnSpPr>
        <p:spPr>
          <a:xfrm>
            <a:off x="1018488" y="3558471"/>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5" name="Straight Arrow Connector 54">
            <a:extLst>
              <a:ext uri="{FF2B5EF4-FFF2-40B4-BE49-F238E27FC236}">
                <a16:creationId xmlns:a16="http://schemas.microsoft.com/office/drawing/2014/main" id="{8654219E-7198-322F-E52E-08802DBA02E9}"/>
              </a:ext>
            </a:extLst>
          </p:cNvPr>
          <p:cNvCxnSpPr>
            <a:cxnSpLocks/>
          </p:cNvCxnSpPr>
          <p:nvPr/>
        </p:nvCxnSpPr>
        <p:spPr>
          <a:xfrm>
            <a:off x="1018488" y="5744560"/>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6" name="TextBox 55">
                <a:extLst>
                  <a:ext uri="{FF2B5EF4-FFF2-40B4-BE49-F238E27FC236}">
                    <a16:creationId xmlns:a16="http://schemas.microsoft.com/office/drawing/2014/main" id="{4766CA6B-C49F-0034-BE42-7E2A114374D1}"/>
                  </a:ext>
                </a:extLst>
              </p:cNvPr>
              <p:cNvSpPr txBox="1"/>
              <p:nvPr/>
            </p:nvSpPr>
            <p:spPr>
              <a:xfrm>
                <a:off x="1299353" y="3792739"/>
                <a:ext cx="144386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56" name="TextBox 55">
                <a:extLst>
                  <a:ext uri="{FF2B5EF4-FFF2-40B4-BE49-F238E27FC236}">
                    <a16:creationId xmlns:a16="http://schemas.microsoft.com/office/drawing/2014/main" id="{4766CA6B-C49F-0034-BE42-7E2A114374D1}"/>
                  </a:ext>
                </a:extLst>
              </p:cNvPr>
              <p:cNvSpPr txBox="1">
                <a:spLocks noRot="1" noChangeAspect="1" noMove="1" noResize="1" noEditPoints="1" noAdjustHandles="1" noChangeArrowheads="1" noChangeShapeType="1" noTextEdit="1"/>
              </p:cNvSpPr>
              <p:nvPr/>
            </p:nvSpPr>
            <p:spPr>
              <a:xfrm>
                <a:off x="1299353" y="3792739"/>
                <a:ext cx="1443860" cy="707886"/>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7" name="TextBox 56">
                <a:extLst>
                  <a:ext uri="{FF2B5EF4-FFF2-40B4-BE49-F238E27FC236}">
                    <a16:creationId xmlns:a16="http://schemas.microsoft.com/office/drawing/2014/main" id="{E9D99237-789A-D288-8E83-E7BFE38E9B17}"/>
                  </a:ext>
                </a:extLst>
              </p:cNvPr>
              <p:cNvSpPr txBox="1"/>
              <p:nvPr/>
            </p:nvSpPr>
            <p:spPr>
              <a:xfrm>
                <a:off x="1299353" y="5953611"/>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7" name="TextBox 56">
                <a:extLst>
                  <a:ext uri="{FF2B5EF4-FFF2-40B4-BE49-F238E27FC236}">
                    <a16:creationId xmlns:a16="http://schemas.microsoft.com/office/drawing/2014/main" id="{E9D99237-789A-D288-8E83-E7BFE38E9B17}"/>
                  </a:ext>
                </a:extLst>
              </p:cNvPr>
              <p:cNvSpPr txBox="1">
                <a:spLocks noRot="1" noChangeAspect="1" noMove="1" noResize="1" noEditPoints="1" noAdjustHandles="1" noChangeArrowheads="1" noChangeShapeType="1" noTextEdit="1"/>
              </p:cNvSpPr>
              <p:nvPr/>
            </p:nvSpPr>
            <p:spPr>
              <a:xfrm>
                <a:off x="1299353" y="5953611"/>
                <a:ext cx="1443860" cy="400110"/>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023F05A2-C31B-FBD7-9016-DD0C743B4A65}"/>
                  </a:ext>
                </a:extLst>
              </p:cNvPr>
              <p:cNvSpPr txBox="1"/>
              <p:nvPr/>
            </p:nvSpPr>
            <p:spPr>
              <a:xfrm>
                <a:off x="2750487" y="4891310"/>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58" name="TextBox 57">
                <a:extLst>
                  <a:ext uri="{FF2B5EF4-FFF2-40B4-BE49-F238E27FC236}">
                    <a16:creationId xmlns:a16="http://schemas.microsoft.com/office/drawing/2014/main" id="{023F05A2-C31B-FBD7-9016-DD0C743B4A65}"/>
                  </a:ext>
                </a:extLst>
              </p:cNvPr>
              <p:cNvSpPr txBox="1">
                <a:spLocks noRot="1" noChangeAspect="1" noMove="1" noResize="1" noEditPoints="1" noAdjustHandles="1" noChangeArrowheads="1" noChangeShapeType="1" noTextEdit="1"/>
              </p:cNvSpPr>
              <p:nvPr/>
            </p:nvSpPr>
            <p:spPr>
              <a:xfrm>
                <a:off x="2750487" y="4891310"/>
                <a:ext cx="1927247"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9" name="TextBox 58">
                <a:extLst>
                  <a:ext uri="{FF2B5EF4-FFF2-40B4-BE49-F238E27FC236}">
                    <a16:creationId xmlns:a16="http://schemas.microsoft.com/office/drawing/2014/main" id="{B310F333-ED0B-7C90-D427-A5FEEC347D4B}"/>
                  </a:ext>
                </a:extLst>
              </p:cNvPr>
              <p:cNvSpPr txBox="1"/>
              <p:nvPr/>
            </p:nvSpPr>
            <p:spPr>
              <a:xfrm>
                <a:off x="4436223" y="3764897"/>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59" name="TextBox 58">
                <a:extLst>
                  <a:ext uri="{FF2B5EF4-FFF2-40B4-BE49-F238E27FC236}">
                    <a16:creationId xmlns:a16="http://schemas.microsoft.com/office/drawing/2014/main" id="{B310F333-ED0B-7C90-D427-A5FEEC347D4B}"/>
                  </a:ext>
                </a:extLst>
              </p:cNvPr>
              <p:cNvSpPr txBox="1">
                <a:spLocks noRot="1" noChangeAspect="1" noMove="1" noResize="1" noEditPoints="1" noAdjustHandles="1" noChangeArrowheads="1" noChangeShapeType="1" noTextEdit="1"/>
              </p:cNvSpPr>
              <p:nvPr/>
            </p:nvSpPr>
            <p:spPr>
              <a:xfrm>
                <a:off x="4436223" y="3764897"/>
                <a:ext cx="1927247"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C1F753FD-127F-21AF-3363-E4D4D594EA1D}"/>
                  </a:ext>
                </a:extLst>
              </p:cNvPr>
              <p:cNvSpPr txBox="1"/>
              <p:nvPr/>
            </p:nvSpPr>
            <p:spPr>
              <a:xfrm>
                <a:off x="4436223" y="5968961"/>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60" name="TextBox 59">
                <a:extLst>
                  <a:ext uri="{FF2B5EF4-FFF2-40B4-BE49-F238E27FC236}">
                    <a16:creationId xmlns:a16="http://schemas.microsoft.com/office/drawing/2014/main" id="{C1F753FD-127F-21AF-3363-E4D4D594EA1D}"/>
                  </a:ext>
                </a:extLst>
              </p:cNvPr>
              <p:cNvSpPr txBox="1">
                <a:spLocks noRot="1" noChangeAspect="1" noMove="1" noResize="1" noEditPoints="1" noAdjustHandles="1" noChangeArrowheads="1" noChangeShapeType="1" noTextEdit="1"/>
              </p:cNvSpPr>
              <p:nvPr/>
            </p:nvSpPr>
            <p:spPr>
              <a:xfrm>
                <a:off x="4436223" y="5968961"/>
                <a:ext cx="1927247" cy="400110"/>
              </a:xfrm>
              <a:prstGeom prst="rect">
                <a:avLst/>
              </a:prstGeom>
              <a:blipFill>
                <a:blip r:embed="rId18"/>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1" name="TextBox 60">
                <a:extLst>
                  <a:ext uri="{FF2B5EF4-FFF2-40B4-BE49-F238E27FC236}">
                    <a16:creationId xmlns:a16="http://schemas.microsoft.com/office/drawing/2014/main" id="{9B5507B7-8CB9-E53F-BB1C-AD5BE3BF3B12}"/>
                  </a:ext>
                </a:extLst>
              </p:cNvPr>
              <p:cNvSpPr txBox="1"/>
              <p:nvPr/>
            </p:nvSpPr>
            <p:spPr>
              <a:xfrm>
                <a:off x="6128127" y="4866926"/>
                <a:ext cx="3231388"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p:txBody>
          </p:sp>
        </mc:Choice>
        <mc:Fallback>
          <p:sp>
            <p:nvSpPr>
              <p:cNvPr id="61" name="TextBox 60">
                <a:extLst>
                  <a:ext uri="{FF2B5EF4-FFF2-40B4-BE49-F238E27FC236}">
                    <a16:creationId xmlns:a16="http://schemas.microsoft.com/office/drawing/2014/main" id="{9B5507B7-8CB9-E53F-BB1C-AD5BE3BF3B12}"/>
                  </a:ext>
                </a:extLst>
              </p:cNvPr>
              <p:cNvSpPr txBox="1">
                <a:spLocks noRot="1" noChangeAspect="1" noMove="1" noResize="1" noEditPoints="1" noAdjustHandles="1" noChangeArrowheads="1" noChangeShapeType="1" noTextEdit="1"/>
              </p:cNvSpPr>
              <p:nvPr/>
            </p:nvSpPr>
            <p:spPr>
              <a:xfrm>
                <a:off x="6128127" y="4866926"/>
                <a:ext cx="3231388" cy="400110"/>
              </a:xfrm>
              <a:prstGeom prst="rect">
                <a:avLst/>
              </a:prstGeom>
              <a:blipFill>
                <a:blip r:embed="rId19"/>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2" name="TextBox 61">
                <a:extLst>
                  <a:ext uri="{FF2B5EF4-FFF2-40B4-BE49-F238E27FC236}">
                    <a16:creationId xmlns:a16="http://schemas.microsoft.com/office/drawing/2014/main" id="{5F4FA02E-CE3A-6C99-4D83-D77183F7EF80}"/>
                  </a:ext>
                </a:extLst>
              </p:cNvPr>
              <p:cNvSpPr txBox="1"/>
              <p:nvPr/>
            </p:nvSpPr>
            <p:spPr>
              <a:xfrm>
                <a:off x="8226297" y="5957086"/>
                <a:ext cx="1927247" cy="786754"/>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a:p>
                <a:pPr/>
                <a14:m>
                  <m:oMathPara xmlns:m="http://schemas.openxmlformats.org/officeDocument/2006/math">
                    <m:oMathParaPr>
                      <m:jc m:val="left"/>
                    </m:oMathParaPr>
                    <m:oMath>
                      <m:sSubSup>
                        <m:sSubSupPr>
                          <m:ctrlPr>
                            <a:rPr lang="en-US" sz="2000" b="1" i="1">
                              <a:solidFill>
                                <a:schemeClr val="accent4"/>
                              </a:solidFill>
                              <a:latin typeface="Cambria Math" panose="02040503050406030204" pitchFamily="18" charset="0"/>
                            </a:rPr>
                          </m:ctrlPr>
                        </m:sSubSupPr>
                        <m:e>
                          <m:r>
                            <a:rPr lang="en-US" sz="2000" b="1" i="1">
                              <a:solidFill>
                                <a:schemeClr val="accent4"/>
                              </a:solidFill>
                              <a:latin typeface="Cambria Math" panose="02040503050406030204" pitchFamily="18" charset="0"/>
                            </a:rPr>
                            <m:t>𝒂</m:t>
                          </m:r>
                        </m:e>
                        <m:sub>
                          <m:r>
                            <a:rPr lang="en-US" sz="2000" b="1" i="1" smtClean="0">
                              <a:solidFill>
                                <a:schemeClr val="accent4"/>
                              </a:solidFill>
                              <a:latin typeface="Cambria Math" panose="02040503050406030204" pitchFamily="18" charset="0"/>
                            </a:rPr>
                            <m:t>𝟕</m:t>
                          </m:r>
                        </m:sub>
                        <m:sup>
                          <m:r>
                            <a:rPr lang="en-US" sz="2000" b="1" i="1">
                              <a:solidFill>
                                <a:schemeClr val="accent4"/>
                              </a:solidFill>
                              <a:latin typeface="Cambria Math" panose="02040503050406030204" pitchFamily="18" charset="0"/>
                            </a:rPr>
                            <m:t>𝒇</m:t>
                          </m:r>
                        </m:sup>
                      </m:sSubSup>
                      <m:r>
                        <a:rPr lang="en-US" sz="2000" b="1" i="1" smtClean="0">
                          <a:solidFill>
                            <a:schemeClr val="accent4"/>
                          </a:solidFill>
                          <a:latin typeface="Cambria Math" panose="02040503050406030204" pitchFamily="18" charset="0"/>
                        </a:rPr>
                        <m:t>=</m:t>
                      </m:r>
                      <m:r>
                        <a:rPr lang="en-US" sz="2000" b="1" i="1" smtClean="0">
                          <a:solidFill>
                            <a:schemeClr val="accent4"/>
                          </a:solidFill>
                          <a:latin typeface="Cambria Math" panose="02040503050406030204" pitchFamily="18" charset="0"/>
                        </a:rPr>
                        <m:t>𝟏</m:t>
                      </m:r>
                    </m:oMath>
                  </m:oMathPara>
                </a14:m>
                <a:endParaRPr lang="en-US" sz="2000" b="1" i="1">
                  <a:latin typeface="Cambria Math" panose="02040503050406030204" pitchFamily="18" charset="0"/>
                </a:endParaRPr>
              </a:p>
            </p:txBody>
          </p:sp>
        </mc:Choice>
        <mc:Fallback>
          <p:sp>
            <p:nvSpPr>
              <p:cNvPr id="62" name="TextBox 61">
                <a:extLst>
                  <a:ext uri="{FF2B5EF4-FFF2-40B4-BE49-F238E27FC236}">
                    <a16:creationId xmlns:a16="http://schemas.microsoft.com/office/drawing/2014/main" id="{5F4FA02E-CE3A-6C99-4D83-D77183F7EF80}"/>
                  </a:ext>
                </a:extLst>
              </p:cNvPr>
              <p:cNvSpPr txBox="1">
                <a:spLocks noRot="1" noChangeAspect="1" noMove="1" noResize="1" noEditPoints="1" noAdjustHandles="1" noChangeArrowheads="1" noChangeShapeType="1" noTextEdit="1"/>
              </p:cNvSpPr>
              <p:nvPr/>
            </p:nvSpPr>
            <p:spPr>
              <a:xfrm>
                <a:off x="8226297" y="5957086"/>
                <a:ext cx="1927247" cy="786754"/>
              </a:xfrm>
              <a:prstGeom prst="rect">
                <a:avLst/>
              </a:prstGeom>
              <a:blipFill>
                <a:blip r:embed="rId20"/>
                <a:stretch>
                  <a:fillRect b="-3175"/>
                </a:stretch>
              </a:blipFill>
            </p:spPr>
            <p:txBody>
              <a:bodyPr/>
              <a:lstStyle/>
              <a:p>
                <a:r>
                  <a:rPr lang="en-US">
                    <a:noFill/>
                  </a:rPr>
                  <a:t> </a:t>
                </a:r>
              </a:p>
            </p:txBody>
          </p:sp>
        </mc:Fallback>
      </mc:AlternateContent>
      <p:sp>
        <p:nvSpPr>
          <p:cNvPr id="15" name="Right Arrow 14">
            <a:extLst>
              <a:ext uri="{FF2B5EF4-FFF2-40B4-BE49-F238E27FC236}">
                <a16:creationId xmlns:a16="http://schemas.microsoft.com/office/drawing/2014/main" id="{3FEA73D9-0718-E7AD-B545-7248E1901B6B}"/>
              </a:ext>
            </a:extLst>
          </p:cNvPr>
          <p:cNvSpPr/>
          <p:nvPr/>
        </p:nvSpPr>
        <p:spPr>
          <a:xfrm>
            <a:off x="66908" y="1628078"/>
            <a:ext cx="337692" cy="16726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C466C11B-1778-3723-E0AA-747D0A3D5DFA}"/>
              </a:ext>
            </a:extLst>
          </p:cNvPr>
          <p:cNvSpPr txBox="1"/>
          <p:nvPr/>
        </p:nvSpPr>
        <p:spPr>
          <a:xfrm>
            <a:off x="11311631" y="6525404"/>
            <a:ext cx="880369" cy="307777"/>
          </a:xfrm>
          <a:prstGeom prst="rect">
            <a:avLst/>
          </a:prstGeom>
          <a:noFill/>
        </p:spPr>
        <p:txBody>
          <a:bodyPr wrap="none" rtlCol="0">
            <a:spAutoFit/>
          </a:bodyPr>
          <a:lstStyle/>
          <a:p>
            <a:r>
              <a:rPr lang="en-US" sz="1400"/>
              <a:t>9803087</a:t>
            </a:r>
          </a:p>
        </p:txBody>
      </p:sp>
      <p:pic>
        <p:nvPicPr>
          <p:cNvPr id="19" name="Picture 18">
            <a:extLst>
              <a:ext uri="{FF2B5EF4-FFF2-40B4-BE49-F238E27FC236}">
                <a16:creationId xmlns:a16="http://schemas.microsoft.com/office/drawing/2014/main" id="{75A98753-0034-C18F-CDCF-CDDC0416AC12}"/>
              </a:ext>
            </a:extLst>
          </p:cNvPr>
          <p:cNvPicPr>
            <a:picLocks noChangeAspect="1"/>
          </p:cNvPicPr>
          <p:nvPr/>
        </p:nvPicPr>
        <p:blipFill>
          <a:blip r:embed="rId21"/>
          <a:stretch>
            <a:fillRect/>
          </a:stretch>
        </p:blipFill>
        <p:spPr>
          <a:xfrm>
            <a:off x="11277600" y="5655603"/>
            <a:ext cx="914400" cy="914400"/>
          </a:xfrm>
          <a:prstGeom prst="rect">
            <a:avLst/>
          </a:prstGeom>
        </p:spPr>
      </p:pic>
    </p:spTree>
    <p:extLst>
      <p:ext uri="{BB962C8B-B14F-4D97-AF65-F5344CB8AC3E}">
        <p14:creationId xmlns:p14="http://schemas.microsoft.com/office/powerpoint/2010/main" val="4305948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69587-8B49-8B05-9747-34A7D5009DA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2E283BA-64F8-5EDE-5AA1-9F958EE04AD3}"/>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34288F61-D5EC-4DA4-D4EE-996166DA666C}"/>
                  </a:ext>
                </a:extLst>
              </p:cNvPr>
              <p:cNvSpPr>
                <a:spLocks noGrp="1"/>
              </p:cNvSpPr>
              <p:nvPr>
                <p:ph type="title"/>
              </p:nvPr>
            </p:nvSpPr>
            <p:spPr/>
            <p:txBody>
              <a:bodyPr>
                <a:normAutofit/>
              </a:bodyPr>
              <a:lstStyle/>
              <a:p>
                <a:r>
                  <a:rPr lang="en-US"/>
                  <a:t>Backward Autodiff </a:t>
                </a:r>
                <a14:m>
                  <m:oMath xmlns:m="http://schemas.openxmlformats.org/officeDocument/2006/math">
                    <m:sSubSup>
                      <m:sSubSupPr>
                        <m:ctrlPr>
                          <a:rPr lang="en-US" b="1" i="1">
                            <a:solidFill>
                              <a:schemeClr val="accent4"/>
                            </a:solidFill>
                            <a:latin typeface="Cambria Math" panose="02040503050406030204" pitchFamily="18" charset="0"/>
                          </a:rPr>
                        </m:ctrlPr>
                      </m:sSubSupPr>
                      <m:e>
                        <m:r>
                          <a:rPr lang="en-US" b="1" i="1">
                            <a:solidFill>
                              <a:schemeClr val="accent4"/>
                            </a:solidFill>
                            <a:latin typeface="Cambria Math" panose="02040503050406030204" pitchFamily="18" charset="0"/>
                          </a:rPr>
                          <m:t>𝒂</m:t>
                        </m:r>
                      </m:e>
                      <m:sub>
                        <m:r>
                          <a:rPr lang="en-US" b="1" i="1">
                            <a:solidFill>
                              <a:schemeClr val="accent4"/>
                            </a:solidFill>
                            <a:latin typeface="Cambria Math" panose="02040503050406030204" pitchFamily="18" charset="0"/>
                          </a:rPr>
                          <m:t>𝟔</m:t>
                        </m:r>
                      </m:sub>
                      <m:sup>
                        <m:r>
                          <a:rPr lang="en-US" b="1" i="1">
                            <a:solidFill>
                              <a:schemeClr val="accent4"/>
                            </a:solidFill>
                            <a:latin typeface="Cambria Math" panose="02040503050406030204" pitchFamily="18" charset="0"/>
                          </a:rPr>
                          <m:t>𝒇</m:t>
                        </m:r>
                      </m:sup>
                    </m:sSubSup>
                  </m:oMath>
                </a14:m>
                <a:endParaRPr lang="en-US"/>
              </a:p>
            </p:txBody>
          </p:sp>
        </mc:Choice>
        <mc:Fallback>
          <p:sp>
            <p:nvSpPr>
              <p:cNvPr id="2" name="Title 1">
                <a:extLst>
                  <a:ext uri="{FF2B5EF4-FFF2-40B4-BE49-F238E27FC236}">
                    <a16:creationId xmlns:a16="http://schemas.microsoft.com/office/drawing/2014/main" id="{34288F61-D5EC-4DA4-D4EE-996166DA666C}"/>
                  </a:ext>
                </a:extLst>
              </p:cNvPr>
              <p:cNvSpPr>
                <a:spLocks noGrp="1" noRot="1" noChangeAspect="1" noMove="1" noResize="1" noEditPoints="1" noAdjustHandles="1" noChangeArrowheads="1" noChangeShapeType="1" noTextEdit="1"/>
              </p:cNvSpPr>
              <p:nvPr>
                <p:ph type="title"/>
              </p:nvPr>
            </p:nvSpPr>
            <p:spPr>
              <a:blipFill>
                <a:blip r:embed="rId3"/>
                <a:stretch>
                  <a:fillRect l="-2083" b="-12048"/>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91E51EF3-2645-FA85-DCE3-3A7B71E00EB4}"/>
                  </a:ext>
                </a:extLst>
              </p:cNvPr>
              <p:cNvSpPr>
                <a:spLocks noGrp="1"/>
              </p:cNvSpPr>
              <p:nvPr>
                <p:ph idx="1"/>
              </p:nvPr>
            </p:nvSpPr>
            <p:spPr/>
            <p:txBody>
              <a:bodyPr>
                <a:normAutofit/>
              </a:bodyPr>
              <a:lstStyle/>
              <a:p>
                <a:pPr marL="514350" indent="-514350">
                  <a:buAutoNum type="arabicPeriod"/>
                </a:pPr>
                <a:r>
                  <a:rPr lang="en-US" sz="2400"/>
                  <a:t>Initialize the final adjoint </a:t>
                </a:r>
                <a14:m>
                  <m:oMath xmlns:m="http://schemas.openxmlformats.org/officeDocument/2006/math">
                    <m:sSubSup>
                      <m:sSubSupPr>
                        <m:ctrlPr>
                          <a:rPr lang="en-US" sz="2400" b="0" i="1">
                            <a:latin typeface="Cambria Math" panose="02040503050406030204" pitchFamily="18" charset="0"/>
                          </a:rPr>
                        </m:ctrlPr>
                      </m:sSubSupPr>
                      <m:e>
                        <m:r>
                          <a:rPr lang="en-US" sz="2400" b="0" i="1">
                            <a:latin typeface="Cambria Math" panose="02040503050406030204" pitchFamily="18" charset="0"/>
                          </a:rPr>
                          <m:t>𝑎</m:t>
                        </m:r>
                      </m:e>
                      <m:sub>
                        <m:r>
                          <a:rPr lang="en-US" sz="2400" b="0" i="1" smtClean="0">
                            <a:latin typeface="Cambria Math" panose="02040503050406030204" pitchFamily="18" charset="0"/>
                          </a:rPr>
                          <m:t>𝑓</m:t>
                        </m:r>
                      </m:sub>
                      <m:sup>
                        <m:r>
                          <a:rPr lang="en-US" sz="2400" b="0" i="1">
                            <a:latin typeface="Cambria Math" panose="02040503050406030204" pitchFamily="18" charset="0"/>
                          </a:rPr>
                          <m:t>𝑓</m:t>
                        </m:r>
                      </m:sup>
                    </m:sSub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m:t>
                        </m:r>
                        <m:r>
                          <a:rPr lang="en-US" sz="2400" b="0" i="1" smtClean="0">
                            <a:latin typeface="Cambria Math" panose="02040503050406030204" pitchFamily="18" charset="0"/>
                          </a:rPr>
                          <m:t>𝑓</m:t>
                        </m:r>
                      </m:num>
                      <m:den>
                        <m:r>
                          <a:rPr lang="en-US" sz="2400" b="0" i="1" smtClean="0">
                            <a:latin typeface="Cambria Math" panose="02040503050406030204" pitchFamily="18" charset="0"/>
                          </a:rPr>
                          <m:t>𝜕</m:t>
                        </m:r>
                        <m:r>
                          <a:rPr lang="en-US" sz="2400" b="0" i="1" smtClean="0">
                            <a:latin typeface="Cambria Math" panose="02040503050406030204" pitchFamily="18" charset="0"/>
                          </a:rPr>
                          <m:t>𝑓</m:t>
                        </m:r>
                      </m:den>
                    </m:f>
                    <m:r>
                      <a:rPr lang="en-US" sz="2400" b="0" i="1" smtClean="0">
                        <a:latin typeface="Cambria Math" panose="02040503050406030204" pitchFamily="18" charset="0"/>
                      </a:rPr>
                      <m:t>=1</m:t>
                    </m:r>
                  </m:oMath>
                </a14:m>
                <a:endParaRPr lang="en-US" sz="2400"/>
              </a:p>
              <a:p>
                <a:pPr marL="514350" indent="-514350">
                  <a:buAutoNum type="arabicPeriod"/>
                </a:pPr>
                <a:r>
                  <a:rPr lang="en-US" sz="2400"/>
                  <a:t>Compute the adjoint for each variable </a:t>
                </a:r>
                <a:r>
                  <a:rPr lang="en-US" sz="2400" b="1"/>
                  <a:t>working backward.</a:t>
                </a:r>
              </a:p>
            </p:txBody>
          </p:sp>
        </mc:Choice>
        <mc:Fallback>
          <p:sp>
            <p:nvSpPr>
              <p:cNvPr id="64" name="Content Placeholder 63">
                <a:extLst>
                  <a:ext uri="{FF2B5EF4-FFF2-40B4-BE49-F238E27FC236}">
                    <a16:creationId xmlns:a16="http://schemas.microsoft.com/office/drawing/2014/main" id="{91E51EF3-2645-FA85-DCE3-3A7B71E00EB4}"/>
                  </a:ext>
                </a:extLst>
              </p:cNvPr>
              <p:cNvSpPr>
                <a:spLocks noGrp="1" noRot="1" noChangeAspect="1" noMove="1" noResize="1" noEditPoints="1" noAdjustHandles="1" noChangeArrowheads="1" noChangeShapeType="1" noTextEdit="1"/>
              </p:cNvSpPr>
              <p:nvPr>
                <p:ph idx="1"/>
              </p:nvPr>
            </p:nvSpPr>
            <p:spPr>
              <a:blipFill>
                <a:blip r:embed="rId4"/>
                <a:stretch>
                  <a:fillRect l="-768" t="-267"/>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6878FAB0-C9EC-369A-FA45-45F731CF3837}"/>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12" name="TextBox 11">
                <a:extLst>
                  <a:ext uri="{FF2B5EF4-FFF2-40B4-BE49-F238E27FC236}">
                    <a16:creationId xmlns:a16="http://schemas.microsoft.com/office/drawing/2014/main" id="{6878FAB0-C9EC-369A-FA45-45F731CF3837}"/>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5"/>
                <a:stretch>
                  <a:fillRect t="-116279" b="-15930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05DF690B-8EDA-23EB-54B1-C848827C8637}"/>
                  </a:ext>
                </a:extLst>
              </p:cNvPr>
              <p:cNvSpPr txBox="1"/>
              <p:nvPr/>
            </p:nvSpPr>
            <p:spPr>
              <a:xfrm>
                <a:off x="6363470" y="2761991"/>
                <a:ext cx="5650536" cy="1060162"/>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400" b="1" i="1">
                              <a:solidFill>
                                <a:schemeClr val="accent4"/>
                              </a:solidFill>
                              <a:latin typeface="Cambria Math" panose="02040503050406030204" pitchFamily="18" charset="0"/>
                            </a:rPr>
                          </m:ctrlPr>
                        </m:sSubSupPr>
                        <m:e>
                          <m:r>
                            <a:rPr lang="en-US" sz="2400" b="1" i="1">
                              <a:solidFill>
                                <a:schemeClr val="accent4"/>
                              </a:solidFill>
                              <a:latin typeface="Cambria Math" panose="02040503050406030204" pitchFamily="18" charset="0"/>
                            </a:rPr>
                            <m:t>𝒂</m:t>
                          </m:r>
                        </m:e>
                        <m:sub>
                          <m:r>
                            <a:rPr lang="en-US" sz="2400" b="1" i="1" smtClean="0">
                              <a:solidFill>
                                <a:schemeClr val="accent4"/>
                              </a:solidFill>
                              <a:latin typeface="Cambria Math" panose="02040503050406030204" pitchFamily="18" charset="0"/>
                            </a:rPr>
                            <m:t>𝟔</m:t>
                          </m:r>
                        </m:sub>
                        <m:sup>
                          <m:r>
                            <a:rPr lang="en-US" sz="2400" b="1" i="1">
                              <a:solidFill>
                                <a:schemeClr val="accent4"/>
                              </a:solidFill>
                              <a:latin typeface="Cambria Math" panose="02040503050406030204" pitchFamily="18" charset="0"/>
                            </a:rPr>
                            <m:t>𝒇</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𝟕</m:t>
                          </m:r>
                          <m:r>
                            <a:rPr lang="en-US" sz="2400" b="0" i="1" smtClean="0">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6</m:t>
                                      </m:r>
                                    </m:sub>
                                  </m:sSub>
                                </m:den>
                              </m:f>
                            </m:e>
                          </m:d>
                        </m:e>
                      </m:nary>
                    </m:oMath>
                  </m:oMathPara>
                </a14:m>
                <a:endParaRPr lang="en-US" sz="2400"/>
              </a:p>
            </p:txBody>
          </p:sp>
        </mc:Choice>
        <mc:Fallback>
          <p:sp>
            <p:nvSpPr>
              <p:cNvPr id="15" name="TextBox 14">
                <a:extLst>
                  <a:ext uri="{FF2B5EF4-FFF2-40B4-BE49-F238E27FC236}">
                    <a16:creationId xmlns:a16="http://schemas.microsoft.com/office/drawing/2014/main" id="{05DF690B-8EDA-23EB-54B1-C848827C8637}"/>
                  </a:ext>
                </a:extLst>
              </p:cNvPr>
              <p:cNvSpPr txBox="1">
                <a:spLocks noRot="1" noChangeAspect="1" noMove="1" noResize="1" noEditPoints="1" noAdjustHandles="1" noChangeArrowheads="1" noChangeShapeType="1" noTextEdit="1"/>
              </p:cNvSpPr>
              <p:nvPr/>
            </p:nvSpPr>
            <p:spPr>
              <a:xfrm>
                <a:off x="6363470" y="2761991"/>
                <a:ext cx="5650536" cy="1060162"/>
              </a:xfrm>
              <a:prstGeom prst="rect">
                <a:avLst/>
              </a:prstGeom>
              <a:blipFill>
                <a:blip r:embed="rId6"/>
                <a:stretch>
                  <a:fillRect l="-4933" t="-120238" b="-165476"/>
                </a:stretch>
              </a:blipFill>
            </p:spPr>
            <p:txBody>
              <a:bodyPr/>
              <a:lstStyle/>
              <a:p>
                <a:r>
                  <a:rPr lang="en-US">
                    <a:noFill/>
                  </a:rPr>
                  <a:t> </a:t>
                </a:r>
              </a:p>
            </p:txBody>
          </p:sp>
        </mc:Fallback>
      </mc:AlternateContent>
      <p:sp>
        <p:nvSpPr>
          <p:cNvPr id="14" name="Right Arrow 13">
            <a:extLst>
              <a:ext uri="{FF2B5EF4-FFF2-40B4-BE49-F238E27FC236}">
                <a16:creationId xmlns:a16="http://schemas.microsoft.com/office/drawing/2014/main" id="{00E402DE-98DC-8EF9-DE92-C9E1B68B8B87}"/>
              </a:ext>
            </a:extLst>
          </p:cNvPr>
          <p:cNvSpPr/>
          <p:nvPr/>
        </p:nvSpPr>
        <p:spPr>
          <a:xfrm>
            <a:off x="66908" y="2185636"/>
            <a:ext cx="337692" cy="16726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3" name="Rounded Rectangle 42">
                <a:extLst>
                  <a:ext uri="{FF2B5EF4-FFF2-40B4-BE49-F238E27FC236}">
                    <a16:creationId xmlns:a16="http://schemas.microsoft.com/office/drawing/2014/main" id="{1914401E-9519-0E47-EFDE-8C8EB0D7B06A}"/>
                  </a:ext>
                </a:extLst>
              </p:cNvPr>
              <p:cNvSpPr/>
              <p:nvPr/>
            </p:nvSpPr>
            <p:spPr>
              <a:xfrm>
                <a:off x="2728227" y="4422775"/>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𝟑</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1</m:t>
                          </m:r>
                        </m:sub>
                      </m:sSub>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43" name="Rounded Rectangle 42">
                <a:extLst>
                  <a:ext uri="{FF2B5EF4-FFF2-40B4-BE49-F238E27FC236}">
                    <a16:creationId xmlns:a16="http://schemas.microsoft.com/office/drawing/2014/main" id="{1914401E-9519-0E47-EFDE-8C8EB0D7B06A}"/>
                  </a:ext>
                </a:extLst>
              </p:cNvPr>
              <p:cNvSpPr>
                <a:spLocks noRot="1" noChangeAspect="1" noMove="1" noResize="1" noEditPoints="1" noAdjustHandles="1" noChangeArrowheads="1" noChangeShapeType="1" noTextEdit="1"/>
              </p:cNvSpPr>
              <p:nvPr/>
            </p:nvSpPr>
            <p:spPr>
              <a:xfrm>
                <a:off x="2728227" y="4422775"/>
                <a:ext cx="1393372"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Rounded Rectangle 43">
                <a:extLst>
                  <a:ext uri="{FF2B5EF4-FFF2-40B4-BE49-F238E27FC236}">
                    <a16:creationId xmlns:a16="http://schemas.microsoft.com/office/drawing/2014/main" id="{F904AB93-EC59-2DC6-D717-BF836C5C5C80}"/>
                  </a:ext>
                </a:extLst>
              </p:cNvPr>
              <p:cNvSpPr/>
              <p:nvPr/>
            </p:nvSpPr>
            <p:spPr>
              <a:xfrm>
                <a:off x="1364881" y="3324204"/>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𝟏</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oMath>
                  </m:oMathPara>
                </a14:m>
                <a:endParaRPr lang="en-US" sz="2000">
                  <a:solidFill>
                    <a:schemeClr val="tx1"/>
                  </a:solidFill>
                </a:endParaRPr>
              </a:p>
            </p:txBody>
          </p:sp>
        </mc:Choice>
        <mc:Fallback>
          <p:sp>
            <p:nvSpPr>
              <p:cNvPr id="44" name="Rounded Rectangle 43">
                <a:extLst>
                  <a:ext uri="{FF2B5EF4-FFF2-40B4-BE49-F238E27FC236}">
                    <a16:creationId xmlns:a16="http://schemas.microsoft.com/office/drawing/2014/main" id="{F904AB93-EC59-2DC6-D717-BF836C5C5C80}"/>
                  </a:ext>
                </a:extLst>
              </p:cNvPr>
              <p:cNvSpPr>
                <a:spLocks noRot="1" noChangeAspect="1" noMove="1" noResize="1" noEditPoints="1" noAdjustHandles="1" noChangeArrowheads="1" noChangeShapeType="1" noTextEdit="1"/>
              </p:cNvSpPr>
              <p:nvPr/>
            </p:nvSpPr>
            <p:spPr>
              <a:xfrm>
                <a:off x="1364881" y="3324204"/>
                <a:ext cx="1047947"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5" name="Rounded Rectangle 44">
                <a:extLst>
                  <a:ext uri="{FF2B5EF4-FFF2-40B4-BE49-F238E27FC236}">
                    <a16:creationId xmlns:a16="http://schemas.microsoft.com/office/drawing/2014/main" id="{0F0C4DFF-E3B4-CB71-7EDE-9B027A056C49}"/>
                  </a:ext>
                </a:extLst>
              </p:cNvPr>
              <p:cNvSpPr/>
              <p:nvPr/>
            </p:nvSpPr>
            <p:spPr>
              <a:xfrm>
                <a:off x="1364881" y="5516181"/>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𝟐</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45" name="Rounded Rectangle 44">
                <a:extLst>
                  <a:ext uri="{FF2B5EF4-FFF2-40B4-BE49-F238E27FC236}">
                    <a16:creationId xmlns:a16="http://schemas.microsoft.com/office/drawing/2014/main" id="{0F0C4DFF-E3B4-CB71-7EDE-9B027A056C49}"/>
                  </a:ext>
                </a:extLst>
              </p:cNvPr>
              <p:cNvSpPr>
                <a:spLocks noRot="1" noChangeAspect="1" noMove="1" noResize="1" noEditPoints="1" noAdjustHandles="1" noChangeArrowheads="1" noChangeShapeType="1" noTextEdit="1"/>
              </p:cNvSpPr>
              <p:nvPr/>
            </p:nvSpPr>
            <p:spPr>
              <a:xfrm>
                <a:off x="1364881" y="5516181"/>
                <a:ext cx="1047947"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6" name="Rounded Rectangle 45">
                <a:extLst>
                  <a:ext uri="{FF2B5EF4-FFF2-40B4-BE49-F238E27FC236}">
                    <a16:creationId xmlns:a16="http://schemas.microsoft.com/office/drawing/2014/main" id="{6AA27BBE-536D-E343-FD5D-34D15D53E87A}"/>
                  </a:ext>
                </a:extLst>
              </p:cNvPr>
              <p:cNvSpPr/>
              <p:nvPr/>
            </p:nvSpPr>
            <p:spPr>
              <a:xfrm>
                <a:off x="4367098" y="5516181"/>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𝟓</m:t>
                          </m:r>
                        </m:sub>
                      </m:sSub>
                      <m:r>
                        <a:rPr lang="en-US" sz="2000" b="0" i="1" smtClean="0">
                          <a:solidFill>
                            <a:schemeClr val="tx1"/>
                          </a:solidFill>
                          <a:latin typeface="Cambria Math" panose="02040503050406030204" pitchFamily="18" charset="0"/>
                        </a:rPr>
                        <m:t>=</m:t>
                      </m:r>
                      <m:func>
                        <m:funcPr>
                          <m:ctrlPr>
                            <a:rPr lang="en-US" sz="2000" b="0" i="0" smtClean="0">
                              <a:solidFill>
                                <a:schemeClr val="tx1"/>
                              </a:solidFill>
                              <a:latin typeface="Cambria Math" panose="02040503050406030204" pitchFamily="18" charset="0"/>
                            </a:rPr>
                          </m:ctrlPr>
                        </m:funcPr>
                        <m:fName>
                          <m:r>
                            <m:rPr>
                              <m:sty m:val="p"/>
                            </m:rPr>
                            <a:rPr lang="en-US" sz="2000" b="0" i="0" smtClean="0">
                              <a:solidFill>
                                <a:schemeClr val="tx1"/>
                              </a:solidFill>
                              <a:latin typeface="Cambria Math" panose="02040503050406030204" pitchFamily="18" charset="0"/>
                            </a:rPr>
                            <m:t>sin</m:t>
                          </m:r>
                        </m:fName>
                        <m:e>
                          <m:d>
                            <m:dPr>
                              <m:ctrlPr>
                                <a:rPr lang="en-US" sz="2000" b="0" i="1" smtClean="0">
                                  <a:solidFill>
                                    <a:schemeClr val="tx1"/>
                                  </a:solidFill>
                                  <a:latin typeface="Cambria Math" panose="02040503050406030204" pitchFamily="18" charset="0"/>
                                </a:rPr>
                              </m:ctrlPr>
                            </m:dPr>
                            <m:e>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2</m:t>
                                  </m:r>
                                </m:sub>
                              </m:sSub>
                            </m:e>
                          </m:d>
                        </m:e>
                      </m:func>
                    </m:oMath>
                  </m:oMathPara>
                </a14:m>
                <a:endParaRPr lang="en-US" sz="2000">
                  <a:solidFill>
                    <a:schemeClr val="tx1"/>
                  </a:solidFill>
                </a:endParaRPr>
              </a:p>
            </p:txBody>
          </p:sp>
        </mc:Choice>
        <mc:Fallback>
          <p:sp>
            <p:nvSpPr>
              <p:cNvPr id="46" name="Rounded Rectangle 45">
                <a:extLst>
                  <a:ext uri="{FF2B5EF4-FFF2-40B4-BE49-F238E27FC236}">
                    <a16:creationId xmlns:a16="http://schemas.microsoft.com/office/drawing/2014/main" id="{6AA27BBE-536D-E343-FD5D-34D15D53E87A}"/>
                  </a:ext>
                </a:extLst>
              </p:cNvPr>
              <p:cNvSpPr>
                <a:spLocks noRot="1" noChangeAspect="1" noMove="1" noResize="1" noEditPoints="1" noAdjustHandles="1" noChangeArrowheads="1" noChangeShapeType="1" noTextEdit="1"/>
              </p:cNvSpPr>
              <p:nvPr/>
            </p:nvSpPr>
            <p:spPr>
              <a:xfrm>
                <a:off x="4367098" y="5516181"/>
                <a:ext cx="1532709"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7" name="Rounded Rectangle 46">
                <a:extLst>
                  <a:ext uri="{FF2B5EF4-FFF2-40B4-BE49-F238E27FC236}">
                    <a16:creationId xmlns:a16="http://schemas.microsoft.com/office/drawing/2014/main" id="{EEF2911F-2CDA-CE68-89F2-EFB52EEBEC24}"/>
                  </a:ext>
                </a:extLst>
              </p:cNvPr>
              <p:cNvSpPr/>
              <p:nvPr/>
            </p:nvSpPr>
            <p:spPr>
              <a:xfrm>
                <a:off x="4493960" y="3324204"/>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𝟒</m:t>
                          </m:r>
                        </m:sub>
                      </m:sSub>
                      <m:r>
                        <a:rPr lang="en-US" sz="2000" b="0" i="1" smtClean="0">
                          <a:solidFill>
                            <a:schemeClr val="tx1"/>
                          </a:solidFill>
                          <a:latin typeface="Cambria Math" panose="02040503050406030204" pitchFamily="18" charset="0"/>
                        </a:rPr>
                        <m:t>=</m:t>
                      </m:r>
                      <m:sSup>
                        <m:sSupPr>
                          <m:ctrlPr>
                            <a:rPr lang="en-US" sz="2000" b="0" i="1" smtClean="0">
                              <a:solidFill>
                                <a:schemeClr val="tx1"/>
                              </a:solidFill>
                              <a:latin typeface="Cambria Math" panose="02040503050406030204" pitchFamily="18" charset="0"/>
                            </a:rPr>
                          </m:ctrlPr>
                        </m:sSupPr>
                        <m:e>
                          <m:r>
                            <a:rPr lang="en-US" sz="2000" b="0" i="1" smtClean="0">
                              <a:solidFill>
                                <a:schemeClr val="tx1"/>
                              </a:solidFill>
                              <a:latin typeface="Cambria Math" panose="02040503050406030204" pitchFamily="18" charset="0"/>
                            </a:rPr>
                            <m:t>𝑒</m:t>
                          </m:r>
                        </m:e>
                        <m:sup>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3</m:t>
                              </m:r>
                            </m:sub>
                          </m:sSub>
                        </m:sup>
                      </m:sSup>
                    </m:oMath>
                  </m:oMathPara>
                </a14:m>
                <a:endParaRPr lang="en-US" sz="2000">
                  <a:solidFill>
                    <a:schemeClr val="tx1"/>
                  </a:solidFill>
                </a:endParaRPr>
              </a:p>
            </p:txBody>
          </p:sp>
        </mc:Choice>
        <mc:Fallback>
          <p:sp>
            <p:nvSpPr>
              <p:cNvPr id="47" name="Rounded Rectangle 46">
                <a:extLst>
                  <a:ext uri="{FF2B5EF4-FFF2-40B4-BE49-F238E27FC236}">
                    <a16:creationId xmlns:a16="http://schemas.microsoft.com/office/drawing/2014/main" id="{EEF2911F-2CDA-CE68-89F2-EFB52EEBEC24}"/>
                  </a:ext>
                </a:extLst>
              </p:cNvPr>
              <p:cNvSpPr>
                <a:spLocks noRot="1" noChangeAspect="1" noMove="1" noResize="1" noEditPoints="1" noAdjustHandles="1" noChangeArrowheads="1" noChangeShapeType="1" noTextEdit="1"/>
              </p:cNvSpPr>
              <p:nvPr/>
            </p:nvSpPr>
            <p:spPr>
              <a:xfrm>
                <a:off x="4493960" y="3324204"/>
                <a:ext cx="1266702" cy="468535"/>
              </a:xfrm>
              <a:prstGeom prst="round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3" name="Rounded Rectangle 62">
                <a:extLst>
                  <a:ext uri="{FF2B5EF4-FFF2-40B4-BE49-F238E27FC236}">
                    <a16:creationId xmlns:a16="http://schemas.microsoft.com/office/drawing/2014/main" id="{2AECBB04-22C6-B0C0-6D79-AA3145DD83FC}"/>
                  </a:ext>
                </a:extLst>
              </p:cNvPr>
              <p:cNvSpPr/>
              <p:nvPr/>
            </p:nvSpPr>
            <p:spPr>
              <a:xfrm>
                <a:off x="6197780" y="4422775"/>
                <a:ext cx="1685980" cy="4685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bg1"/>
                              </a:solidFill>
                              <a:latin typeface="Cambria Math" panose="02040503050406030204" pitchFamily="18" charset="0"/>
                            </a:rPr>
                          </m:ctrlPr>
                        </m:sSubPr>
                        <m:e>
                          <m:r>
                            <a:rPr lang="en-US" sz="2000" b="1" i="1" smtClean="0">
                              <a:solidFill>
                                <a:schemeClr val="bg1"/>
                              </a:solidFill>
                              <a:latin typeface="Cambria Math" panose="02040503050406030204" pitchFamily="18" charset="0"/>
                            </a:rPr>
                            <m:t>𝒗</m:t>
                          </m:r>
                        </m:e>
                        <m:sub>
                          <m:r>
                            <a:rPr lang="en-US" sz="2000" b="1" i="1" smtClean="0">
                              <a:solidFill>
                                <a:schemeClr val="bg1"/>
                              </a:solidFill>
                              <a:latin typeface="Cambria Math" panose="02040503050406030204" pitchFamily="18" charset="0"/>
                            </a:rPr>
                            <m:t>𝟔</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𝑣</m:t>
                          </m:r>
                        </m:e>
                        <m:sub>
                          <m:r>
                            <a:rPr lang="en-US" sz="2000" b="0" i="1" smtClean="0">
                              <a:solidFill>
                                <a:schemeClr val="bg1"/>
                              </a:solidFill>
                              <a:latin typeface="Cambria Math" panose="02040503050406030204" pitchFamily="18" charset="0"/>
                            </a:rPr>
                            <m:t>4</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𝑣</m:t>
                          </m:r>
                        </m:e>
                        <m:sub>
                          <m:r>
                            <a:rPr lang="en-US" sz="2000" b="0" i="1" smtClean="0">
                              <a:solidFill>
                                <a:schemeClr val="bg1"/>
                              </a:solidFill>
                              <a:latin typeface="Cambria Math" panose="02040503050406030204" pitchFamily="18" charset="0"/>
                            </a:rPr>
                            <m:t>3</m:t>
                          </m:r>
                        </m:sub>
                      </m:sSub>
                    </m:oMath>
                  </m:oMathPara>
                </a14:m>
                <a:endParaRPr lang="en-US" sz="2000">
                  <a:solidFill>
                    <a:schemeClr val="bg1"/>
                  </a:solidFill>
                </a:endParaRPr>
              </a:p>
            </p:txBody>
          </p:sp>
        </mc:Choice>
        <mc:Fallback>
          <p:sp>
            <p:nvSpPr>
              <p:cNvPr id="63" name="Rounded Rectangle 62">
                <a:extLst>
                  <a:ext uri="{FF2B5EF4-FFF2-40B4-BE49-F238E27FC236}">
                    <a16:creationId xmlns:a16="http://schemas.microsoft.com/office/drawing/2014/main" id="{2AECBB04-22C6-B0C0-6D79-AA3145DD83FC}"/>
                  </a:ext>
                </a:extLst>
              </p:cNvPr>
              <p:cNvSpPr>
                <a:spLocks noRot="1" noChangeAspect="1" noMove="1" noResize="1" noEditPoints="1" noAdjustHandles="1" noChangeArrowheads="1" noChangeShapeType="1" noTextEdit="1"/>
              </p:cNvSpPr>
              <p:nvPr/>
            </p:nvSpPr>
            <p:spPr>
              <a:xfrm>
                <a:off x="6197780" y="4422775"/>
                <a:ext cx="1685980" cy="468535"/>
              </a:xfrm>
              <a:prstGeom prst="round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5" name="Rounded Rectangle 64">
                <a:extLst>
                  <a:ext uri="{FF2B5EF4-FFF2-40B4-BE49-F238E27FC236}">
                    <a16:creationId xmlns:a16="http://schemas.microsoft.com/office/drawing/2014/main" id="{41CB2B52-A4D5-3440-5D3A-846E091F3D4F}"/>
                  </a:ext>
                </a:extLst>
              </p:cNvPr>
              <p:cNvSpPr/>
              <p:nvPr/>
            </p:nvSpPr>
            <p:spPr>
              <a:xfrm>
                <a:off x="8223766" y="5516181"/>
                <a:ext cx="1685980" cy="468535"/>
              </a:xfrm>
              <a:prstGeom prst="roundRect">
                <a:avLst/>
              </a:prstGeom>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𝟕</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6</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5</m:t>
                          </m:r>
                        </m:sub>
                      </m:sSub>
                    </m:oMath>
                  </m:oMathPara>
                </a14:m>
                <a:endParaRPr lang="en-US" sz="2000">
                  <a:solidFill>
                    <a:schemeClr val="tx1"/>
                  </a:solidFill>
                </a:endParaRPr>
              </a:p>
            </p:txBody>
          </p:sp>
        </mc:Choice>
        <mc:Fallback>
          <p:sp>
            <p:nvSpPr>
              <p:cNvPr id="65" name="Rounded Rectangle 64">
                <a:extLst>
                  <a:ext uri="{FF2B5EF4-FFF2-40B4-BE49-F238E27FC236}">
                    <a16:creationId xmlns:a16="http://schemas.microsoft.com/office/drawing/2014/main" id="{41CB2B52-A4D5-3440-5D3A-846E091F3D4F}"/>
                  </a:ext>
                </a:extLst>
              </p:cNvPr>
              <p:cNvSpPr>
                <a:spLocks noRot="1" noChangeAspect="1" noMove="1" noResize="1" noEditPoints="1" noAdjustHandles="1" noChangeArrowheads="1" noChangeShapeType="1" noTextEdit="1"/>
              </p:cNvSpPr>
              <p:nvPr/>
            </p:nvSpPr>
            <p:spPr>
              <a:xfrm>
                <a:off x="8223766" y="5516181"/>
                <a:ext cx="1685980" cy="468535"/>
              </a:xfrm>
              <a:prstGeom prst="roundRect">
                <a:avLst/>
              </a:prstGeom>
              <a:blipFill>
                <a:blip r:embed="rId13"/>
                <a:stretch>
                  <a:fillRect/>
                </a:stretch>
              </a:blipFill>
            </p:spPr>
            <p:txBody>
              <a:bodyPr/>
              <a:lstStyle/>
              <a:p>
                <a:r>
                  <a:rPr lang="en-US">
                    <a:noFill/>
                  </a:rPr>
                  <a:t> </a:t>
                </a:r>
              </a:p>
            </p:txBody>
          </p:sp>
        </mc:Fallback>
      </mc:AlternateContent>
      <p:cxnSp>
        <p:nvCxnSpPr>
          <p:cNvPr id="66" name="Straight Arrow Connector 65">
            <a:extLst>
              <a:ext uri="{FF2B5EF4-FFF2-40B4-BE49-F238E27FC236}">
                <a16:creationId xmlns:a16="http://schemas.microsoft.com/office/drawing/2014/main" id="{84A4662D-5670-1DF9-45E1-5EF9B1306594}"/>
              </a:ext>
            </a:extLst>
          </p:cNvPr>
          <p:cNvCxnSpPr>
            <a:stCxn id="44" idx="3"/>
            <a:endCxn id="43" idx="1"/>
          </p:cNvCxnSpPr>
          <p:nvPr/>
        </p:nvCxnSpPr>
        <p:spPr>
          <a:xfrm>
            <a:off x="2412828" y="3558472"/>
            <a:ext cx="315399"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7A29C895-28D1-5FB1-2B25-4C64012B7C13}"/>
              </a:ext>
            </a:extLst>
          </p:cNvPr>
          <p:cNvCxnSpPr>
            <a:cxnSpLocks/>
            <a:stCxn id="45" idx="3"/>
            <a:endCxn id="43" idx="1"/>
          </p:cNvCxnSpPr>
          <p:nvPr/>
        </p:nvCxnSpPr>
        <p:spPr>
          <a:xfrm flipV="1">
            <a:off x="2412828" y="4657043"/>
            <a:ext cx="315399"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8" name="Straight Arrow Connector 67">
            <a:extLst>
              <a:ext uri="{FF2B5EF4-FFF2-40B4-BE49-F238E27FC236}">
                <a16:creationId xmlns:a16="http://schemas.microsoft.com/office/drawing/2014/main" id="{3F4D47F7-2171-27A9-7E9A-A0216737CEE1}"/>
              </a:ext>
            </a:extLst>
          </p:cNvPr>
          <p:cNvCxnSpPr>
            <a:cxnSpLocks/>
            <a:stCxn id="43" idx="3"/>
            <a:endCxn id="47" idx="1"/>
          </p:cNvCxnSpPr>
          <p:nvPr/>
        </p:nvCxnSpPr>
        <p:spPr>
          <a:xfrm flipV="1">
            <a:off x="4121599" y="3558472"/>
            <a:ext cx="372361"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9" name="Straight Arrow Connector 68">
            <a:extLst>
              <a:ext uri="{FF2B5EF4-FFF2-40B4-BE49-F238E27FC236}">
                <a16:creationId xmlns:a16="http://schemas.microsoft.com/office/drawing/2014/main" id="{ACD52560-8C59-385F-C9F7-C70659D4CD6B}"/>
              </a:ext>
            </a:extLst>
          </p:cNvPr>
          <p:cNvCxnSpPr>
            <a:cxnSpLocks/>
            <a:stCxn id="45" idx="3"/>
            <a:endCxn id="46" idx="1"/>
          </p:cNvCxnSpPr>
          <p:nvPr/>
        </p:nvCxnSpPr>
        <p:spPr>
          <a:xfrm>
            <a:off x="2412828" y="5750449"/>
            <a:ext cx="195427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7684C490-F0AA-E33C-8578-5F1E393031D0}"/>
              </a:ext>
            </a:extLst>
          </p:cNvPr>
          <p:cNvCxnSpPr>
            <a:cxnSpLocks/>
            <a:stCxn id="47" idx="3"/>
            <a:endCxn id="63" idx="1"/>
          </p:cNvCxnSpPr>
          <p:nvPr/>
        </p:nvCxnSpPr>
        <p:spPr>
          <a:xfrm>
            <a:off x="5760662" y="3558472"/>
            <a:ext cx="437118"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1" name="Straight Arrow Connector 70">
            <a:extLst>
              <a:ext uri="{FF2B5EF4-FFF2-40B4-BE49-F238E27FC236}">
                <a16:creationId xmlns:a16="http://schemas.microsoft.com/office/drawing/2014/main" id="{E5A5007C-5A6F-44FD-0FE6-A8857078FD93}"/>
              </a:ext>
            </a:extLst>
          </p:cNvPr>
          <p:cNvCxnSpPr>
            <a:cxnSpLocks/>
            <a:stCxn id="43" idx="3"/>
            <a:endCxn id="63" idx="1"/>
          </p:cNvCxnSpPr>
          <p:nvPr/>
        </p:nvCxnSpPr>
        <p:spPr>
          <a:xfrm>
            <a:off x="4121599" y="4657043"/>
            <a:ext cx="207618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2" name="Straight Arrow Connector 71">
            <a:extLst>
              <a:ext uri="{FF2B5EF4-FFF2-40B4-BE49-F238E27FC236}">
                <a16:creationId xmlns:a16="http://schemas.microsoft.com/office/drawing/2014/main" id="{082FD692-728B-8D9C-E7F4-F7B4C674F938}"/>
              </a:ext>
            </a:extLst>
          </p:cNvPr>
          <p:cNvCxnSpPr>
            <a:cxnSpLocks/>
            <a:stCxn id="46" idx="3"/>
            <a:endCxn id="65" idx="1"/>
          </p:cNvCxnSpPr>
          <p:nvPr/>
        </p:nvCxnSpPr>
        <p:spPr>
          <a:xfrm>
            <a:off x="5899807" y="5750449"/>
            <a:ext cx="232395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5292D6D1-A6C0-27D6-D58D-71E7A37BB379}"/>
              </a:ext>
            </a:extLst>
          </p:cNvPr>
          <p:cNvCxnSpPr>
            <a:cxnSpLocks/>
            <a:stCxn id="63" idx="3"/>
            <a:endCxn id="65" idx="1"/>
          </p:cNvCxnSpPr>
          <p:nvPr/>
        </p:nvCxnSpPr>
        <p:spPr>
          <a:xfrm>
            <a:off x="7883760" y="4657043"/>
            <a:ext cx="340006" cy="1093406"/>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4" name="TextBox 73">
                <a:extLst>
                  <a:ext uri="{FF2B5EF4-FFF2-40B4-BE49-F238E27FC236}">
                    <a16:creationId xmlns:a16="http://schemas.microsoft.com/office/drawing/2014/main" id="{FB59EFD3-6AF2-DD87-99B7-BF1AFFFE801F}"/>
                  </a:ext>
                </a:extLst>
              </p:cNvPr>
              <p:cNvSpPr txBox="1"/>
              <p:nvPr/>
            </p:nvSpPr>
            <p:spPr>
              <a:xfrm>
                <a:off x="-9970" y="3373805"/>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74" name="TextBox 73">
                <a:extLst>
                  <a:ext uri="{FF2B5EF4-FFF2-40B4-BE49-F238E27FC236}">
                    <a16:creationId xmlns:a16="http://schemas.microsoft.com/office/drawing/2014/main" id="{FB59EFD3-6AF2-DD87-99B7-BF1AFFFE801F}"/>
                  </a:ext>
                </a:extLst>
              </p:cNvPr>
              <p:cNvSpPr txBox="1">
                <a:spLocks noRot="1" noChangeAspect="1" noMove="1" noResize="1" noEditPoints="1" noAdjustHandles="1" noChangeArrowheads="1" noChangeShapeType="1" noTextEdit="1"/>
              </p:cNvSpPr>
              <p:nvPr/>
            </p:nvSpPr>
            <p:spPr>
              <a:xfrm>
                <a:off x="-9970" y="3373805"/>
                <a:ext cx="1092905" cy="400110"/>
              </a:xfrm>
              <a:prstGeom prst="rect">
                <a:avLst/>
              </a:prstGeom>
              <a:blipFill>
                <a:blip r:embed="rId14"/>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5" name="TextBox 74">
                <a:extLst>
                  <a:ext uri="{FF2B5EF4-FFF2-40B4-BE49-F238E27FC236}">
                    <a16:creationId xmlns:a16="http://schemas.microsoft.com/office/drawing/2014/main" id="{BE510527-ECBA-E7F6-66DA-BF56E470D2FC}"/>
                  </a:ext>
                </a:extLst>
              </p:cNvPr>
              <p:cNvSpPr txBox="1"/>
              <p:nvPr/>
            </p:nvSpPr>
            <p:spPr>
              <a:xfrm>
                <a:off x="-9970" y="5559260"/>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75" name="TextBox 74">
                <a:extLst>
                  <a:ext uri="{FF2B5EF4-FFF2-40B4-BE49-F238E27FC236}">
                    <a16:creationId xmlns:a16="http://schemas.microsoft.com/office/drawing/2014/main" id="{BE510527-ECBA-E7F6-66DA-BF56E470D2FC}"/>
                  </a:ext>
                </a:extLst>
              </p:cNvPr>
              <p:cNvSpPr txBox="1">
                <a:spLocks noRot="1" noChangeAspect="1" noMove="1" noResize="1" noEditPoints="1" noAdjustHandles="1" noChangeArrowheads="1" noChangeShapeType="1" noTextEdit="1"/>
              </p:cNvSpPr>
              <p:nvPr/>
            </p:nvSpPr>
            <p:spPr>
              <a:xfrm>
                <a:off x="-9970" y="5559260"/>
                <a:ext cx="1092905" cy="400110"/>
              </a:xfrm>
              <a:prstGeom prst="rect">
                <a:avLst/>
              </a:prstGeom>
              <a:blipFill>
                <a:blip r:embed="rId15"/>
                <a:stretch>
                  <a:fillRect/>
                </a:stretch>
              </a:blipFill>
            </p:spPr>
            <p:txBody>
              <a:bodyPr/>
              <a:lstStyle/>
              <a:p>
                <a:r>
                  <a:rPr lang="en-US">
                    <a:noFill/>
                  </a:rPr>
                  <a:t> </a:t>
                </a:r>
              </a:p>
            </p:txBody>
          </p:sp>
        </mc:Fallback>
      </mc:AlternateContent>
      <p:cxnSp>
        <p:nvCxnSpPr>
          <p:cNvPr id="76" name="Straight Arrow Connector 75">
            <a:extLst>
              <a:ext uri="{FF2B5EF4-FFF2-40B4-BE49-F238E27FC236}">
                <a16:creationId xmlns:a16="http://schemas.microsoft.com/office/drawing/2014/main" id="{DD35F216-404C-E1CD-1CA7-1ACF992A0F74}"/>
              </a:ext>
            </a:extLst>
          </p:cNvPr>
          <p:cNvCxnSpPr>
            <a:cxnSpLocks/>
          </p:cNvCxnSpPr>
          <p:nvPr/>
        </p:nvCxnSpPr>
        <p:spPr>
          <a:xfrm>
            <a:off x="1018488" y="3558471"/>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F4EE9034-068C-4260-4637-530BB93F3233}"/>
              </a:ext>
            </a:extLst>
          </p:cNvPr>
          <p:cNvCxnSpPr>
            <a:cxnSpLocks/>
          </p:cNvCxnSpPr>
          <p:nvPr/>
        </p:nvCxnSpPr>
        <p:spPr>
          <a:xfrm>
            <a:off x="1018488" y="5744560"/>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8" name="TextBox 77">
                <a:extLst>
                  <a:ext uri="{FF2B5EF4-FFF2-40B4-BE49-F238E27FC236}">
                    <a16:creationId xmlns:a16="http://schemas.microsoft.com/office/drawing/2014/main" id="{D6969472-F58A-7432-BBBE-DC155D753DBB}"/>
                  </a:ext>
                </a:extLst>
              </p:cNvPr>
              <p:cNvSpPr txBox="1"/>
              <p:nvPr/>
            </p:nvSpPr>
            <p:spPr>
              <a:xfrm>
                <a:off x="1299353" y="3792739"/>
                <a:ext cx="144386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78" name="TextBox 77">
                <a:extLst>
                  <a:ext uri="{FF2B5EF4-FFF2-40B4-BE49-F238E27FC236}">
                    <a16:creationId xmlns:a16="http://schemas.microsoft.com/office/drawing/2014/main" id="{D6969472-F58A-7432-BBBE-DC155D753DBB}"/>
                  </a:ext>
                </a:extLst>
              </p:cNvPr>
              <p:cNvSpPr txBox="1">
                <a:spLocks noRot="1" noChangeAspect="1" noMove="1" noResize="1" noEditPoints="1" noAdjustHandles="1" noChangeArrowheads="1" noChangeShapeType="1" noTextEdit="1"/>
              </p:cNvSpPr>
              <p:nvPr/>
            </p:nvSpPr>
            <p:spPr>
              <a:xfrm>
                <a:off x="1299353" y="3792739"/>
                <a:ext cx="1443860" cy="707886"/>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9" name="TextBox 78">
                <a:extLst>
                  <a:ext uri="{FF2B5EF4-FFF2-40B4-BE49-F238E27FC236}">
                    <a16:creationId xmlns:a16="http://schemas.microsoft.com/office/drawing/2014/main" id="{9A202777-AF1D-E59C-1607-2EABB8AB3138}"/>
                  </a:ext>
                </a:extLst>
              </p:cNvPr>
              <p:cNvSpPr txBox="1"/>
              <p:nvPr/>
            </p:nvSpPr>
            <p:spPr>
              <a:xfrm>
                <a:off x="1299353" y="5953611"/>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79" name="TextBox 78">
                <a:extLst>
                  <a:ext uri="{FF2B5EF4-FFF2-40B4-BE49-F238E27FC236}">
                    <a16:creationId xmlns:a16="http://schemas.microsoft.com/office/drawing/2014/main" id="{9A202777-AF1D-E59C-1607-2EABB8AB3138}"/>
                  </a:ext>
                </a:extLst>
              </p:cNvPr>
              <p:cNvSpPr txBox="1">
                <a:spLocks noRot="1" noChangeAspect="1" noMove="1" noResize="1" noEditPoints="1" noAdjustHandles="1" noChangeArrowheads="1" noChangeShapeType="1" noTextEdit="1"/>
              </p:cNvSpPr>
              <p:nvPr/>
            </p:nvSpPr>
            <p:spPr>
              <a:xfrm>
                <a:off x="1299353" y="5953611"/>
                <a:ext cx="1443860"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0" name="TextBox 79">
                <a:extLst>
                  <a:ext uri="{FF2B5EF4-FFF2-40B4-BE49-F238E27FC236}">
                    <a16:creationId xmlns:a16="http://schemas.microsoft.com/office/drawing/2014/main" id="{1FE41829-F90C-2083-C97C-8EF8D29F796D}"/>
                  </a:ext>
                </a:extLst>
              </p:cNvPr>
              <p:cNvSpPr txBox="1"/>
              <p:nvPr/>
            </p:nvSpPr>
            <p:spPr>
              <a:xfrm>
                <a:off x="2750487" y="4891310"/>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80" name="TextBox 79">
                <a:extLst>
                  <a:ext uri="{FF2B5EF4-FFF2-40B4-BE49-F238E27FC236}">
                    <a16:creationId xmlns:a16="http://schemas.microsoft.com/office/drawing/2014/main" id="{1FE41829-F90C-2083-C97C-8EF8D29F796D}"/>
                  </a:ext>
                </a:extLst>
              </p:cNvPr>
              <p:cNvSpPr txBox="1">
                <a:spLocks noRot="1" noChangeAspect="1" noMove="1" noResize="1" noEditPoints="1" noAdjustHandles="1" noChangeArrowheads="1" noChangeShapeType="1" noTextEdit="1"/>
              </p:cNvSpPr>
              <p:nvPr/>
            </p:nvSpPr>
            <p:spPr>
              <a:xfrm>
                <a:off x="2750487" y="4891310"/>
                <a:ext cx="1927247" cy="400110"/>
              </a:xfrm>
              <a:prstGeom prst="rect">
                <a:avLst/>
              </a:prstGeom>
              <a:blipFill>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1" name="TextBox 80">
                <a:extLst>
                  <a:ext uri="{FF2B5EF4-FFF2-40B4-BE49-F238E27FC236}">
                    <a16:creationId xmlns:a16="http://schemas.microsoft.com/office/drawing/2014/main" id="{413C9388-41C1-E504-67EB-5005BF420CC9}"/>
                  </a:ext>
                </a:extLst>
              </p:cNvPr>
              <p:cNvSpPr txBox="1"/>
              <p:nvPr/>
            </p:nvSpPr>
            <p:spPr>
              <a:xfrm>
                <a:off x="4436223" y="3764897"/>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81" name="TextBox 80">
                <a:extLst>
                  <a:ext uri="{FF2B5EF4-FFF2-40B4-BE49-F238E27FC236}">
                    <a16:creationId xmlns:a16="http://schemas.microsoft.com/office/drawing/2014/main" id="{413C9388-41C1-E504-67EB-5005BF420CC9}"/>
                  </a:ext>
                </a:extLst>
              </p:cNvPr>
              <p:cNvSpPr txBox="1">
                <a:spLocks noRot="1" noChangeAspect="1" noMove="1" noResize="1" noEditPoints="1" noAdjustHandles="1" noChangeArrowheads="1" noChangeShapeType="1" noTextEdit="1"/>
              </p:cNvSpPr>
              <p:nvPr/>
            </p:nvSpPr>
            <p:spPr>
              <a:xfrm>
                <a:off x="4436223" y="3764897"/>
                <a:ext cx="1927247" cy="400110"/>
              </a:xfrm>
              <a:prstGeom prst="rect">
                <a:avLst/>
              </a:prstGeom>
              <a:blipFill>
                <a:blip r:embed="rId1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2" name="TextBox 81">
                <a:extLst>
                  <a:ext uri="{FF2B5EF4-FFF2-40B4-BE49-F238E27FC236}">
                    <a16:creationId xmlns:a16="http://schemas.microsoft.com/office/drawing/2014/main" id="{E9874DB1-2E82-D1CB-1099-073C402F0395}"/>
                  </a:ext>
                </a:extLst>
              </p:cNvPr>
              <p:cNvSpPr txBox="1"/>
              <p:nvPr/>
            </p:nvSpPr>
            <p:spPr>
              <a:xfrm>
                <a:off x="4436223" y="5968961"/>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82" name="TextBox 81">
                <a:extLst>
                  <a:ext uri="{FF2B5EF4-FFF2-40B4-BE49-F238E27FC236}">
                    <a16:creationId xmlns:a16="http://schemas.microsoft.com/office/drawing/2014/main" id="{E9874DB1-2E82-D1CB-1099-073C402F0395}"/>
                  </a:ext>
                </a:extLst>
              </p:cNvPr>
              <p:cNvSpPr txBox="1">
                <a:spLocks noRot="1" noChangeAspect="1" noMove="1" noResize="1" noEditPoints="1" noAdjustHandles="1" noChangeArrowheads="1" noChangeShapeType="1" noTextEdit="1"/>
              </p:cNvSpPr>
              <p:nvPr/>
            </p:nvSpPr>
            <p:spPr>
              <a:xfrm>
                <a:off x="4436223" y="5968961"/>
                <a:ext cx="1927247" cy="400110"/>
              </a:xfrm>
              <a:prstGeom prst="rect">
                <a:avLst/>
              </a:prstGeom>
              <a:blipFill>
                <a:blip r:embed="rId20"/>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3" name="TextBox 82">
                <a:extLst>
                  <a:ext uri="{FF2B5EF4-FFF2-40B4-BE49-F238E27FC236}">
                    <a16:creationId xmlns:a16="http://schemas.microsoft.com/office/drawing/2014/main" id="{848BF265-6927-8138-6C19-1E78E8962D05}"/>
                  </a:ext>
                </a:extLst>
              </p:cNvPr>
              <p:cNvSpPr txBox="1"/>
              <p:nvPr/>
            </p:nvSpPr>
            <p:spPr>
              <a:xfrm>
                <a:off x="6128127" y="4866926"/>
                <a:ext cx="1851841"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p:txBody>
          </p:sp>
        </mc:Choice>
        <mc:Fallback>
          <p:sp>
            <p:nvSpPr>
              <p:cNvPr id="83" name="TextBox 82">
                <a:extLst>
                  <a:ext uri="{FF2B5EF4-FFF2-40B4-BE49-F238E27FC236}">
                    <a16:creationId xmlns:a16="http://schemas.microsoft.com/office/drawing/2014/main" id="{848BF265-6927-8138-6C19-1E78E8962D05}"/>
                  </a:ext>
                </a:extLst>
              </p:cNvPr>
              <p:cNvSpPr txBox="1">
                <a:spLocks noRot="1" noChangeAspect="1" noMove="1" noResize="1" noEditPoints="1" noAdjustHandles="1" noChangeArrowheads="1" noChangeShapeType="1" noTextEdit="1"/>
              </p:cNvSpPr>
              <p:nvPr/>
            </p:nvSpPr>
            <p:spPr>
              <a:xfrm>
                <a:off x="6128127" y="4866926"/>
                <a:ext cx="1851841" cy="400110"/>
              </a:xfrm>
              <a:prstGeom prst="rect">
                <a:avLst/>
              </a:prstGeom>
              <a:blipFill>
                <a:blip r:embed="rId21"/>
                <a:stretch>
                  <a:fillRect b="-187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4" name="TextBox 83">
                <a:extLst>
                  <a:ext uri="{FF2B5EF4-FFF2-40B4-BE49-F238E27FC236}">
                    <a16:creationId xmlns:a16="http://schemas.microsoft.com/office/drawing/2014/main" id="{15578402-5459-A5BE-EDA4-1C62E7E8172E}"/>
                  </a:ext>
                </a:extLst>
              </p:cNvPr>
              <p:cNvSpPr txBox="1"/>
              <p:nvPr/>
            </p:nvSpPr>
            <p:spPr>
              <a:xfrm>
                <a:off x="8226297" y="5957086"/>
                <a:ext cx="1927247" cy="786754"/>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7</m:t>
                          </m:r>
                        </m:sub>
                        <m:sup>
                          <m:r>
                            <a:rPr lang="en-US" sz="2000" b="0" i="1">
                              <a:solidFill>
                                <a:schemeClr val="tx1"/>
                              </a:solidFill>
                              <a:latin typeface="Cambria Math" panose="02040503050406030204" pitchFamily="18" charset="0"/>
                            </a:rPr>
                            <m:t>𝑓</m:t>
                          </m:r>
                        </m:sup>
                      </m:sSubSup>
                      <m:r>
                        <a:rPr lang="en-US" sz="2000" b="0" i="1" smtClean="0">
                          <a:solidFill>
                            <a:schemeClr val="tx1"/>
                          </a:solidFill>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84" name="TextBox 83">
                <a:extLst>
                  <a:ext uri="{FF2B5EF4-FFF2-40B4-BE49-F238E27FC236}">
                    <a16:creationId xmlns:a16="http://schemas.microsoft.com/office/drawing/2014/main" id="{15578402-5459-A5BE-EDA4-1C62E7E8172E}"/>
                  </a:ext>
                </a:extLst>
              </p:cNvPr>
              <p:cNvSpPr txBox="1">
                <a:spLocks noRot="1" noChangeAspect="1" noMove="1" noResize="1" noEditPoints="1" noAdjustHandles="1" noChangeArrowheads="1" noChangeShapeType="1" noTextEdit="1"/>
              </p:cNvSpPr>
              <p:nvPr/>
            </p:nvSpPr>
            <p:spPr>
              <a:xfrm>
                <a:off x="8226297" y="5957086"/>
                <a:ext cx="1927247" cy="786754"/>
              </a:xfrm>
              <a:prstGeom prst="rect">
                <a:avLst/>
              </a:prstGeom>
              <a:blipFill>
                <a:blip r:embed="rId2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5" name="TextBox 84">
                <a:extLst>
                  <a:ext uri="{FF2B5EF4-FFF2-40B4-BE49-F238E27FC236}">
                    <a16:creationId xmlns:a16="http://schemas.microsoft.com/office/drawing/2014/main" id="{17B13D8D-7CC5-D8CB-3493-A67A4D797E9C}"/>
                  </a:ext>
                </a:extLst>
              </p:cNvPr>
              <p:cNvSpPr txBox="1"/>
              <p:nvPr/>
            </p:nvSpPr>
            <p:spPr>
              <a:xfrm>
                <a:off x="9021179" y="2801192"/>
                <a:ext cx="1805940" cy="857351"/>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b="0" i="1" smtClean="0">
                              <a:latin typeface="Cambria Math" panose="02040503050406030204" pitchFamily="18" charset="0"/>
                            </a:rPr>
                            <m:t>7</m:t>
                          </m:r>
                        </m:sub>
                        <m:sup>
                          <m:r>
                            <a:rPr lang="en-US" sz="2400" i="1">
                              <a:latin typeface="Cambria Math" panose="02040503050406030204" pitchFamily="18" charset="0"/>
                            </a:rPr>
                            <m:t>𝑓</m:t>
                          </m:r>
                        </m:sup>
                      </m:sSubSup>
                      <m:d>
                        <m:dPr>
                          <m:ctrlPr>
                            <a:rPr lang="en-US" sz="2400" i="1">
                              <a:solidFill>
                                <a:schemeClr val="accent6"/>
                              </a:solidFill>
                              <a:latin typeface="Cambria Math" panose="02040503050406030204" pitchFamily="18" charset="0"/>
                            </a:rPr>
                          </m:ctrlPr>
                        </m:dPr>
                        <m:e>
                          <m:f>
                            <m:fPr>
                              <m:ctrlPr>
                                <a:rPr lang="en-US" sz="2400" i="1">
                                  <a:solidFill>
                                    <a:schemeClr val="accent6"/>
                                  </a:solidFill>
                                  <a:latin typeface="Cambria Math" panose="02040503050406030204" pitchFamily="18" charset="0"/>
                                </a:rPr>
                              </m:ctrlPr>
                            </m:fPr>
                            <m:num>
                              <m:r>
                                <a:rPr lang="en-US" sz="2400" i="1">
                                  <a:solidFill>
                                    <a:schemeClr val="accent6"/>
                                  </a:solidFill>
                                  <a:latin typeface="Cambria Math" panose="02040503050406030204" pitchFamily="18" charset="0"/>
                                </a:rPr>
                                <m:t>𝜕</m:t>
                              </m:r>
                              <m:sSub>
                                <m:sSubPr>
                                  <m:ctrlPr>
                                    <a:rPr lang="en-US" sz="2400" i="1">
                                      <a:solidFill>
                                        <a:schemeClr val="accent6"/>
                                      </a:solidFill>
                                      <a:latin typeface="Cambria Math" panose="02040503050406030204" pitchFamily="18" charset="0"/>
                                    </a:rPr>
                                  </m:ctrlPr>
                                </m:sSubPr>
                                <m:e>
                                  <m:r>
                                    <a:rPr lang="en-US" sz="2400" i="1">
                                      <a:solidFill>
                                        <a:schemeClr val="accent6"/>
                                      </a:solidFill>
                                      <a:latin typeface="Cambria Math" panose="02040503050406030204" pitchFamily="18" charset="0"/>
                                    </a:rPr>
                                    <m:t>𝑣</m:t>
                                  </m:r>
                                </m:e>
                                <m:sub>
                                  <m:r>
                                    <a:rPr lang="en-US" sz="2400" b="0" i="1" smtClean="0">
                                      <a:solidFill>
                                        <a:schemeClr val="accent6"/>
                                      </a:solidFill>
                                      <a:latin typeface="Cambria Math" panose="02040503050406030204" pitchFamily="18" charset="0"/>
                                    </a:rPr>
                                    <m:t>7</m:t>
                                  </m:r>
                                </m:sub>
                              </m:sSub>
                            </m:num>
                            <m:den>
                              <m:r>
                                <a:rPr lang="en-US" sz="2400" i="1">
                                  <a:solidFill>
                                    <a:schemeClr val="accent6"/>
                                  </a:solidFill>
                                  <a:latin typeface="Cambria Math" panose="02040503050406030204" pitchFamily="18" charset="0"/>
                                </a:rPr>
                                <m:t>𝜕</m:t>
                              </m:r>
                              <m:sSub>
                                <m:sSubPr>
                                  <m:ctrlPr>
                                    <a:rPr lang="en-US" sz="2400" b="0" i="1" smtClean="0">
                                      <a:solidFill>
                                        <a:schemeClr val="accent6"/>
                                      </a:solidFill>
                                      <a:latin typeface="Cambria Math" panose="02040503050406030204" pitchFamily="18" charset="0"/>
                                    </a:rPr>
                                  </m:ctrlPr>
                                </m:sSubPr>
                                <m:e>
                                  <m:r>
                                    <a:rPr lang="en-US" sz="2400" b="0" i="1" smtClean="0">
                                      <a:solidFill>
                                        <a:schemeClr val="accent6"/>
                                      </a:solidFill>
                                      <a:latin typeface="Cambria Math" panose="02040503050406030204" pitchFamily="18" charset="0"/>
                                    </a:rPr>
                                    <m:t>𝑣</m:t>
                                  </m:r>
                                </m:e>
                                <m:sub>
                                  <m:r>
                                    <a:rPr lang="en-US" sz="2400" b="0" i="1" smtClean="0">
                                      <a:solidFill>
                                        <a:schemeClr val="accent6"/>
                                      </a:solidFill>
                                      <a:latin typeface="Cambria Math" panose="02040503050406030204" pitchFamily="18" charset="0"/>
                                    </a:rPr>
                                    <m:t>6</m:t>
                                  </m:r>
                                </m:sub>
                              </m:sSub>
                            </m:den>
                          </m:f>
                        </m:e>
                      </m:d>
                    </m:oMath>
                  </m:oMathPara>
                </a14:m>
                <a:endParaRPr lang="en-US" sz="2400"/>
              </a:p>
            </p:txBody>
          </p:sp>
        </mc:Choice>
        <mc:Fallback>
          <p:sp>
            <p:nvSpPr>
              <p:cNvPr id="85" name="TextBox 84">
                <a:extLst>
                  <a:ext uri="{FF2B5EF4-FFF2-40B4-BE49-F238E27FC236}">
                    <a16:creationId xmlns:a16="http://schemas.microsoft.com/office/drawing/2014/main" id="{17B13D8D-7CC5-D8CB-3493-A67A4D797E9C}"/>
                  </a:ext>
                </a:extLst>
              </p:cNvPr>
              <p:cNvSpPr txBox="1">
                <a:spLocks noRot="1" noChangeAspect="1" noMove="1" noResize="1" noEditPoints="1" noAdjustHandles="1" noChangeArrowheads="1" noChangeShapeType="1" noTextEdit="1"/>
              </p:cNvSpPr>
              <p:nvPr/>
            </p:nvSpPr>
            <p:spPr>
              <a:xfrm>
                <a:off x="9021179" y="2801192"/>
                <a:ext cx="1805940" cy="857351"/>
              </a:xfrm>
              <a:prstGeom prst="rect">
                <a:avLst/>
              </a:prstGeom>
              <a:blipFill>
                <a:blip r:embed="rId23"/>
                <a:stretch>
                  <a:fillRect b="-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6" name="TextBox 85">
                <a:extLst>
                  <a:ext uri="{FF2B5EF4-FFF2-40B4-BE49-F238E27FC236}">
                    <a16:creationId xmlns:a16="http://schemas.microsoft.com/office/drawing/2014/main" id="{AF548D44-FB02-E19B-E0CC-E1273CCF452E}"/>
                  </a:ext>
                </a:extLst>
              </p:cNvPr>
              <p:cNvSpPr txBox="1"/>
              <p:nvPr/>
            </p:nvSpPr>
            <p:spPr>
              <a:xfrm>
                <a:off x="9055262" y="3674063"/>
                <a:ext cx="2550233" cy="461665"/>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=1∗</m:t>
                      </m:r>
                      <m:r>
                        <a:rPr lang="en-US" sz="2400" b="0" i="1" smtClean="0">
                          <a:solidFill>
                            <a:schemeClr val="accent6"/>
                          </a:solidFill>
                          <a:latin typeface="Cambria Math" panose="02040503050406030204" pitchFamily="18" charset="0"/>
                        </a:rPr>
                        <m:t>1</m:t>
                      </m:r>
                    </m:oMath>
                  </m:oMathPara>
                </a14:m>
                <a:endParaRPr lang="en-US" sz="2400"/>
              </a:p>
            </p:txBody>
          </p:sp>
        </mc:Choice>
        <mc:Fallback>
          <p:sp>
            <p:nvSpPr>
              <p:cNvPr id="86" name="TextBox 85">
                <a:extLst>
                  <a:ext uri="{FF2B5EF4-FFF2-40B4-BE49-F238E27FC236}">
                    <a16:creationId xmlns:a16="http://schemas.microsoft.com/office/drawing/2014/main" id="{AF548D44-FB02-E19B-E0CC-E1273CCF452E}"/>
                  </a:ext>
                </a:extLst>
              </p:cNvPr>
              <p:cNvSpPr txBox="1">
                <a:spLocks noRot="1" noChangeAspect="1" noMove="1" noResize="1" noEditPoints="1" noAdjustHandles="1" noChangeArrowheads="1" noChangeShapeType="1" noTextEdit="1"/>
              </p:cNvSpPr>
              <p:nvPr/>
            </p:nvSpPr>
            <p:spPr>
              <a:xfrm>
                <a:off x="9055262" y="3674063"/>
                <a:ext cx="2550233" cy="461665"/>
              </a:xfrm>
              <a:prstGeom prst="rect">
                <a:avLst/>
              </a:prstGeom>
              <a:blipFill>
                <a:blip r:embed="rId2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8" name="TextBox 87">
                <a:extLst>
                  <a:ext uri="{FF2B5EF4-FFF2-40B4-BE49-F238E27FC236}">
                    <a16:creationId xmlns:a16="http://schemas.microsoft.com/office/drawing/2014/main" id="{CD1C6A67-2801-AF9F-846B-39193663B391}"/>
                  </a:ext>
                </a:extLst>
              </p:cNvPr>
              <p:cNvSpPr txBox="1"/>
              <p:nvPr/>
            </p:nvSpPr>
            <p:spPr>
              <a:xfrm>
                <a:off x="5813327" y="5186448"/>
                <a:ext cx="1637354" cy="480901"/>
              </a:xfrm>
              <a:prstGeom prst="rect">
                <a:avLst/>
              </a:prstGeom>
              <a:noFill/>
            </p:spPr>
            <p:txBody>
              <a:bodyPr wrap="square">
                <a:spAutoFit/>
              </a:bodyPr>
              <a:lstStyle/>
              <a:p>
                <a:pPr/>
                <a14:m>
                  <m:oMathPara xmlns:m="http://schemas.openxmlformats.org/officeDocument/2006/math">
                    <m:oMath>
                      <m:sSubSup>
                        <m:sSubSupPr>
                          <m:ctrlPr>
                            <a:rPr lang="en-US" sz="2000" b="1" i="1">
                              <a:solidFill>
                                <a:schemeClr val="accent4"/>
                              </a:solidFill>
                              <a:latin typeface="Cambria Math" panose="02040503050406030204" pitchFamily="18" charset="0"/>
                            </a:rPr>
                          </m:ctrlPr>
                        </m:sSubSupPr>
                        <m:e>
                          <m:r>
                            <a:rPr lang="en-US" sz="2000" b="1" i="1">
                              <a:solidFill>
                                <a:schemeClr val="accent4"/>
                              </a:solidFill>
                              <a:latin typeface="Cambria Math" panose="02040503050406030204" pitchFamily="18" charset="0"/>
                            </a:rPr>
                            <m:t>𝒂</m:t>
                          </m:r>
                        </m:e>
                        <m:sub>
                          <m:r>
                            <a:rPr lang="en-US" sz="2000" b="1" i="1">
                              <a:solidFill>
                                <a:schemeClr val="accent4"/>
                              </a:solidFill>
                              <a:latin typeface="Cambria Math" panose="02040503050406030204" pitchFamily="18" charset="0"/>
                            </a:rPr>
                            <m:t>𝟔</m:t>
                          </m:r>
                        </m:sub>
                        <m:sup>
                          <m:r>
                            <a:rPr lang="en-US" sz="2000" b="1" i="1">
                              <a:solidFill>
                                <a:schemeClr val="accent4"/>
                              </a:solidFill>
                              <a:latin typeface="Cambria Math" panose="02040503050406030204" pitchFamily="18" charset="0"/>
                            </a:rPr>
                            <m:t>𝒇</m:t>
                          </m:r>
                        </m:sup>
                      </m:sSubSup>
                      <m:r>
                        <a:rPr lang="en-US" sz="2000" b="1" i="1">
                          <a:solidFill>
                            <a:schemeClr val="accent4"/>
                          </a:solidFill>
                          <a:latin typeface="Cambria Math" panose="02040503050406030204" pitchFamily="18" charset="0"/>
                        </a:rPr>
                        <m:t>=</m:t>
                      </m:r>
                      <m:r>
                        <a:rPr lang="en-US" sz="2000" b="1" i="1">
                          <a:solidFill>
                            <a:schemeClr val="accent4"/>
                          </a:solidFill>
                          <a:latin typeface="Cambria Math" panose="02040503050406030204" pitchFamily="18" charset="0"/>
                        </a:rPr>
                        <m:t>𝟏</m:t>
                      </m:r>
                    </m:oMath>
                  </m:oMathPara>
                </a14:m>
                <a:endParaRPr lang="en-US" sz="2000"/>
              </a:p>
            </p:txBody>
          </p:sp>
        </mc:Choice>
        <mc:Fallback>
          <p:sp>
            <p:nvSpPr>
              <p:cNvPr id="88" name="TextBox 87">
                <a:extLst>
                  <a:ext uri="{FF2B5EF4-FFF2-40B4-BE49-F238E27FC236}">
                    <a16:creationId xmlns:a16="http://schemas.microsoft.com/office/drawing/2014/main" id="{CD1C6A67-2801-AF9F-846B-39193663B391}"/>
                  </a:ext>
                </a:extLst>
              </p:cNvPr>
              <p:cNvSpPr txBox="1">
                <a:spLocks noRot="1" noChangeAspect="1" noMove="1" noResize="1" noEditPoints="1" noAdjustHandles="1" noChangeArrowheads="1" noChangeShapeType="1" noTextEdit="1"/>
              </p:cNvSpPr>
              <p:nvPr/>
            </p:nvSpPr>
            <p:spPr>
              <a:xfrm>
                <a:off x="5813327" y="5186448"/>
                <a:ext cx="1637354" cy="480901"/>
              </a:xfrm>
              <a:prstGeom prst="rect">
                <a:avLst/>
              </a:prstGeom>
              <a:blipFill>
                <a:blip r:embed="rId25"/>
                <a:stretch>
                  <a:fillRect b="-2564"/>
                </a:stretch>
              </a:blipFill>
            </p:spPr>
            <p:txBody>
              <a:bodyPr/>
              <a:lstStyle/>
              <a:p>
                <a:r>
                  <a:rPr lang="en-US">
                    <a:noFill/>
                  </a:rPr>
                  <a:t> </a:t>
                </a:r>
              </a:p>
            </p:txBody>
          </p:sp>
        </mc:Fallback>
      </mc:AlternateContent>
      <p:sp>
        <p:nvSpPr>
          <p:cNvPr id="3" name="TextBox 2">
            <a:extLst>
              <a:ext uri="{FF2B5EF4-FFF2-40B4-BE49-F238E27FC236}">
                <a16:creationId xmlns:a16="http://schemas.microsoft.com/office/drawing/2014/main" id="{5DD88551-23DD-8ECB-2B76-60863CA89BA1}"/>
              </a:ext>
            </a:extLst>
          </p:cNvPr>
          <p:cNvSpPr txBox="1"/>
          <p:nvPr/>
        </p:nvSpPr>
        <p:spPr>
          <a:xfrm>
            <a:off x="11311631" y="6525404"/>
            <a:ext cx="880369" cy="307777"/>
          </a:xfrm>
          <a:prstGeom prst="rect">
            <a:avLst/>
          </a:prstGeom>
          <a:noFill/>
        </p:spPr>
        <p:txBody>
          <a:bodyPr wrap="none" rtlCol="0">
            <a:spAutoFit/>
          </a:bodyPr>
          <a:lstStyle/>
          <a:p>
            <a:r>
              <a:rPr lang="en-US" sz="1400"/>
              <a:t>9803087</a:t>
            </a:r>
          </a:p>
        </p:txBody>
      </p:sp>
      <p:pic>
        <p:nvPicPr>
          <p:cNvPr id="7" name="Picture 6">
            <a:extLst>
              <a:ext uri="{FF2B5EF4-FFF2-40B4-BE49-F238E27FC236}">
                <a16:creationId xmlns:a16="http://schemas.microsoft.com/office/drawing/2014/main" id="{401E0699-5FE5-7B91-AA63-BF3C0857ABB0}"/>
              </a:ext>
            </a:extLst>
          </p:cNvPr>
          <p:cNvPicPr>
            <a:picLocks noChangeAspect="1"/>
          </p:cNvPicPr>
          <p:nvPr/>
        </p:nvPicPr>
        <p:blipFill>
          <a:blip r:embed="rId26"/>
          <a:stretch>
            <a:fillRect/>
          </a:stretch>
        </p:blipFill>
        <p:spPr>
          <a:xfrm>
            <a:off x="11277600" y="5655603"/>
            <a:ext cx="914400" cy="914400"/>
          </a:xfrm>
          <a:prstGeom prst="rect">
            <a:avLst/>
          </a:prstGeom>
        </p:spPr>
      </p:pic>
    </p:spTree>
    <p:extLst>
      <p:ext uri="{BB962C8B-B14F-4D97-AF65-F5344CB8AC3E}">
        <p14:creationId xmlns:p14="http://schemas.microsoft.com/office/powerpoint/2010/main" val="249881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500"/>
                                        <p:tgtEl>
                                          <p:spTgt spid="8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6"/>
                                        </p:tgtEl>
                                        <p:attrNameLst>
                                          <p:attrName>style.visibility</p:attrName>
                                        </p:attrNameLst>
                                      </p:cBhvr>
                                      <p:to>
                                        <p:strVal val="visible"/>
                                      </p:to>
                                    </p:set>
                                    <p:animEffect transition="in" filter="fade">
                                      <p:cBhvr>
                                        <p:cTn id="12" dur="500"/>
                                        <p:tgtEl>
                                          <p:spTgt spid="8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8"/>
                                        </p:tgtEl>
                                        <p:attrNameLst>
                                          <p:attrName>style.visibility</p:attrName>
                                        </p:attrNameLst>
                                      </p:cBhvr>
                                      <p:to>
                                        <p:strVal val="visible"/>
                                      </p:to>
                                    </p:set>
                                    <p:animEffect transition="in" filter="fade">
                                      <p:cBhvr>
                                        <p:cTn id="17"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86" grpId="0"/>
      <p:bldP spid="8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BFE1F-3596-2361-FB44-C41EBB2C00C5}"/>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8812F451-A37F-ACF7-A291-E722DC2CC56B}"/>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FE4F99CB-A6FA-9225-A51A-18BAF4A10537}"/>
                  </a:ext>
                </a:extLst>
              </p:cNvPr>
              <p:cNvSpPr>
                <a:spLocks noGrp="1"/>
              </p:cNvSpPr>
              <p:nvPr>
                <p:ph type="title"/>
              </p:nvPr>
            </p:nvSpPr>
            <p:spPr/>
            <p:txBody>
              <a:bodyPr>
                <a:normAutofit/>
              </a:bodyPr>
              <a:lstStyle/>
              <a:p>
                <a:r>
                  <a:rPr lang="en-US"/>
                  <a:t>Backward </a:t>
                </a:r>
                <a:r>
                  <a:rPr lang="en-US" err="1"/>
                  <a:t>Autodiff</a:t>
                </a:r>
                <a:r>
                  <a:rPr lang="en-US"/>
                  <a:t> </a:t>
                </a:r>
                <a14:m>
                  <m:oMath xmlns:m="http://schemas.openxmlformats.org/officeDocument/2006/math">
                    <m:sSubSup>
                      <m:sSubSupPr>
                        <m:ctrlPr>
                          <a:rPr lang="en-US" b="1" i="1">
                            <a:solidFill>
                              <a:schemeClr val="accent4"/>
                            </a:solidFill>
                            <a:latin typeface="Cambria Math" panose="02040503050406030204" pitchFamily="18" charset="0"/>
                          </a:rPr>
                        </m:ctrlPr>
                      </m:sSubSupPr>
                      <m:e>
                        <m:r>
                          <a:rPr lang="en-US" b="1" i="1">
                            <a:solidFill>
                              <a:schemeClr val="accent4"/>
                            </a:solidFill>
                            <a:latin typeface="Cambria Math" panose="02040503050406030204" pitchFamily="18" charset="0"/>
                          </a:rPr>
                          <m:t>𝒂</m:t>
                        </m:r>
                      </m:e>
                      <m:sub>
                        <m:r>
                          <a:rPr lang="en-US" b="1" i="1" smtClean="0">
                            <a:solidFill>
                              <a:schemeClr val="accent4"/>
                            </a:solidFill>
                            <a:latin typeface="Cambria Math" panose="02040503050406030204" pitchFamily="18" charset="0"/>
                          </a:rPr>
                          <m:t>𝟓</m:t>
                        </m:r>
                      </m:sub>
                      <m:sup>
                        <m:r>
                          <a:rPr lang="en-US" b="1" i="1">
                            <a:solidFill>
                              <a:schemeClr val="accent4"/>
                            </a:solidFill>
                            <a:latin typeface="Cambria Math" panose="02040503050406030204" pitchFamily="18" charset="0"/>
                          </a:rPr>
                          <m:t>𝒇</m:t>
                        </m:r>
                      </m:sup>
                    </m:sSubSup>
                  </m:oMath>
                </a14:m>
                <a:endParaRPr lang="en-US"/>
              </a:p>
            </p:txBody>
          </p:sp>
        </mc:Choice>
        <mc:Fallback>
          <p:sp>
            <p:nvSpPr>
              <p:cNvPr id="2" name="Title 1">
                <a:extLst>
                  <a:ext uri="{FF2B5EF4-FFF2-40B4-BE49-F238E27FC236}">
                    <a16:creationId xmlns:a16="http://schemas.microsoft.com/office/drawing/2014/main" id="{FE4F99CB-A6FA-9225-A51A-18BAF4A10537}"/>
                  </a:ext>
                </a:extLst>
              </p:cNvPr>
              <p:cNvSpPr>
                <a:spLocks noGrp="1" noRot="1" noChangeAspect="1" noMove="1" noResize="1" noEditPoints="1" noAdjustHandles="1" noChangeArrowheads="1" noChangeShapeType="1" noTextEdit="1"/>
              </p:cNvSpPr>
              <p:nvPr>
                <p:ph type="title"/>
              </p:nvPr>
            </p:nvSpPr>
            <p:spPr>
              <a:blipFill>
                <a:blip r:embed="rId3"/>
                <a:stretch>
                  <a:fillRect l="-2083" b="-12048"/>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C6FBB789-82A8-E6A4-C768-850762745E6D}"/>
                  </a:ext>
                </a:extLst>
              </p:cNvPr>
              <p:cNvSpPr>
                <a:spLocks noGrp="1"/>
              </p:cNvSpPr>
              <p:nvPr>
                <p:ph idx="1"/>
              </p:nvPr>
            </p:nvSpPr>
            <p:spPr>
              <a:xfrm>
                <a:off x="312421" y="1424540"/>
                <a:ext cx="11567160" cy="1274792"/>
              </a:xfrm>
            </p:spPr>
            <p:txBody>
              <a:bodyPr>
                <a:normAutofit/>
              </a:bodyPr>
              <a:lstStyle/>
              <a:p>
                <a:pPr marL="514350" indent="-514350">
                  <a:buAutoNum type="arabicPeriod"/>
                </a:pPr>
                <a:r>
                  <a:rPr lang="en-US" sz="2400"/>
                  <a:t>Initialize the final adjoint </a:t>
                </a:r>
                <a14:m>
                  <m:oMath xmlns:m="http://schemas.openxmlformats.org/officeDocument/2006/math">
                    <m:sSubSup>
                      <m:sSubSupPr>
                        <m:ctrlPr>
                          <a:rPr lang="en-US" sz="2400" b="0" i="1">
                            <a:latin typeface="Cambria Math" panose="02040503050406030204" pitchFamily="18" charset="0"/>
                          </a:rPr>
                        </m:ctrlPr>
                      </m:sSubSupPr>
                      <m:e>
                        <m:r>
                          <a:rPr lang="en-US" sz="2400" b="0" i="1">
                            <a:latin typeface="Cambria Math" panose="02040503050406030204" pitchFamily="18" charset="0"/>
                          </a:rPr>
                          <m:t>𝑎</m:t>
                        </m:r>
                      </m:e>
                      <m:sub>
                        <m:r>
                          <a:rPr lang="en-US" sz="2400" b="0" i="1" smtClean="0">
                            <a:latin typeface="Cambria Math" panose="02040503050406030204" pitchFamily="18" charset="0"/>
                          </a:rPr>
                          <m:t>𝑓</m:t>
                        </m:r>
                      </m:sub>
                      <m:sup>
                        <m:r>
                          <a:rPr lang="en-US" sz="2400" b="0" i="1">
                            <a:latin typeface="Cambria Math" panose="02040503050406030204" pitchFamily="18" charset="0"/>
                          </a:rPr>
                          <m:t>𝑓</m:t>
                        </m:r>
                      </m:sup>
                    </m:sSub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m:t>
                        </m:r>
                        <m:r>
                          <a:rPr lang="en-US" sz="2400" b="0" i="1" smtClean="0">
                            <a:latin typeface="Cambria Math" panose="02040503050406030204" pitchFamily="18" charset="0"/>
                          </a:rPr>
                          <m:t>𝑓</m:t>
                        </m:r>
                      </m:num>
                      <m:den>
                        <m:r>
                          <a:rPr lang="en-US" sz="2400" b="0" i="1" smtClean="0">
                            <a:latin typeface="Cambria Math" panose="02040503050406030204" pitchFamily="18" charset="0"/>
                          </a:rPr>
                          <m:t>𝜕</m:t>
                        </m:r>
                        <m:r>
                          <a:rPr lang="en-US" sz="2400" b="0" i="1" smtClean="0">
                            <a:latin typeface="Cambria Math" panose="02040503050406030204" pitchFamily="18" charset="0"/>
                          </a:rPr>
                          <m:t>𝑓</m:t>
                        </m:r>
                      </m:den>
                    </m:f>
                    <m:r>
                      <a:rPr lang="en-US" sz="2400" b="0" i="1" smtClean="0">
                        <a:latin typeface="Cambria Math" panose="02040503050406030204" pitchFamily="18" charset="0"/>
                      </a:rPr>
                      <m:t>=1</m:t>
                    </m:r>
                  </m:oMath>
                </a14:m>
                <a:endParaRPr lang="en-US" sz="2400"/>
              </a:p>
              <a:p>
                <a:pPr marL="514350" indent="-514350">
                  <a:buAutoNum type="arabicPeriod"/>
                </a:pPr>
                <a:r>
                  <a:rPr lang="en-US" sz="2400"/>
                  <a:t>Compute the adjoint for each variable </a:t>
                </a:r>
                <a:r>
                  <a:rPr lang="en-US" sz="2400" b="1"/>
                  <a:t>working backward.</a:t>
                </a:r>
              </a:p>
            </p:txBody>
          </p:sp>
        </mc:Choice>
        <mc:Fallback>
          <p:sp>
            <p:nvSpPr>
              <p:cNvPr id="64" name="Content Placeholder 63">
                <a:extLst>
                  <a:ext uri="{FF2B5EF4-FFF2-40B4-BE49-F238E27FC236}">
                    <a16:creationId xmlns:a16="http://schemas.microsoft.com/office/drawing/2014/main" id="{C6FBB789-82A8-E6A4-C768-850762745E6D}"/>
                  </a:ext>
                </a:extLst>
              </p:cNvPr>
              <p:cNvSpPr>
                <a:spLocks noGrp="1" noRot="1" noChangeAspect="1" noMove="1" noResize="1" noEditPoints="1" noAdjustHandles="1" noChangeArrowheads="1" noChangeShapeType="1" noTextEdit="1"/>
              </p:cNvSpPr>
              <p:nvPr>
                <p:ph idx="1"/>
              </p:nvPr>
            </p:nvSpPr>
            <p:spPr>
              <a:xfrm>
                <a:off x="312421" y="1424540"/>
                <a:ext cx="11567160" cy="1274792"/>
              </a:xfrm>
              <a:blipFill>
                <a:blip r:embed="rId4"/>
                <a:stretch>
                  <a:fillRect l="-768" t="-99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BBA14442-6A86-AD3D-01AF-02C42BEE294B}"/>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12" name="TextBox 11">
                <a:extLst>
                  <a:ext uri="{FF2B5EF4-FFF2-40B4-BE49-F238E27FC236}">
                    <a16:creationId xmlns:a16="http://schemas.microsoft.com/office/drawing/2014/main" id="{BBA14442-6A86-AD3D-01AF-02C42BEE294B}"/>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5"/>
                <a:stretch>
                  <a:fillRect t="-116279" b="-159302"/>
                </a:stretch>
              </a:blipFill>
            </p:spPr>
            <p:txBody>
              <a:bodyPr/>
              <a:lstStyle/>
              <a:p>
                <a:r>
                  <a:rPr lang="en-US">
                    <a:noFill/>
                  </a:rPr>
                  <a:t> </a:t>
                </a:r>
              </a:p>
            </p:txBody>
          </p:sp>
        </mc:Fallback>
      </mc:AlternateContent>
      <p:sp>
        <p:nvSpPr>
          <p:cNvPr id="14" name="Right Arrow 13">
            <a:extLst>
              <a:ext uri="{FF2B5EF4-FFF2-40B4-BE49-F238E27FC236}">
                <a16:creationId xmlns:a16="http://schemas.microsoft.com/office/drawing/2014/main" id="{DE75E1A6-AC94-A787-B46B-BB59F1FF9C29}"/>
              </a:ext>
            </a:extLst>
          </p:cNvPr>
          <p:cNvSpPr/>
          <p:nvPr/>
        </p:nvSpPr>
        <p:spPr>
          <a:xfrm>
            <a:off x="66908" y="2185636"/>
            <a:ext cx="337692" cy="16726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3" name="Rounded Rectangle 42">
                <a:extLst>
                  <a:ext uri="{FF2B5EF4-FFF2-40B4-BE49-F238E27FC236}">
                    <a16:creationId xmlns:a16="http://schemas.microsoft.com/office/drawing/2014/main" id="{58A6AA8E-DA65-A9FA-9412-C7A5A3519450}"/>
                  </a:ext>
                </a:extLst>
              </p:cNvPr>
              <p:cNvSpPr/>
              <p:nvPr/>
            </p:nvSpPr>
            <p:spPr>
              <a:xfrm>
                <a:off x="2728227" y="4422775"/>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𝟑</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1</m:t>
                          </m:r>
                        </m:sub>
                      </m:sSub>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43" name="Rounded Rectangle 42">
                <a:extLst>
                  <a:ext uri="{FF2B5EF4-FFF2-40B4-BE49-F238E27FC236}">
                    <a16:creationId xmlns:a16="http://schemas.microsoft.com/office/drawing/2014/main" id="{58A6AA8E-DA65-A9FA-9412-C7A5A3519450}"/>
                  </a:ext>
                </a:extLst>
              </p:cNvPr>
              <p:cNvSpPr>
                <a:spLocks noRot="1" noChangeAspect="1" noMove="1" noResize="1" noEditPoints="1" noAdjustHandles="1" noChangeArrowheads="1" noChangeShapeType="1" noTextEdit="1"/>
              </p:cNvSpPr>
              <p:nvPr/>
            </p:nvSpPr>
            <p:spPr>
              <a:xfrm>
                <a:off x="2728227" y="4422775"/>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Rounded Rectangle 43">
                <a:extLst>
                  <a:ext uri="{FF2B5EF4-FFF2-40B4-BE49-F238E27FC236}">
                    <a16:creationId xmlns:a16="http://schemas.microsoft.com/office/drawing/2014/main" id="{9AB66F69-61A8-A0B8-EB09-E768BFC9529F}"/>
                  </a:ext>
                </a:extLst>
              </p:cNvPr>
              <p:cNvSpPr/>
              <p:nvPr/>
            </p:nvSpPr>
            <p:spPr>
              <a:xfrm>
                <a:off x="1364881" y="3324204"/>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𝟏</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oMath>
                  </m:oMathPara>
                </a14:m>
                <a:endParaRPr lang="en-US" sz="2000">
                  <a:solidFill>
                    <a:schemeClr val="tx1"/>
                  </a:solidFill>
                </a:endParaRPr>
              </a:p>
            </p:txBody>
          </p:sp>
        </mc:Choice>
        <mc:Fallback>
          <p:sp>
            <p:nvSpPr>
              <p:cNvPr id="44" name="Rounded Rectangle 43">
                <a:extLst>
                  <a:ext uri="{FF2B5EF4-FFF2-40B4-BE49-F238E27FC236}">
                    <a16:creationId xmlns:a16="http://schemas.microsoft.com/office/drawing/2014/main" id="{9AB66F69-61A8-A0B8-EB09-E768BFC9529F}"/>
                  </a:ext>
                </a:extLst>
              </p:cNvPr>
              <p:cNvSpPr>
                <a:spLocks noRot="1" noChangeAspect="1" noMove="1" noResize="1" noEditPoints="1" noAdjustHandles="1" noChangeArrowheads="1" noChangeShapeType="1" noTextEdit="1"/>
              </p:cNvSpPr>
              <p:nvPr/>
            </p:nvSpPr>
            <p:spPr>
              <a:xfrm>
                <a:off x="1364881" y="3324204"/>
                <a:ext cx="10479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5" name="Rounded Rectangle 44">
                <a:extLst>
                  <a:ext uri="{FF2B5EF4-FFF2-40B4-BE49-F238E27FC236}">
                    <a16:creationId xmlns:a16="http://schemas.microsoft.com/office/drawing/2014/main" id="{5FCCF07B-ADD0-90C0-BDD8-89D53C9F4913}"/>
                  </a:ext>
                </a:extLst>
              </p:cNvPr>
              <p:cNvSpPr/>
              <p:nvPr/>
            </p:nvSpPr>
            <p:spPr>
              <a:xfrm>
                <a:off x="1364881" y="5516181"/>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𝟐</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45" name="Rounded Rectangle 44">
                <a:extLst>
                  <a:ext uri="{FF2B5EF4-FFF2-40B4-BE49-F238E27FC236}">
                    <a16:creationId xmlns:a16="http://schemas.microsoft.com/office/drawing/2014/main" id="{5FCCF07B-ADD0-90C0-BDD8-89D53C9F4913}"/>
                  </a:ext>
                </a:extLst>
              </p:cNvPr>
              <p:cNvSpPr>
                <a:spLocks noRot="1" noChangeAspect="1" noMove="1" noResize="1" noEditPoints="1" noAdjustHandles="1" noChangeArrowheads="1" noChangeShapeType="1" noTextEdit="1"/>
              </p:cNvSpPr>
              <p:nvPr/>
            </p:nvSpPr>
            <p:spPr>
              <a:xfrm>
                <a:off x="1364881" y="5516181"/>
                <a:ext cx="1047947"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6" name="Rounded Rectangle 45">
                <a:extLst>
                  <a:ext uri="{FF2B5EF4-FFF2-40B4-BE49-F238E27FC236}">
                    <a16:creationId xmlns:a16="http://schemas.microsoft.com/office/drawing/2014/main" id="{7017227E-FBA7-FFC7-44FA-A7AB07A754FE}"/>
                  </a:ext>
                </a:extLst>
              </p:cNvPr>
              <p:cNvSpPr/>
              <p:nvPr/>
            </p:nvSpPr>
            <p:spPr>
              <a:xfrm>
                <a:off x="4367098" y="5516181"/>
                <a:ext cx="1532709" cy="4685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bg1"/>
                              </a:solidFill>
                              <a:latin typeface="Cambria Math" panose="02040503050406030204" pitchFamily="18" charset="0"/>
                            </a:rPr>
                          </m:ctrlPr>
                        </m:sSubPr>
                        <m:e>
                          <m:r>
                            <a:rPr lang="en-US" sz="2000" b="1" i="1" smtClean="0">
                              <a:solidFill>
                                <a:schemeClr val="bg1"/>
                              </a:solidFill>
                              <a:latin typeface="Cambria Math" panose="02040503050406030204" pitchFamily="18" charset="0"/>
                            </a:rPr>
                            <m:t>𝒗</m:t>
                          </m:r>
                        </m:e>
                        <m:sub>
                          <m:r>
                            <a:rPr lang="en-US" sz="2000" b="1" i="1" smtClean="0">
                              <a:solidFill>
                                <a:schemeClr val="bg1"/>
                              </a:solidFill>
                              <a:latin typeface="Cambria Math" panose="02040503050406030204" pitchFamily="18" charset="0"/>
                            </a:rPr>
                            <m:t>𝟓</m:t>
                          </m:r>
                        </m:sub>
                      </m:sSub>
                      <m:r>
                        <a:rPr lang="en-US" sz="2000" b="0" i="1" smtClean="0">
                          <a:solidFill>
                            <a:schemeClr val="bg1"/>
                          </a:solidFill>
                          <a:latin typeface="Cambria Math" panose="02040503050406030204" pitchFamily="18" charset="0"/>
                        </a:rPr>
                        <m:t>=</m:t>
                      </m:r>
                      <m:func>
                        <m:funcPr>
                          <m:ctrlPr>
                            <a:rPr lang="en-US" sz="2000" b="0" i="0" smtClean="0">
                              <a:solidFill>
                                <a:schemeClr val="bg1"/>
                              </a:solidFill>
                              <a:latin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rPr>
                            <m:t>sin</m:t>
                          </m:r>
                        </m:fName>
                        <m:e>
                          <m:d>
                            <m:dPr>
                              <m:ctrlPr>
                                <a:rPr lang="en-US" sz="2000" b="0" i="1" smtClean="0">
                                  <a:solidFill>
                                    <a:schemeClr val="bg1"/>
                                  </a:solidFill>
                                  <a:latin typeface="Cambria Math" panose="02040503050406030204" pitchFamily="18" charset="0"/>
                                </a:rPr>
                              </m:ctrlPr>
                            </m:dPr>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𝑣</m:t>
                                  </m:r>
                                </m:e>
                                <m:sub>
                                  <m:r>
                                    <a:rPr lang="en-US" sz="2000" b="0" i="1" smtClean="0">
                                      <a:solidFill>
                                        <a:schemeClr val="bg1"/>
                                      </a:solidFill>
                                      <a:latin typeface="Cambria Math" panose="02040503050406030204" pitchFamily="18" charset="0"/>
                                    </a:rPr>
                                    <m:t>2</m:t>
                                  </m:r>
                                </m:sub>
                              </m:sSub>
                            </m:e>
                          </m:d>
                        </m:e>
                      </m:func>
                    </m:oMath>
                  </m:oMathPara>
                </a14:m>
                <a:endParaRPr lang="en-US" sz="2000">
                  <a:solidFill>
                    <a:schemeClr val="bg1"/>
                  </a:solidFill>
                </a:endParaRPr>
              </a:p>
            </p:txBody>
          </p:sp>
        </mc:Choice>
        <mc:Fallback>
          <p:sp>
            <p:nvSpPr>
              <p:cNvPr id="46" name="Rounded Rectangle 45">
                <a:extLst>
                  <a:ext uri="{FF2B5EF4-FFF2-40B4-BE49-F238E27FC236}">
                    <a16:creationId xmlns:a16="http://schemas.microsoft.com/office/drawing/2014/main" id="{7017227E-FBA7-FFC7-44FA-A7AB07A754FE}"/>
                  </a:ext>
                </a:extLst>
              </p:cNvPr>
              <p:cNvSpPr>
                <a:spLocks noRot="1" noChangeAspect="1" noMove="1" noResize="1" noEditPoints="1" noAdjustHandles="1" noChangeArrowheads="1" noChangeShapeType="1" noTextEdit="1"/>
              </p:cNvSpPr>
              <p:nvPr/>
            </p:nvSpPr>
            <p:spPr>
              <a:xfrm>
                <a:off x="4367098" y="5516181"/>
                <a:ext cx="1532709"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7" name="Rounded Rectangle 46">
                <a:extLst>
                  <a:ext uri="{FF2B5EF4-FFF2-40B4-BE49-F238E27FC236}">
                    <a16:creationId xmlns:a16="http://schemas.microsoft.com/office/drawing/2014/main" id="{EB2760A5-E738-2BF1-01D1-6537CEDB4DA4}"/>
                  </a:ext>
                </a:extLst>
              </p:cNvPr>
              <p:cNvSpPr/>
              <p:nvPr/>
            </p:nvSpPr>
            <p:spPr>
              <a:xfrm>
                <a:off x="4493960" y="3324204"/>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𝟒</m:t>
                          </m:r>
                        </m:sub>
                      </m:sSub>
                      <m:r>
                        <a:rPr lang="en-US" sz="2000" b="0" i="1" smtClean="0">
                          <a:solidFill>
                            <a:schemeClr val="tx1"/>
                          </a:solidFill>
                          <a:latin typeface="Cambria Math" panose="02040503050406030204" pitchFamily="18" charset="0"/>
                        </a:rPr>
                        <m:t>=</m:t>
                      </m:r>
                      <m:sSup>
                        <m:sSupPr>
                          <m:ctrlPr>
                            <a:rPr lang="en-US" sz="2000" b="0" i="1" smtClean="0">
                              <a:solidFill>
                                <a:schemeClr val="tx1"/>
                              </a:solidFill>
                              <a:latin typeface="Cambria Math" panose="02040503050406030204" pitchFamily="18" charset="0"/>
                            </a:rPr>
                          </m:ctrlPr>
                        </m:sSupPr>
                        <m:e>
                          <m:r>
                            <a:rPr lang="en-US" sz="2000" b="0" i="1" smtClean="0">
                              <a:solidFill>
                                <a:schemeClr val="tx1"/>
                              </a:solidFill>
                              <a:latin typeface="Cambria Math" panose="02040503050406030204" pitchFamily="18" charset="0"/>
                            </a:rPr>
                            <m:t>𝑒</m:t>
                          </m:r>
                        </m:e>
                        <m:sup>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3</m:t>
                              </m:r>
                            </m:sub>
                          </m:sSub>
                        </m:sup>
                      </m:sSup>
                    </m:oMath>
                  </m:oMathPara>
                </a14:m>
                <a:endParaRPr lang="en-US" sz="2000">
                  <a:solidFill>
                    <a:schemeClr val="tx1"/>
                  </a:solidFill>
                </a:endParaRPr>
              </a:p>
            </p:txBody>
          </p:sp>
        </mc:Choice>
        <mc:Fallback>
          <p:sp>
            <p:nvSpPr>
              <p:cNvPr id="47" name="Rounded Rectangle 46">
                <a:extLst>
                  <a:ext uri="{FF2B5EF4-FFF2-40B4-BE49-F238E27FC236}">
                    <a16:creationId xmlns:a16="http://schemas.microsoft.com/office/drawing/2014/main" id="{EB2760A5-E738-2BF1-01D1-6537CEDB4DA4}"/>
                  </a:ext>
                </a:extLst>
              </p:cNvPr>
              <p:cNvSpPr>
                <a:spLocks noRot="1" noChangeAspect="1" noMove="1" noResize="1" noEditPoints="1" noAdjustHandles="1" noChangeArrowheads="1" noChangeShapeType="1" noTextEdit="1"/>
              </p:cNvSpPr>
              <p:nvPr/>
            </p:nvSpPr>
            <p:spPr>
              <a:xfrm>
                <a:off x="4493960" y="3324204"/>
                <a:ext cx="1266702"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3" name="Rounded Rectangle 62">
                <a:extLst>
                  <a:ext uri="{FF2B5EF4-FFF2-40B4-BE49-F238E27FC236}">
                    <a16:creationId xmlns:a16="http://schemas.microsoft.com/office/drawing/2014/main" id="{B3DA274E-896E-D8B9-6C23-582C7F1662BB}"/>
                  </a:ext>
                </a:extLst>
              </p:cNvPr>
              <p:cNvSpPr/>
              <p:nvPr/>
            </p:nvSpPr>
            <p:spPr>
              <a:xfrm>
                <a:off x="6197780" y="4422775"/>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𝟔</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4</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oMath>
                  </m:oMathPara>
                </a14:m>
                <a:endParaRPr lang="en-US" sz="2000" b="1" i="1">
                  <a:solidFill>
                    <a:schemeClr val="tx1"/>
                  </a:solidFill>
                  <a:latin typeface="Cambria Math" panose="02040503050406030204" pitchFamily="18" charset="0"/>
                </a:endParaRPr>
              </a:p>
            </p:txBody>
          </p:sp>
        </mc:Choice>
        <mc:Fallback>
          <p:sp>
            <p:nvSpPr>
              <p:cNvPr id="63" name="Rounded Rectangle 62">
                <a:extLst>
                  <a:ext uri="{FF2B5EF4-FFF2-40B4-BE49-F238E27FC236}">
                    <a16:creationId xmlns:a16="http://schemas.microsoft.com/office/drawing/2014/main" id="{B3DA274E-896E-D8B9-6C23-582C7F1662BB}"/>
                  </a:ext>
                </a:extLst>
              </p:cNvPr>
              <p:cNvSpPr>
                <a:spLocks noRot="1" noChangeAspect="1" noMove="1" noResize="1" noEditPoints="1" noAdjustHandles="1" noChangeArrowheads="1" noChangeShapeType="1" noTextEdit="1"/>
              </p:cNvSpPr>
              <p:nvPr/>
            </p:nvSpPr>
            <p:spPr>
              <a:xfrm>
                <a:off x="6197780" y="4422775"/>
                <a:ext cx="1685980" cy="468535"/>
              </a:xfrm>
              <a:prstGeom prst="round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5" name="Rounded Rectangle 64">
                <a:extLst>
                  <a:ext uri="{FF2B5EF4-FFF2-40B4-BE49-F238E27FC236}">
                    <a16:creationId xmlns:a16="http://schemas.microsoft.com/office/drawing/2014/main" id="{CA3818AC-4247-D451-EAEC-12A588E69F9F}"/>
                  </a:ext>
                </a:extLst>
              </p:cNvPr>
              <p:cNvSpPr/>
              <p:nvPr/>
            </p:nvSpPr>
            <p:spPr>
              <a:xfrm>
                <a:off x="8223766" y="5516181"/>
                <a:ext cx="1685980" cy="468535"/>
              </a:xfrm>
              <a:prstGeom prst="roundRect">
                <a:avLst/>
              </a:prstGeom>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𝟕</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6</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5</m:t>
                          </m:r>
                        </m:sub>
                      </m:sSub>
                    </m:oMath>
                  </m:oMathPara>
                </a14:m>
                <a:endParaRPr lang="en-US" sz="2000">
                  <a:solidFill>
                    <a:schemeClr val="tx1"/>
                  </a:solidFill>
                </a:endParaRPr>
              </a:p>
            </p:txBody>
          </p:sp>
        </mc:Choice>
        <mc:Fallback>
          <p:sp>
            <p:nvSpPr>
              <p:cNvPr id="65" name="Rounded Rectangle 64">
                <a:extLst>
                  <a:ext uri="{FF2B5EF4-FFF2-40B4-BE49-F238E27FC236}">
                    <a16:creationId xmlns:a16="http://schemas.microsoft.com/office/drawing/2014/main" id="{CA3818AC-4247-D451-EAEC-12A588E69F9F}"/>
                  </a:ext>
                </a:extLst>
              </p:cNvPr>
              <p:cNvSpPr>
                <a:spLocks noRot="1" noChangeAspect="1" noMove="1" noResize="1" noEditPoints="1" noAdjustHandles="1" noChangeArrowheads="1" noChangeShapeType="1" noTextEdit="1"/>
              </p:cNvSpPr>
              <p:nvPr/>
            </p:nvSpPr>
            <p:spPr>
              <a:xfrm>
                <a:off x="8223766" y="5516181"/>
                <a:ext cx="1685980" cy="468535"/>
              </a:xfrm>
              <a:prstGeom prst="roundRect">
                <a:avLst/>
              </a:prstGeom>
              <a:blipFill>
                <a:blip r:embed="rId12"/>
                <a:stretch>
                  <a:fillRect/>
                </a:stretch>
              </a:blipFill>
            </p:spPr>
            <p:txBody>
              <a:bodyPr/>
              <a:lstStyle/>
              <a:p>
                <a:r>
                  <a:rPr lang="en-US">
                    <a:noFill/>
                  </a:rPr>
                  <a:t> </a:t>
                </a:r>
              </a:p>
            </p:txBody>
          </p:sp>
        </mc:Fallback>
      </mc:AlternateContent>
      <p:cxnSp>
        <p:nvCxnSpPr>
          <p:cNvPr id="66" name="Straight Arrow Connector 65">
            <a:extLst>
              <a:ext uri="{FF2B5EF4-FFF2-40B4-BE49-F238E27FC236}">
                <a16:creationId xmlns:a16="http://schemas.microsoft.com/office/drawing/2014/main" id="{87482C1E-5744-80A7-D01F-532948150341}"/>
              </a:ext>
            </a:extLst>
          </p:cNvPr>
          <p:cNvCxnSpPr>
            <a:stCxn id="44" idx="3"/>
            <a:endCxn id="43" idx="1"/>
          </p:cNvCxnSpPr>
          <p:nvPr/>
        </p:nvCxnSpPr>
        <p:spPr>
          <a:xfrm>
            <a:off x="2412828" y="3558472"/>
            <a:ext cx="315399"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0AC3F5E8-8266-2922-A458-C33E8E5B64BC}"/>
              </a:ext>
            </a:extLst>
          </p:cNvPr>
          <p:cNvCxnSpPr>
            <a:cxnSpLocks/>
            <a:stCxn id="45" idx="3"/>
            <a:endCxn id="43" idx="1"/>
          </p:cNvCxnSpPr>
          <p:nvPr/>
        </p:nvCxnSpPr>
        <p:spPr>
          <a:xfrm flipV="1">
            <a:off x="2412828" y="4657043"/>
            <a:ext cx="315399"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8" name="Straight Arrow Connector 67">
            <a:extLst>
              <a:ext uri="{FF2B5EF4-FFF2-40B4-BE49-F238E27FC236}">
                <a16:creationId xmlns:a16="http://schemas.microsoft.com/office/drawing/2014/main" id="{95EBC17B-FABC-EB16-459D-86ECEE89B30C}"/>
              </a:ext>
            </a:extLst>
          </p:cNvPr>
          <p:cNvCxnSpPr>
            <a:cxnSpLocks/>
            <a:stCxn id="43" idx="3"/>
            <a:endCxn id="47" idx="1"/>
          </p:cNvCxnSpPr>
          <p:nvPr/>
        </p:nvCxnSpPr>
        <p:spPr>
          <a:xfrm flipV="1">
            <a:off x="4121599" y="3558472"/>
            <a:ext cx="372361"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9" name="Straight Arrow Connector 68">
            <a:extLst>
              <a:ext uri="{FF2B5EF4-FFF2-40B4-BE49-F238E27FC236}">
                <a16:creationId xmlns:a16="http://schemas.microsoft.com/office/drawing/2014/main" id="{B0ECBA95-DC60-82B3-EC84-FEC0F8D6FE45}"/>
              </a:ext>
            </a:extLst>
          </p:cNvPr>
          <p:cNvCxnSpPr>
            <a:cxnSpLocks/>
            <a:stCxn id="45" idx="3"/>
            <a:endCxn id="46" idx="1"/>
          </p:cNvCxnSpPr>
          <p:nvPr/>
        </p:nvCxnSpPr>
        <p:spPr>
          <a:xfrm>
            <a:off x="2412828" y="5750449"/>
            <a:ext cx="195427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49BB9A5C-C726-A577-17D2-D2F3F1B94086}"/>
              </a:ext>
            </a:extLst>
          </p:cNvPr>
          <p:cNvCxnSpPr>
            <a:cxnSpLocks/>
            <a:stCxn id="47" idx="3"/>
            <a:endCxn id="63" idx="1"/>
          </p:cNvCxnSpPr>
          <p:nvPr/>
        </p:nvCxnSpPr>
        <p:spPr>
          <a:xfrm>
            <a:off x="5760662" y="3558472"/>
            <a:ext cx="437118"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1" name="Straight Arrow Connector 70">
            <a:extLst>
              <a:ext uri="{FF2B5EF4-FFF2-40B4-BE49-F238E27FC236}">
                <a16:creationId xmlns:a16="http://schemas.microsoft.com/office/drawing/2014/main" id="{FA307AC9-1637-AFF7-9073-DCB418D14080}"/>
              </a:ext>
            </a:extLst>
          </p:cNvPr>
          <p:cNvCxnSpPr>
            <a:cxnSpLocks/>
            <a:stCxn id="43" idx="3"/>
            <a:endCxn id="63" idx="1"/>
          </p:cNvCxnSpPr>
          <p:nvPr/>
        </p:nvCxnSpPr>
        <p:spPr>
          <a:xfrm>
            <a:off x="4121599" y="4657043"/>
            <a:ext cx="207618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2" name="Straight Arrow Connector 71">
            <a:extLst>
              <a:ext uri="{FF2B5EF4-FFF2-40B4-BE49-F238E27FC236}">
                <a16:creationId xmlns:a16="http://schemas.microsoft.com/office/drawing/2014/main" id="{3CC499F4-CECD-99DF-F0B6-0A1FE8AA2033}"/>
              </a:ext>
            </a:extLst>
          </p:cNvPr>
          <p:cNvCxnSpPr>
            <a:cxnSpLocks/>
            <a:stCxn id="46" idx="3"/>
            <a:endCxn id="65" idx="1"/>
          </p:cNvCxnSpPr>
          <p:nvPr/>
        </p:nvCxnSpPr>
        <p:spPr>
          <a:xfrm>
            <a:off x="5899807" y="5750449"/>
            <a:ext cx="2323959" cy="0"/>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F91AACF6-3ED4-9356-C17A-2A2B39A9605C}"/>
              </a:ext>
            </a:extLst>
          </p:cNvPr>
          <p:cNvCxnSpPr>
            <a:cxnSpLocks/>
            <a:stCxn id="63" idx="3"/>
            <a:endCxn id="65" idx="1"/>
          </p:cNvCxnSpPr>
          <p:nvPr/>
        </p:nvCxnSpPr>
        <p:spPr>
          <a:xfrm>
            <a:off x="7883760" y="4657043"/>
            <a:ext cx="340006"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4" name="TextBox 73">
                <a:extLst>
                  <a:ext uri="{FF2B5EF4-FFF2-40B4-BE49-F238E27FC236}">
                    <a16:creationId xmlns:a16="http://schemas.microsoft.com/office/drawing/2014/main" id="{DD2BB71A-6D8C-9931-8FE3-39E91343AD3E}"/>
                  </a:ext>
                </a:extLst>
              </p:cNvPr>
              <p:cNvSpPr txBox="1"/>
              <p:nvPr/>
            </p:nvSpPr>
            <p:spPr>
              <a:xfrm>
                <a:off x="-9970" y="3373805"/>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74" name="TextBox 73">
                <a:extLst>
                  <a:ext uri="{FF2B5EF4-FFF2-40B4-BE49-F238E27FC236}">
                    <a16:creationId xmlns:a16="http://schemas.microsoft.com/office/drawing/2014/main" id="{DD2BB71A-6D8C-9931-8FE3-39E91343AD3E}"/>
                  </a:ext>
                </a:extLst>
              </p:cNvPr>
              <p:cNvSpPr txBox="1">
                <a:spLocks noRot="1" noChangeAspect="1" noMove="1" noResize="1" noEditPoints="1" noAdjustHandles="1" noChangeArrowheads="1" noChangeShapeType="1" noTextEdit="1"/>
              </p:cNvSpPr>
              <p:nvPr/>
            </p:nvSpPr>
            <p:spPr>
              <a:xfrm>
                <a:off x="-9970" y="3373805"/>
                <a:ext cx="1092905" cy="400110"/>
              </a:xfrm>
              <a:prstGeom prst="rect">
                <a:avLst/>
              </a:prstGeom>
              <a:blipFill>
                <a:blip r:embed="rId13"/>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5" name="TextBox 74">
                <a:extLst>
                  <a:ext uri="{FF2B5EF4-FFF2-40B4-BE49-F238E27FC236}">
                    <a16:creationId xmlns:a16="http://schemas.microsoft.com/office/drawing/2014/main" id="{DE7AA132-D20A-C39B-0652-DA0B5B63E9FD}"/>
                  </a:ext>
                </a:extLst>
              </p:cNvPr>
              <p:cNvSpPr txBox="1"/>
              <p:nvPr/>
            </p:nvSpPr>
            <p:spPr>
              <a:xfrm>
                <a:off x="-9970" y="5559260"/>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75" name="TextBox 74">
                <a:extLst>
                  <a:ext uri="{FF2B5EF4-FFF2-40B4-BE49-F238E27FC236}">
                    <a16:creationId xmlns:a16="http://schemas.microsoft.com/office/drawing/2014/main" id="{DE7AA132-D20A-C39B-0652-DA0B5B63E9FD}"/>
                  </a:ext>
                </a:extLst>
              </p:cNvPr>
              <p:cNvSpPr txBox="1">
                <a:spLocks noRot="1" noChangeAspect="1" noMove="1" noResize="1" noEditPoints="1" noAdjustHandles="1" noChangeArrowheads="1" noChangeShapeType="1" noTextEdit="1"/>
              </p:cNvSpPr>
              <p:nvPr/>
            </p:nvSpPr>
            <p:spPr>
              <a:xfrm>
                <a:off x="-9970" y="5559260"/>
                <a:ext cx="1092905" cy="400110"/>
              </a:xfrm>
              <a:prstGeom prst="rect">
                <a:avLst/>
              </a:prstGeom>
              <a:blipFill>
                <a:blip r:embed="rId14"/>
                <a:stretch>
                  <a:fillRect/>
                </a:stretch>
              </a:blipFill>
            </p:spPr>
            <p:txBody>
              <a:bodyPr/>
              <a:lstStyle/>
              <a:p>
                <a:r>
                  <a:rPr lang="en-US">
                    <a:noFill/>
                  </a:rPr>
                  <a:t> </a:t>
                </a:r>
              </a:p>
            </p:txBody>
          </p:sp>
        </mc:Fallback>
      </mc:AlternateContent>
      <p:cxnSp>
        <p:nvCxnSpPr>
          <p:cNvPr id="76" name="Straight Arrow Connector 75">
            <a:extLst>
              <a:ext uri="{FF2B5EF4-FFF2-40B4-BE49-F238E27FC236}">
                <a16:creationId xmlns:a16="http://schemas.microsoft.com/office/drawing/2014/main" id="{4B55D9B6-E62B-2E5B-9B03-9A7AFF77FB17}"/>
              </a:ext>
            </a:extLst>
          </p:cNvPr>
          <p:cNvCxnSpPr>
            <a:cxnSpLocks/>
          </p:cNvCxnSpPr>
          <p:nvPr/>
        </p:nvCxnSpPr>
        <p:spPr>
          <a:xfrm>
            <a:off x="1018488" y="3558471"/>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1EB2F684-199A-B5E9-6E5D-68FA1D42D5AC}"/>
              </a:ext>
            </a:extLst>
          </p:cNvPr>
          <p:cNvCxnSpPr>
            <a:cxnSpLocks/>
          </p:cNvCxnSpPr>
          <p:nvPr/>
        </p:nvCxnSpPr>
        <p:spPr>
          <a:xfrm>
            <a:off x="1018488" y="5744560"/>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8" name="TextBox 77">
                <a:extLst>
                  <a:ext uri="{FF2B5EF4-FFF2-40B4-BE49-F238E27FC236}">
                    <a16:creationId xmlns:a16="http://schemas.microsoft.com/office/drawing/2014/main" id="{DFC3CD7D-2A4C-5A1D-5F62-807DA01CA79A}"/>
                  </a:ext>
                </a:extLst>
              </p:cNvPr>
              <p:cNvSpPr txBox="1"/>
              <p:nvPr/>
            </p:nvSpPr>
            <p:spPr>
              <a:xfrm>
                <a:off x="1299353" y="3792739"/>
                <a:ext cx="144386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78" name="TextBox 77">
                <a:extLst>
                  <a:ext uri="{FF2B5EF4-FFF2-40B4-BE49-F238E27FC236}">
                    <a16:creationId xmlns:a16="http://schemas.microsoft.com/office/drawing/2014/main" id="{DFC3CD7D-2A4C-5A1D-5F62-807DA01CA79A}"/>
                  </a:ext>
                </a:extLst>
              </p:cNvPr>
              <p:cNvSpPr txBox="1">
                <a:spLocks noRot="1" noChangeAspect="1" noMove="1" noResize="1" noEditPoints="1" noAdjustHandles="1" noChangeArrowheads="1" noChangeShapeType="1" noTextEdit="1"/>
              </p:cNvSpPr>
              <p:nvPr/>
            </p:nvSpPr>
            <p:spPr>
              <a:xfrm>
                <a:off x="1299353" y="3792739"/>
                <a:ext cx="1443860" cy="707886"/>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9" name="TextBox 78">
                <a:extLst>
                  <a:ext uri="{FF2B5EF4-FFF2-40B4-BE49-F238E27FC236}">
                    <a16:creationId xmlns:a16="http://schemas.microsoft.com/office/drawing/2014/main" id="{B477B06A-BD22-A82A-4028-A8BD5E42D295}"/>
                  </a:ext>
                </a:extLst>
              </p:cNvPr>
              <p:cNvSpPr txBox="1"/>
              <p:nvPr/>
            </p:nvSpPr>
            <p:spPr>
              <a:xfrm>
                <a:off x="1299353" y="5953611"/>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79" name="TextBox 78">
                <a:extLst>
                  <a:ext uri="{FF2B5EF4-FFF2-40B4-BE49-F238E27FC236}">
                    <a16:creationId xmlns:a16="http://schemas.microsoft.com/office/drawing/2014/main" id="{B477B06A-BD22-A82A-4028-A8BD5E42D295}"/>
                  </a:ext>
                </a:extLst>
              </p:cNvPr>
              <p:cNvSpPr txBox="1">
                <a:spLocks noRot="1" noChangeAspect="1" noMove="1" noResize="1" noEditPoints="1" noAdjustHandles="1" noChangeArrowheads="1" noChangeShapeType="1" noTextEdit="1"/>
              </p:cNvSpPr>
              <p:nvPr/>
            </p:nvSpPr>
            <p:spPr>
              <a:xfrm>
                <a:off x="1299353" y="5953611"/>
                <a:ext cx="1443860"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0" name="TextBox 79">
                <a:extLst>
                  <a:ext uri="{FF2B5EF4-FFF2-40B4-BE49-F238E27FC236}">
                    <a16:creationId xmlns:a16="http://schemas.microsoft.com/office/drawing/2014/main" id="{EB8AE89E-928E-3C8D-3848-90B6E54BFF13}"/>
                  </a:ext>
                </a:extLst>
              </p:cNvPr>
              <p:cNvSpPr txBox="1"/>
              <p:nvPr/>
            </p:nvSpPr>
            <p:spPr>
              <a:xfrm>
                <a:off x="2750487" y="4891310"/>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80" name="TextBox 79">
                <a:extLst>
                  <a:ext uri="{FF2B5EF4-FFF2-40B4-BE49-F238E27FC236}">
                    <a16:creationId xmlns:a16="http://schemas.microsoft.com/office/drawing/2014/main" id="{EB8AE89E-928E-3C8D-3848-90B6E54BFF13}"/>
                  </a:ext>
                </a:extLst>
              </p:cNvPr>
              <p:cNvSpPr txBox="1">
                <a:spLocks noRot="1" noChangeAspect="1" noMove="1" noResize="1" noEditPoints="1" noAdjustHandles="1" noChangeArrowheads="1" noChangeShapeType="1" noTextEdit="1"/>
              </p:cNvSpPr>
              <p:nvPr/>
            </p:nvSpPr>
            <p:spPr>
              <a:xfrm>
                <a:off x="2750487" y="4891310"/>
                <a:ext cx="1927247"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1" name="TextBox 80">
                <a:extLst>
                  <a:ext uri="{FF2B5EF4-FFF2-40B4-BE49-F238E27FC236}">
                    <a16:creationId xmlns:a16="http://schemas.microsoft.com/office/drawing/2014/main" id="{49290FD9-48FA-D961-DDA4-0565C77BC660}"/>
                  </a:ext>
                </a:extLst>
              </p:cNvPr>
              <p:cNvSpPr txBox="1"/>
              <p:nvPr/>
            </p:nvSpPr>
            <p:spPr>
              <a:xfrm>
                <a:off x="4436223" y="3764897"/>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81" name="TextBox 80">
                <a:extLst>
                  <a:ext uri="{FF2B5EF4-FFF2-40B4-BE49-F238E27FC236}">
                    <a16:creationId xmlns:a16="http://schemas.microsoft.com/office/drawing/2014/main" id="{49290FD9-48FA-D961-DDA4-0565C77BC660}"/>
                  </a:ext>
                </a:extLst>
              </p:cNvPr>
              <p:cNvSpPr txBox="1">
                <a:spLocks noRot="1" noChangeAspect="1" noMove="1" noResize="1" noEditPoints="1" noAdjustHandles="1" noChangeArrowheads="1" noChangeShapeType="1" noTextEdit="1"/>
              </p:cNvSpPr>
              <p:nvPr/>
            </p:nvSpPr>
            <p:spPr>
              <a:xfrm>
                <a:off x="4436223" y="3764897"/>
                <a:ext cx="1927247" cy="400110"/>
              </a:xfrm>
              <a:prstGeom prst="rect">
                <a:avLst/>
              </a:prstGeom>
              <a:blipFill>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2" name="TextBox 81">
                <a:extLst>
                  <a:ext uri="{FF2B5EF4-FFF2-40B4-BE49-F238E27FC236}">
                    <a16:creationId xmlns:a16="http://schemas.microsoft.com/office/drawing/2014/main" id="{CE040C1C-3310-3C9F-DB72-22613655E75E}"/>
                  </a:ext>
                </a:extLst>
              </p:cNvPr>
              <p:cNvSpPr txBox="1"/>
              <p:nvPr/>
            </p:nvSpPr>
            <p:spPr>
              <a:xfrm>
                <a:off x="4436223" y="5968961"/>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82" name="TextBox 81">
                <a:extLst>
                  <a:ext uri="{FF2B5EF4-FFF2-40B4-BE49-F238E27FC236}">
                    <a16:creationId xmlns:a16="http://schemas.microsoft.com/office/drawing/2014/main" id="{CE040C1C-3310-3C9F-DB72-22613655E75E}"/>
                  </a:ext>
                </a:extLst>
              </p:cNvPr>
              <p:cNvSpPr txBox="1">
                <a:spLocks noRot="1" noChangeAspect="1" noMove="1" noResize="1" noEditPoints="1" noAdjustHandles="1" noChangeArrowheads="1" noChangeShapeType="1" noTextEdit="1"/>
              </p:cNvSpPr>
              <p:nvPr/>
            </p:nvSpPr>
            <p:spPr>
              <a:xfrm>
                <a:off x="4436223" y="5968961"/>
                <a:ext cx="1927247" cy="400110"/>
              </a:xfrm>
              <a:prstGeom prst="rect">
                <a:avLst/>
              </a:prstGeom>
              <a:blipFill>
                <a:blip r:embed="rId19"/>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3" name="TextBox 82">
                <a:extLst>
                  <a:ext uri="{FF2B5EF4-FFF2-40B4-BE49-F238E27FC236}">
                    <a16:creationId xmlns:a16="http://schemas.microsoft.com/office/drawing/2014/main" id="{F89207BA-10AC-F74C-DEEB-06E5DFA13119}"/>
                  </a:ext>
                </a:extLst>
              </p:cNvPr>
              <p:cNvSpPr txBox="1"/>
              <p:nvPr/>
            </p:nvSpPr>
            <p:spPr>
              <a:xfrm>
                <a:off x="6128127" y="4866926"/>
                <a:ext cx="1851841" cy="788677"/>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6</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83" name="TextBox 82">
                <a:extLst>
                  <a:ext uri="{FF2B5EF4-FFF2-40B4-BE49-F238E27FC236}">
                    <a16:creationId xmlns:a16="http://schemas.microsoft.com/office/drawing/2014/main" id="{F89207BA-10AC-F74C-DEEB-06E5DFA13119}"/>
                  </a:ext>
                </a:extLst>
              </p:cNvPr>
              <p:cNvSpPr txBox="1">
                <a:spLocks noRot="1" noChangeAspect="1" noMove="1" noResize="1" noEditPoints="1" noAdjustHandles="1" noChangeArrowheads="1" noChangeShapeType="1" noTextEdit="1"/>
              </p:cNvSpPr>
              <p:nvPr/>
            </p:nvSpPr>
            <p:spPr>
              <a:xfrm>
                <a:off x="6128127" y="4866926"/>
                <a:ext cx="1851841" cy="788677"/>
              </a:xfrm>
              <a:prstGeom prst="rect">
                <a:avLst/>
              </a:prstGeom>
              <a:blipFill>
                <a:blip r:embed="rId2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4" name="TextBox 83">
                <a:extLst>
                  <a:ext uri="{FF2B5EF4-FFF2-40B4-BE49-F238E27FC236}">
                    <a16:creationId xmlns:a16="http://schemas.microsoft.com/office/drawing/2014/main" id="{A45FA896-4388-6F79-BAEE-DF95DE7F30D8}"/>
                  </a:ext>
                </a:extLst>
              </p:cNvPr>
              <p:cNvSpPr txBox="1"/>
              <p:nvPr/>
            </p:nvSpPr>
            <p:spPr>
              <a:xfrm>
                <a:off x="8226297" y="5957086"/>
                <a:ext cx="1927247" cy="786754"/>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7</m:t>
                          </m:r>
                        </m:sub>
                        <m:sup>
                          <m:r>
                            <a:rPr lang="en-US" sz="2000" b="0" i="1">
                              <a:solidFill>
                                <a:schemeClr val="tx1"/>
                              </a:solidFill>
                              <a:latin typeface="Cambria Math" panose="02040503050406030204" pitchFamily="18" charset="0"/>
                            </a:rPr>
                            <m:t>𝑓</m:t>
                          </m:r>
                        </m:sup>
                      </m:sSubSup>
                      <m:r>
                        <a:rPr lang="en-US" sz="2000" b="0" i="1" smtClean="0">
                          <a:solidFill>
                            <a:schemeClr val="tx1"/>
                          </a:solidFill>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84" name="TextBox 83">
                <a:extLst>
                  <a:ext uri="{FF2B5EF4-FFF2-40B4-BE49-F238E27FC236}">
                    <a16:creationId xmlns:a16="http://schemas.microsoft.com/office/drawing/2014/main" id="{A45FA896-4388-6F79-BAEE-DF95DE7F30D8}"/>
                  </a:ext>
                </a:extLst>
              </p:cNvPr>
              <p:cNvSpPr txBox="1">
                <a:spLocks noRot="1" noChangeAspect="1" noMove="1" noResize="1" noEditPoints="1" noAdjustHandles="1" noChangeArrowheads="1" noChangeShapeType="1" noTextEdit="1"/>
              </p:cNvSpPr>
              <p:nvPr/>
            </p:nvSpPr>
            <p:spPr>
              <a:xfrm>
                <a:off x="8226297" y="5957086"/>
                <a:ext cx="1927247" cy="786754"/>
              </a:xfrm>
              <a:prstGeom prst="rect">
                <a:avLst/>
              </a:prstGeom>
              <a:blipFill>
                <a:blip r:embed="rId2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0CFFEB0C-505F-21D6-6350-C7083346C0C4}"/>
                  </a:ext>
                </a:extLst>
              </p:cNvPr>
              <p:cNvSpPr txBox="1"/>
              <p:nvPr/>
            </p:nvSpPr>
            <p:spPr>
              <a:xfrm>
                <a:off x="6336517" y="2659058"/>
                <a:ext cx="2764806" cy="1060162"/>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400" b="1" i="1">
                              <a:solidFill>
                                <a:schemeClr val="accent4"/>
                              </a:solidFill>
                              <a:latin typeface="Cambria Math" panose="02040503050406030204" pitchFamily="18" charset="0"/>
                            </a:rPr>
                          </m:ctrlPr>
                        </m:sSubSupPr>
                        <m:e>
                          <m:r>
                            <a:rPr lang="en-US" sz="2400" b="1" i="1">
                              <a:solidFill>
                                <a:schemeClr val="accent4"/>
                              </a:solidFill>
                              <a:latin typeface="Cambria Math" panose="02040503050406030204" pitchFamily="18" charset="0"/>
                            </a:rPr>
                            <m:t>𝒂</m:t>
                          </m:r>
                        </m:e>
                        <m:sub>
                          <m:r>
                            <a:rPr lang="en-US" sz="2400" b="1" i="1" smtClean="0">
                              <a:solidFill>
                                <a:schemeClr val="accent4"/>
                              </a:solidFill>
                              <a:latin typeface="Cambria Math" panose="02040503050406030204" pitchFamily="18" charset="0"/>
                            </a:rPr>
                            <m:t>𝟓</m:t>
                          </m:r>
                        </m:sub>
                        <m:sup>
                          <m:r>
                            <a:rPr lang="en-US" sz="2400" b="1" i="1">
                              <a:solidFill>
                                <a:schemeClr val="accent4"/>
                              </a:solidFill>
                              <a:latin typeface="Cambria Math" panose="02040503050406030204" pitchFamily="18" charset="0"/>
                            </a:rPr>
                            <m:t>𝒇</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𝟕</m:t>
                          </m:r>
                          <m:r>
                            <a:rPr lang="en-US" sz="2400" b="0" i="1" smtClean="0">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5</m:t>
                                      </m:r>
                                    </m:sub>
                                  </m:sSub>
                                </m:den>
                              </m:f>
                            </m:e>
                          </m:d>
                        </m:e>
                      </m:nary>
                    </m:oMath>
                  </m:oMathPara>
                </a14:m>
                <a:endParaRPr lang="en-US" sz="2400"/>
              </a:p>
            </p:txBody>
          </p:sp>
        </mc:Choice>
        <mc:Fallback>
          <p:sp>
            <p:nvSpPr>
              <p:cNvPr id="3" name="TextBox 2">
                <a:extLst>
                  <a:ext uri="{FF2B5EF4-FFF2-40B4-BE49-F238E27FC236}">
                    <a16:creationId xmlns:a16="http://schemas.microsoft.com/office/drawing/2014/main" id="{0CFFEB0C-505F-21D6-6350-C7083346C0C4}"/>
                  </a:ext>
                </a:extLst>
              </p:cNvPr>
              <p:cNvSpPr txBox="1">
                <a:spLocks noRot="1" noChangeAspect="1" noMove="1" noResize="1" noEditPoints="1" noAdjustHandles="1" noChangeArrowheads="1" noChangeShapeType="1" noTextEdit="1"/>
              </p:cNvSpPr>
              <p:nvPr/>
            </p:nvSpPr>
            <p:spPr>
              <a:xfrm>
                <a:off x="6336517" y="2659058"/>
                <a:ext cx="2764806" cy="1060162"/>
              </a:xfrm>
              <a:prstGeom prst="rect">
                <a:avLst/>
              </a:prstGeom>
              <a:blipFill>
                <a:blip r:embed="rId22"/>
                <a:stretch>
                  <a:fillRect l="-9589" t="-120238" b="-16547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4786E5FD-EA89-31CC-391D-6CF1FFFC89D6}"/>
                  </a:ext>
                </a:extLst>
              </p:cNvPr>
              <p:cNvSpPr txBox="1"/>
              <p:nvPr/>
            </p:nvSpPr>
            <p:spPr>
              <a:xfrm>
                <a:off x="9066172" y="2716340"/>
                <a:ext cx="2174743" cy="857351"/>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b="0" i="1" smtClean="0">
                              <a:latin typeface="Cambria Math" panose="02040503050406030204" pitchFamily="18" charset="0"/>
                            </a:rPr>
                            <m:t>7</m:t>
                          </m:r>
                        </m:sub>
                        <m:sup>
                          <m:r>
                            <a:rPr lang="en-US" sz="2400" i="1">
                              <a:latin typeface="Cambria Math" panose="02040503050406030204" pitchFamily="18" charset="0"/>
                            </a:rPr>
                            <m:t>𝑓</m:t>
                          </m:r>
                        </m:sup>
                      </m:sSubSup>
                      <m:d>
                        <m:dPr>
                          <m:ctrlPr>
                            <a:rPr lang="en-US" sz="2400" i="1">
                              <a:solidFill>
                                <a:schemeClr val="accent6"/>
                              </a:solidFill>
                              <a:latin typeface="Cambria Math" panose="02040503050406030204" pitchFamily="18" charset="0"/>
                            </a:rPr>
                          </m:ctrlPr>
                        </m:dPr>
                        <m:e>
                          <m:f>
                            <m:fPr>
                              <m:ctrlPr>
                                <a:rPr lang="en-US" sz="2400" i="1">
                                  <a:solidFill>
                                    <a:schemeClr val="accent6"/>
                                  </a:solidFill>
                                  <a:latin typeface="Cambria Math" panose="02040503050406030204" pitchFamily="18" charset="0"/>
                                </a:rPr>
                              </m:ctrlPr>
                            </m:fPr>
                            <m:num>
                              <m:r>
                                <a:rPr lang="en-US" sz="2400" i="1">
                                  <a:solidFill>
                                    <a:schemeClr val="accent6"/>
                                  </a:solidFill>
                                  <a:latin typeface="Cambria Math" panose="02040503050406030204" pitchFamily="18" charset="0"/>
                                </a:rPr>
                                <m:t>𝜕</m:t>
                              </m:r>
                              <m:sSub>
                                <m:sSubPr>
                                  <m:ctrlPr>
                                    <a:rPr lang="en-US" sz="2400" i="1">
                                      <a:solidFill>
                                        <a:schemeClr val="accent6"/>
                                      </a:solidFill>
                                      <a:latin typeface="Cambria Math" panose="02040503050406030204" pitchFamily="18" charset="0"/>
                                    </a:rPr>
                                  </m:ctrlPr>
                                </m:sSubPr>
                                <m:e>
                                  <m:r>
                                    <a:rPr lang="en-US" sz="2400" i="1">
                                      <a:solidFill>
                                        <a:schemeClr val="accent6"/>
                                      </a:solidFill>
                                      <a:latin typeface="Cambria Math" panose="02040503050406030204" pitchFamily="18" charset="0"/>
                                    </a:rPr>
                                    <m:t>𝑣</m:t>
                                  </m:r>
                                </m:e>
                                <m:sub>
                                  <m:r>
                                    <a:rPr lang="en-US" sz="2400" b="0" i="1" smtClean="0">
                                      <a:solidFill>
                                        <a:schemeClr val="accent6"/>
                                      </a:solidFill>
                                      <a:latin typeface="Cambria Math" panose="02040503050406030204" pitchFamily="18" charset="0"/>
                                    </a:rPr>
                                    <m:t>7</m:t>
                                  </m:r>
                                </m:sub>
                              </m:sSub>
                            </m:num>
                            <m:den>
                              <m:r>
                                <a:rPr lang="en-US" sz="2400" i="1">
                                  <a:solidFill>
                                    <a:schemeClr val="accent6"/>
                                  </a:solidFill>
                                  <a:latin typeface="Cambria Math" panose="02040503050406030204" pitchFamily="18" charset="0"/>
                                </a:rPr>
                                <m:t>𝜕</m:t>
                              </m:r>
                              <m:sSub>
                                <m:sSubPr>
                                  <m:ctrlPr>
                                    <a:rPr lang="en-US" sz="2400" b="0" i="1" smtClean="0">
                                      <a:solidFill>
                                        <a:schemeClr val="accent6"/>
                                      </a:solidFill>
                                      <a:latin typeface="Cambria Math" panose="02040503050406030204" pitchFamily="18" charset="0"/>
                                    </a:rPr>
                                  </m:ctrlPr>
                                </m:sSubPr>
                                <m:e>
                                  <m:r>
                                    <a:rPr lang="en-US" sz="2400" b="0" i="1" smtClean="0">
                                      <a:solidFill>
                                        <a:schemeClr val="accent6"/>
                                      </a:solidFill>
                                      <a:latin typeface="Cambria Math" panose="02040503050406030204" pitchFamily="18" charset="0"/>
                                    </a:rPr>
                                    <m:t>𝑣</m:t>
                                  </m:r>
                                </m:e>
                                <m:sub>
                                  <m:r>
                                    <a:rPr lang="en-US" sz="2400" b="0" i="1" smtClean="0">
                                      <a:solidFill>
                                        <a:schemeClr val="accent6"/>
                                      </a:solidFill>
                                      <a:latin typeface="Cambria Math" panose="02040503050406030204" pitchFamily="18" charset="0"/>
                                    </a:rPr>
                                    <m:t>5</m:t>
                                  </m:r>
                                </m:sub>
                              </m:sSub>
                            </m:den>
                          </m:f>
                        </m:e>
                      </m:d>
                    </m:oMath>
                  </m:oMathPara>
                </a14:m>
                <a:endParaRPr lang="en-US" sz="2400"/>
              </a:p>
            </p:txBody>
          </p:sp>
        </mc:Choice>
        <mc:Fallback>
          <p:sp>
            <p:nvSpPr>
              <p:cNvPr id="4" name="TextBox 3">
                <a:extLst>
                  <a:ext uri="{FF2B5EF4-FFF2-40B4-BE49-F238E27FC236}">
                    <a16:creationId xmlns:a16="http://schemas.microsoft.com/office/drawing/2014/main" id="{4786E5FD-EA89-31CC-391D-6CF1FFFC89D6}"/>
                  </a:ext>
                </a:extLst>
              </p:cNvPr>
              <p:cNvSpPr txBox="1">
                <a:spLocks noRot="1" noChangeAspect="1" noMove="1" noResize="1" noEditPoints="1" noAdjustHandles="1" noChangeArrowheads="1" noChangeShapeType="1" noTextEdit="1"/>
              </p:cNvSpPr>
              <p:nvPr/>
            </p:nvSpPr>
            <p:spPr>
              <a:xfrm>
                <a:off x="9066172" y="2716340"/>
                <a:ext cx="2174743" cy="857351"/>
              </a:xfrm>
              <a:prstGeom prst="rect">
                <a:avLst/>
              </a:prstGeom>
              <a:blipFill>
                <a:blip r:embed="rId23"/>
                <a:stretch>
                  <a:fillRect b="-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FB1B39AA-F12A-02AD-1932-093CFB3E2962}"/>
                  </a:ext>
                </a:extLst>
              </p:cNvPr>
              <p:cNvSpPr txBox="1"/>
              <p:nvPr/>
            </p:nvSpPr>
            <p:spPr>
              <a:xfrm>
                <a:off x="9101322" y="3678694"/>
                <a:ext cx="2174743" cy="461665"/>
              </a:xfrm>
              <a:prstGeom prst="rect">
                <a:avLst/>
              </a:prstGeom>
              <a:noFill/>
            </p:spPr>
            <p:txBody>
              <a:bodyPr wrap="square">
                <a:spAutoFit/>
              </a:bodyPr>
              <a:lstStyle/>
              <a:p>
                <a:pPr/>
                <a14:m>
                  <m:oMathPara xmlns:m="http://schemas.openxmlformats.org/officeDocument/2006/math">
                    <m:oMathParaPr>
                      <m:jc m:val="left"/>
                    </m:oMathParaPr>
                    <m:oMath>
                      <m:r>
                        <a:rPr lang="en-US" sz="2400" i="1">
                          <a:latin typeface="Cambria Math" panose="02040503050406030204" pitchFamily="18" charset="0"/>
                        </a:rPr>
                        <m:t>=1∗</m:t>
                      </m:r>
                      <m:r>
                        <a:rPr lang="en-US" sz="2400" i="1" smtClean="0">
                          <a:solidFill>
                            <a:schemeClr val="accent6"/>
                          </a:solidFill>
                          <a:latin typeface="Cambria Math" panose="02040503050406030204" pitchFamily="18" charset="0"/>
                        </a:rPr>
                        <m:t>(−1)</m:t>
                      </m:r>
                    </m:oMath>
                  </m:oMathPara>
                </a14:m>
                <a:endParaRPr lang="en-US" sz="2400"/>
              </a:p>
            </p:txBody>
          </p:sp>
        </mc:Choice>
        <mc:Fallback>
          <p:sp>
            <p:nvSpPr>
              <p:cNvPr id="5" name="TextBox 4">
                <a:extLst>
                  <a:ext uri="{FF2B5EF4-FFF2-40B4-BE49-F238E27FC236}">
                    <a16:creationId xmlns:a16="http://schemas.microsoft.com/office/drawing/2014/main" id="{FB1B39AA-F12A-02AD-1932-093CFB3E2962}"/>
                  </a:ext>
                </a:extLst>
              </p:cNvPr>
              <p:cNvSpPr txBox="1">
                <a:spLocks noRot="1" noChangeAspect="1" noMove="1" noResize="1" noEditPoints="1" noAdjustHandles="1" noChangeArrowheads="1" noChangeShapeType="1" noTextEdit="1"/>
              </p:cNvSpPr>
              <p:nvPr/>
            </p:nvSpPr>
            <p:spPr>
              <a:xfrm>
                <a:off x="9101322" y="3678694"/>
                <a:ext cx="2174743" cy="461665"/>
              </a:xfrm>
              <a:prstGeom prst="rect">
                <a:avLst/>
              </a:prstGeom>
              <a:blipFill>
                <a:blip r:embed="rId24"/>
                <a:stretch>
                  <a:fillRect b="-2162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356D0D49-F69B-B57F-296B-D4D4DCF1C5DD}"/>
                  </a:ext>
                </a:extLst>
              </p:cNvPr>
              <p:cNvSpPr txBox="1"/>
              <p:nvPr/>
            </p:nvSpPr>
            <p:spPr>
              <a:xfrm>
                <a:off x="4436223" y="6295612"/>
                <a:ext cx="1324439" cy="483209"/>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000" b="1" i="1">
                              <a:solidFill>
                                <a:schemeClr val="accent4"/>
                              </a:solidFill>
                              <a:latin typeface="Cambria Math" panose="02040503050406030204" pitchFamily="18" charset="0"/>
                            </a:rPr>
                          </m:ctrlPr>
                        </m:sSubSupPr>
                        <m:e>
                          <m:r>
                            <a:rPr lang="en-US" sz="2000" b="1" i="1">
                              <a:solidFill>
                                <a:schemeClr val="accent4"/>
                              </a:solidFill>
                              <a:latin typeface="Cambria Math" panose="02040503050406030204" pitchFamily="18" charset="0"/>
                            </a:rPr>
                            <m:t>𝒂</m:t>
                          </m:r>
                        </m:e>
                        <m:sub>
                          <m:r>
                            <a:rPr lang="en-US" sz="2000" b="1" i="1">
                              <a:solidFill>
                                <a:schemeClr val="accent4"/>
                              </a:solidFill>
                              <a:latin typeface="Cambria Math" panose="02040503050406030204" pitchFamily="18" charset="0"/>
                            </a:rPr>
                            <m:t>𝟓</m:t>
                          </m:r>
                        </m:sub>
                        <m:sup>
                          <m:r>
                            <a:rPr lang="en-US" sz="2000" b="1" i="1">
                              <a:solidFill>
                                <a:schemeClr val="accent4"/>
                              </a:solidFill>
                              <a:latin typeface="Cambria Math" panose="02040503050406030204" pitchFamily="18" charset="0"/>
                            </a:rPr>
                            <m:t>𝒇</m:t>
                          </m:r>
                        </m:sup>
                      </m:sSubSup>
                      <m:r>
                        <a:rPr lang="en-US" sz="2000" b="1" i="1">
                          <a:solidFill>
                            <a:schemeClr val="accent4"/>
                          </a:solidFill>
                          <a:latin typeface="Cambria Math" panose="02040503050406030204" pitchFamily="18" charset="0"/>
                        </a:rPr>
                        <m:t>=−</m:t>
                      </m:r>
                      <m:r>
                        <a:rPr lang="en-US" sz="2000" b="1" i="1">
                          <a:solidFill>
                            <a:schemeClr val="accent4"/>
                          </a:solidFill>
                          <a:latin typeface="Cambria Math" panose="02040503050406030204" pitchFamily="18" charset="0"/>
                        </a:rPr>
                        <m:t>𝟏</m:t>
                      </m:r>
                    </m:oMath>
                  </m:oMathPara>
                </a14:m>
                <a:endParaRPr lang="en-US" sz="2000" i="1">
                  <a:latin typeface="Cambria Math" panose="02040503050406030204" pitchFamily="18" charset="0"/>
                </a:endParaRPr>
              </a:p>
            </p:txBody>
          </p:sp>
        </mc:Choice>
        <mc:Fallback>
          <p:sp>
            <p:nvSpPr>
              <p:cNvPr id="7" name="TextBox 6">
                <a:extLst>
                  <a:ext uri="{FF2B5EF4-FFF2-40B4-BE49-F238E27FC236}">
                    <a16:creationId xmlns:a16="http://schemas.microsoft.com/office/drawing/2014/main" id="{356D0D49-F69B-B57F-296B-D4D4DCF1C5DD}"/>
                  </a:ext>
                </a:extLst>
              </p:cNvPr>
              <p:cNvSpPr txBox="1">
                <a:spLocks noRot="1" noChangeAspect="1" noMove="1" noResize="1" noEditPoints="1" noAdjustHandles="1" noChangeArrowheads="1" noChangeShapeType="1" noTextEdit="1"/>
              </p:cNvSpPr>
              <p:nvPr/>
            </p:nvSpPr>
            <p:spPr>
              <a:xfrm>
                <a:off x="4436223" y="6295612"/>
                <a:ext cx="1324439" cy="483209"/>
              </a:xfrm>
              <a:prstGeom prst="rect">
                <a:avLst/>
              </a:prstGeom>
              <a:blipFill>
                <a:blip r:embed="rId25"/>
                <a:stretch>
                  <a:fillRect b="-7692"/>
                </a:stretch>
              </a:blipFill>
            </p:spPr>
            <p:txBody>
              <a:bodyPr/>
              <a:lstStyle/>
              <a:p>
                <a:r>
                  <a:rPr lang="en-US">
                    <a:noFill/>
                  </a:rPr>
                  <a:t> </a:t>
                </a:r>
              </a:p>
            </p:txBody>
          </p:sp>
        </mc:Fallback>
      </mc:AlternateContent>
      <p:sp>
        <p:nvSpPr>
          <p:cNvPr id="6" name="TextBox 5">
            <a:extLst>
              <a:ext uri="{FF2B5EF4-FFF2-40B4-BE49-F238E27FC236}">
                <a16:creationId xmlns:a16="http://schemas.microsoft.com/office/drawing/2014/main" id="{19501836-6E03-C64D-02D1-AC44912AC237}"/>
              </a:ext>
            </a:extLst>
          </p:cNvPr>
          <p:cNvSpPr txBox="1"/>
          <p:nvPr/>
        </p:nvSpPr>
        <p:spPr>
          <a:xfrm>
            <a:off x="11311631" y="6525404"/>
            <a:ext cx="880369" cy="307777"/>
          </a:xfrm>
          <a:prstGeom prst="rect">
            <a:avLst/>
          </a:prstGeom>
          <a:noFill/>
        </p:spPr>
        <p:txBody>
          <a:bodyPr wrap="none" rtlCol="0">
            <a:spAutoFit/>
          </a:bodyPr>
          <a:lstStyle/>
          <a:p>
            <a:r>
              <a:rPr lang="en-US" sz="1400"/>
              <a:t>9803087</a:t>
            </a:r>
          </a:p>
        </p:txBody>
      </p:sp>
      <p:pic>
        <p:nvPicPr>
          <p:cNvPr id="11" name="Picture 10">
            <a:extLst>
              <a:ext uri="{FF2B5EF4-FFF2-40B4-BE49-F238E27FC236}">
                <a16:creationId xmlns:a16="http://schemas.microsoft.com/office/drawing/2014/main" id="{37681D7C-0990-882D-D694-1060C92505ED}"/>
              </a:ext>
            </a:extLst>
          </p:cNvPr>
          <p:cNvPicPr>
            <a:picLocks noChangeAspect="1"/>
          </p:cNvPicPr>
          <p:nvPr/>
        </p:nvPicPr>
        <p:blipFill>
          <a:blip r:embed="rId26"/>
          <a:stretch>
            <a:fillRect/>
          </a:stretch>
        </p:blipFill>
        <p:spPr>
          <a:xfrm>
            <a:off x="11277600" y="5655603"/>
            <a:ext cx="914400" cy="914400"/>
          </a:xfrm>
          <a:prstGeom prst="rect">
            <a:avLst/>
          </a:prstGeom>
        </p:spPr>
      </p:pic>
    </p:spTree>
    <p:extLst>
      <p:ext uri="{BB962C8B-B14F-4D97-AF65-F5344CB8AC3E}">
        <p14:creationId xmlns:p14="http://schemas.microsoft.com/office/powerpoint/2010/main" val="331720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51CC9-E633-95F7-C9C5-9D848FCB0C6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90679BE-7780-1365-D77A-022519F32E98}"/>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8AAE5655-5FE8-1316-0981-6CD08575D342}"/>
                  </a:ext>
                </a:extLst>
              </p:cNvPr>
              <p:cNvSpPr>
                <a:spLocks noGrp="1"/>
              </p:cNvSpPr>
              <p:nvPr>
                <p:ph type="title"/>
              </p:nvPr>
            </p:nvSpPr>
            <p:spPr/>
            <p:txBody>
              <a:bodyPr>
                <a:normAutofit/>
              </a:bodyPr>
              <a:lstStyle/>
              <a:p>
                <a:r>
                  <a:rPr lang="en-US"/>
                  <a:t>Backward </a:t>
                </a:r>
                <a:r>
                  <a:rPr lang="en-US" err="1"/>
                  <a:t>Autodiff</a:t>
                </a:r>
                <a:r>
                  <a:rPr lang="en-US"/>
                  <a:t> </a:t>
                </a:r>
                <a14:m>
                  <m:oMath xmlns:m="http://schemas.openxmlformats.org/officeDocument/2006/math">
                    <m:sSubSup>
                      <m:sSubSupPr>
                        <m:ctrlPr>
                          <a:rPr lang="en-US" b="1" i="1">
                            <a:solidFill>
                              <a:schemeClr val="accent4"/>
                            </a:solidFill>
                            <a:latin typeface="Cambria Math" panose="02040503050406030204" pitchFamily="18" charset="0"/>
                          </a:rPr>
                        </m:ctrlPr>
                      </m:sSubSupPr>
                      <m:e>
                        <m:r>
                          <a:rPr lang="en-US" b="1" i="1">
                            <a:solidFill>
                              <a:schemeClr val="accent4"/>
                            </a:solidFill>
                            <a:latin typeface="Cambria Math" panose="02040503050406030204" pitchFamily="18" charset="0"/>
                          </a:rPr>
                          <m:t>𝒂</m:t>
                        </m:r>
                      </m:e>
                      <m:sub>
                        <m:r>
                          <a:rPr lang="en-US" b="1" i="1" smtClean="0">
                            <a:solidFill>
                              <a:schemeClr val="accent4"/>
                            </a:solidFill>
                            <a:latin typeface="Cambria Math" panose="02040503050406030204" pitchFamily="18" charset="0"/>
                          </a:rPr>
                          <m:t>𝟒</m:t>
                        </m:r>
                      </m:sub>
                      <m:sup>
                        <m:r>
                          <a:rPr lang="en-US" b="1" i="1">
                            <a:solidFill>
                              <a:schemeClr val="accent4"/>
                            </a:solidFill>
                            <a:latin typeface="Cambria Math" panose="02040503050406030204" pitchFamily="18" charset="0"/>
                          </a:rPr>
                          <m:t>𝒇</m:t>
                        </m:r>
                      </m:sup>
                    </m:sSubSup>
                  </m:oMath>
                </a14:m>
                <a:endParaRPr lang="en-US"/>
              </a:p>
            </p:txBody>
          </p:sp>
        </mc:Choice>
        <mc:Fallback>
          <p:sp>
            <p:nvSpPr>
              <p:cNvPr id="2" name="Title 1">
                <a:extLst>
                  <a:ext uri="{FF2B5EF4-FFF2-40B4-BE49-F238E27FC236}">
                    <a16:creationId xmlns:a16="http://schemas.microsoft.com/office/drawing/2014/main" id="{8AAE5655-5FE8-1316-0981-6CD08575D342}"/>
                  </a:ext>
                </a:extLst>
              </p:cNvPr>
              <p:cNvSpPr>
                <a:spLocks noGrp="1" noRot="1" noChangeAspect="1" noMove="1" noResize="1" noEditPoints="1" noAdjustHandles="1" noChangeArrowheads="1" noChangeShapeType="1" noTextEdit="1"/>
              </p:cNvSpPr>
              <p:nvPr>
                <p:ph type="title"/>
              </p:nvPr>
            </p:nvSpPr>
            <p:spPr>
              <a:blipFill>
                <a:blip r:embed="rId3"/>
                <a:stretch>
                  <a:fillRect l="-2083" b="-1325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0F7E3342-74BB-7782-9FF5-A277B04DD6AA}"/>
                  </a:ext>
                </a:extLst>
              </p:cNvPr>
              <p:cNvSpPr>
                <a:spLocks noGrp="1"/>
              </p:cNvSpPr>
              <p:nvPr>
                <p:ph idx="1"/>
              </p:nvPr>
            </p:nvSpPr>
            <p:spPr>
              <a:xfrm>
                <a:off x="312421" y="1424540"/>
                <a:ext cx="11567160" cy="1274792"/>
              </a:xfrm>
            </p:spPr>
            <p:txBody>
              <a:bodyPr>
                <a:normAutofit/>
              </a:bodyPr>
              <a:lstStyle/>
              <a:p>
                <a:pPr marL="514350" indent="-514350">
                  <a:buAutoNum type="arabicPeriod"/>
                </a:pPr>
                <a:r>
                  <a:rPr lang="en-US" sz="2400"/>
                  <a:t>Initialize the final adjoint </a:t>
                </a:r>
                <a14:m>
                  <m:oMath xmlns:m="http://schemas.openxmlformats.org/officeDocument/2006/math">
                    <m:sSubSup>
                      <m:sSubSupPr>
                        <m:ctrlPr>
                          <a:rPr lang="en-US" sz="2400" b="0" i="1">
                            <a:latin typeface="Cambria Math" panose="02040503050406030204" pitchFamily="18" charset="0"/>
                          </a:rPr>
                        </m:ctrlPr>
                      </m:sSubSupPr>
                      <m:e>
                        <m:r>
                          <a:rPr lang="en-US" sz="2400" b="0" i="1">
                            <a:latin typeface="Cambria Math" panose="02040503050406030204" pitchFamily="18" charset="0"/>
                          </a:rPr>
                          <m:t>𝑎</m:t>
                        </m:r>
                      </m:e>
                      <m:sub>
                        <m:r>
                          <a:rPr lang="en-US" sz="2400" b="0" i="1" smtClean="0">
                            <a:latin typeface="Cambria Math" panose="02040503050406030204" pitchFamily="18" charset="0"/>
                          </a:rPr>
                          <m:t>𝑓</m:t>
                        </m:r>
                      </m:sub>
                      <m:sup>
                        <m:r>
                          <a:rPr lang="en-US" sz="2400" b="0" i="1">
                            <a:latin typeface="Cambria Math" panose="02040503050406030204" pitchFamily="18" charset="0"/>
                          </a:rPr>
                          <m:t>𝑓</m:t>
                        </m:r>
                      </m:sup>
                    </m:sSub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m:t>
                        </m:r>
                        <m:r>
                          <a:rPr lang="en-US" sz="2400" b="0" i="1" smtClean="0">
                            <a:latin typeface="Cambria Math" panose="02040503050406030204" pitchFamily="18" charset="0"/>
                          </a:rPr>
                          <m:t>𝑓</m:t>
                        </m:r>
                      </m:num>
                      <m:den>
                        <m:r>
                          <a:rPr lang="en-US" sz="2400" b="0" i="1" smtClean="0">
                            <a:latin typeface="Cambria Math" panose="02040503050406030204" pitchFamily="18" charset="0"/>
                          </a:rPr>
                          <m:t>𝜕</m:t>
                        </m:r>
                        <m:r>
                          <a:rPr lang="en-US" sz="2400" b="0" i="1" smtClean="0">
                            <a:latin typeface="Cambria Math" panose="02040503050406030204" pitchFamily="18" charset="0"/>
                          </a:rPr>
                          <m:t>𝑓</m:t>
                        </m:r>
                      </m:den>
                    </m:f>
                    <m:r>
                      <a:rPr lang="en-US" sz="2400" b="0" i="1" smtClean="0">
                        <a:latin typeface="Cambria Math" panose="02040503050406030204" pitchFamily="18" charset="0"/>
                      </a:rPr>
                      <m:t>=1</m:t>
                    </m:r>
                  </m:oMath>
                </a14:m>
                <a:endParaRPr lang="en-US" sz="2400"/>
              </a:p>
              <a:p>
                <a:pPr marL="514350" indent="-514350">
                  <a:buAutoNum type="arabicPeriod"/>
                </a:pPr>
                <a:r>
                  <a:rPr lang="en-US" sz="2400"/>
                  <a:t>Compute the adjoint for each variable </a:t>
                </a:r>
                <a:r>
                  <a:rPr lang="en-US" sz="2400" b="1"/>
                  <a:t>working backward.</a:t>
                </a:r>
              </a:p>
            </p:txBody>
          </p:sp>
        </mc:Choice>
        <mc:Fallback>
          <p:sp>
            <p:nvSpPr>
              <p:cNvPr id="64" name="Content Placeholder 63">
                <a:extLst>
                  <a:ext uri="{FF2B5EF4-FFF2-40B4-BE49-F238E27FC236}">
                    <a16:creationId xmlns:a16="http://schemas.microsoft.com/office/drawing/2014/main" id="{0F7E3342-74BB-7782-9FF5-A277B04DD6AA}"/>
                  </a:ext>
                </a:extLst>
              </p:cNvPr>
              <p:cNvSpPr>
                <a:spLocks noGrp="1" noRot="1" noChangeAspect="1" noMove="1" noResize="1" noEditPoints="1" noAdjustHandles="1" noChangeArrowheads="1" noChangeShapeType="1" noTextEdit="1"/>
              </p:cNvSpPr>
              <p:nvPr>
                <p:ph idx="1"/>
              </p:nvPr>
            </p:nvSpPr>
            <p:spPr>
              <a:xfrm>
                <a:off x="312421" y="1424540"/>
                <a:ext cx="11567160" cy="1274792"/>
              </a:xfrm>
              <a:blipFill>
                <a:blip r:embed="rId4"/>
                <a:stretch>
                  <a:fillRect l="-768" t="-99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DC8D1B17-BDA7-D948-E4AB-9AC3977E2098}"/>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12" name="TextBox 11">
                <a:extLst>
                  <a:ext uri="{FF2B5EF4-FFF2-40B4-BE49-F238E27FC236}">
                    <a16:creationId xmlns:a16="http://schemas.microsoft.com/office/drawing/2014/main" id="{DC8D1B17-BDA7-D948-E4AB-9AC3977E2098}"/>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5"/>
                <a:stretch>
                  <a:fillRect t="-116279" b="-159302"/>
                </a:stretch>
              </a:blipFill>
            </p:spPr>
            <p:txBody>
              <a:bodyPr/>
              <a:lstStyle/>
              <a:p>
                <a:r>
                  <a:rPr lang="en-US">
                    <a:noFill/>
                  </a:rPr>
                  <a:t> </a:t>
                </a:r>
              </a:p>
            </p:txBody>
          </p:sp>
        </mc:Fallback>
      </mc:AlternateContent>
      <p:sp>
        <p:nvSpPr>
          <p:cNvPr id="14" name="Right Arrow 13">
            <a:extLst>
              <a:ext uri="{FF2B5EF4-FFF2-40B4-BE49-F238E27FC236}">
                <a16:creationId xmlns:a16="http://schemas.microsoft.com/office/drawing/2014/main" id="{43FFE5AF-E99D-007C-B6A8-0B978482CA6B}"/>
              </a:ext>
            </a:extLst>
          </p:cNvPr>
          <p:cNvSpPr/>
          <p:nvPr/>
        </p:nvSpPr>
        <p:spPr>
          <a:xfrm>
            <a:off x="66908" y="2185636"/>
            <a:ext cx="337692" cy="16726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3" name="Rounded Rectangle 42">
                <a:extLst>
                  <a:ext uri="{FF2B5EF4-FFF2-40B4-BE49-F238E27FC236}">
                    <a16:creationId xmlns:a16="http://schemas.microsoft.com/office/drawing/2014/main" id="{1CA35657-C199-780E-9571-073E2AE3A1B0}"/>
                  </a:ext>
                </a:extLst>
              </p:cNvPr>
              <p:cNvSpPr/>
              <p:nvPr/>
            </p:nvSpPr>
            <p:spPr>
              <a:xfrm>
                <a:off x="2728227" y="4422775"/>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𝟑</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1</m:t>
                          </m:r>
                        </m:sub>
                      </m:sSub>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𝑣</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43" name="Rounded Rectangle 42">
                <a:extLst>
                  <a:ext uri="{FF2B5EF4-FFF2-40B4-BE49-F238E27FC236}">
                    <a16:creationId xmlns:a16="http://schemas.microsoft.com/office/drawing/2014/main" id="{1CA35657-C199-780E-9571-073E2AE3A1B0}"/>
                  </a:ext>
                </a:extLst>
              </p:cNvPr>
              <p:cNvSpPr>
                <a:spLocks noRot="1" noChangeAspect="1" noMove="1" noResize="1" noEditPoints="1" noAdjustHandles="1" noChangeArrowheads="1" noChangeShapeType="1" noTextEdit="1"/>
              </p:cNvSpPr>
              <p:nvPr/>
            </p:nvSpPr>
            <p:spPr>
              <a:xfrm>
                <a:off x="2728227" y="4422775"/>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Rounded Rectangle 43">
                <a:extLst>
                  <a:ext uri="{FF2B5EF4-FFF2-40B4-BE49-F238E27FC236}">
                    <a16:creationId xmlns:a16="http://schemas.microsoft.com/office/drawing/2014/main" id="{CE421D0C-FEB3-6ED9-6D50-2BD7D2E1C2D9}"/>
                  </a:ext>
                </a:extLst>
              </p:cNvPr>
              <p:cNvSpPr/>
              <p:nvPr/>
            </p:nvSpPr>
            <p:spPr>
              <a:xfrm>
                <a:off x="1364881" y="3324204"/>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𝟏</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oMath>
                  </m:oMathPara>
                </a14:m>
                <a:endParaRPr lang="en-US" sz="2000">
                  <a:solidFill>
                    <a:schemeClr val="tx1"/>
                  </a:solidFill>
                </a:endParaRPr>
              </a:p>
            </p:txBody>
          </p:sp>
        </mc:Choice>
        <mc:Fallback>
          <p:sp>
            <p:nvSpPr>
              <p:cNvPr id="44" name="Rounded Rectangle 43">
                <a:extLst>
                  <a:ext uri="{FF2B5EF4-FFF2-40B4-BE49-F238E27FC236}">
                    <a16:creationId xmlns:a16="http://schemas.microsoft.com/office/drawing/2014/main" id="{CE421D0C-FEB3-6ED9-6D50-2BD7D2E1C2D9}"/>
                  </a:ext>
                </a:extLst>
              </p:cNvPr>
              <p:cNvSpPr>
                <a:spLocks noRot="1" noChangeAspect="1" noMove="1" noResize="1" noEditPoints="1" noAdjustHandles="1" noChangeArrowheads="1" noChangeShapeType="1" noTextEdit="1"/>
              </p:cNvSpPr>
              <p:nvPr/>
            </p:nvSpPr>
            <p:spPr>
              <a:xfrm>
                <a:off x="1364881" y="3324204"/>
                <a:ext cx="10479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5" name="Rounded Rectangle 44">
                <a:extLst>
                  <a:ext uri="{FF2B5EF4-FFF2-40B4-BE49-F238E27FC236}">
                    <a16:creationId xmlns:a16="http://schemas.microsoft.com/office/drawing/2014/main" id="{6C3F476A-8A76-3EB5-A678-0708D90700F7}"/>
                  </a:ext>
                </a:extLst>
              </p:cNvPr>
              <p:cNvSpPr/>
              <p:nvPr/>
            </p:nvSpPr>
            <p:spPr>
              <a:xfrm>
                <a:off x="1364881" y="5516181"/>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𝟐</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45" name="Rounded Rectangle 44">
                <a:extLst>
                  <a:ext uri="{FF2B5EF4-FFF2-40B4-BE49-F238E27FC236}">
                    <a16:creationId xmlns:a16="http://schemas.microsoft.com/office/drawing/2014/main" id="{6C3F476A-8A76-3EB5-A678-0708D90700F7}"/>
                  </a:ext>
                </a:extLst>
              </p:cNvPr>
              <p:cNvSpPr>
                <a:spLocks noRot="1" noChangeAspect="1" noMove="1" noResize="1" noEditPoints="1" noAdjustHandles="1" noChangeArrowheads="1" noChangeShapeType="1" noTextEdit="1"/>
              </p:cNvSpPr>
              <p:nvPr/>
            </p:nvSpPr>
            <p:spPr>
              <a:xfrm>
                <a:off x="1364881" y="5516181"/>
                <a:ext cx="1047947"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6" name="Rounded Rectangle 45">
                <a:extLst>
                  <a:ext uri="{FF2B5EF4-FFF2-40B4-BE49-F238E27FC236}">
                    <a16:creationId xmlns:a16="http://schemas.microsoft.com/office/drawing/2014/main" id="{54A8CC18-8E57-477A-B04A-58F3304415BD}"/>
                  </a:ext>
                </a:extLst>
              </p:cNvPr>
              <p:cNvSpPr/>
              <p:nvPr/>
            </p:nvSpPr>
            <p:spPr>
              <a:xfrm>
                <a:off x="4367098" y="5516181"/>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𝟓</m:t>
                          </m:r>
                        </m:sub>
                      </m:sSub>
                      <m:r>
                        <a:rPr lang="en-US" sz="2000" b="1" i="1">
                          <a:solidFill>
                            <a:schemeClr val="tx1"/>
                          </a:solidFill>
                          <a:latin typeface="Cambria Math" panose="02040503050406030204" pitchFamily="18" charset="0"/>
                        </a:rPr>
                        <m:t>=</m:t>
                      </m:r>
                      <m:func>
                        <m:funcPr>
                          <m:ctrlPr>
                            <a:rPr lang="en-US" sz="2000" b="1" i="1">
                              <a:solidFill>
                                <a:schemeClr val="tx1"/>
                              </a:solidFill>
                              <a:latin typeface="Cambria Math" panose="02040503050406030204" pitchFamily="18" charset="0"/>
                            </a:rPr>
                          </m:ctrlPr>
                        </m:funcPr>
                        <m:fName>
                          <m:r>
                            <m:rPr>
                              <m:sty m:val="p"/>
                            </m:rPr>
                            <a:rPr lang="en-US" sz="2000" b="1" i="1">
                              <a:solidFill>
                                <a:schemeClr val="tx1"/>
                              </a:solidFill>
                              <a:latin typeface="Cambria Math" panose="02040503050406030204" pitchFamily="18" charset="0"/>
                            </a:rPr>
                            <m:t>sin</m:t>
                          </m:r>
                        </m:fName>
                        <m:e>
                          <m:d>
                            <m:dPr>
                              <m:ctrlPr>
                                <a:rPr lang="en-US" sz="2000" b="1" i="1">
                                  <a:solidFill>
                                    <a:schemeClr val="tx1"/>
                                  </a:solidFill>
                                  <a:latin typeface="Cambria Math" panose="02040503050406030204" pitchFamily="18" charset="0"/>
                                </a:rPr>
                              </m:ctrlPr>
                            </m:dPr>
                            <m:e>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2</m:t>
                                  </m:r>
                                </m:sub>
                              </m:sSub>
                            </m:e>
                          </m:d>
                        </m:e>
                      </m:func>
                    </m:oMath>
                  </m:oMathPara>
                </a14:m>
                <a:endParaRPr lang="en-US" sz="2000" b="1" i="1">
                  <a:solidFill>
                    <a:schemeClr val="tx1"/>
                  </a:solidFill>
                  <a:latin typeface="Cambria Math" panose="02040503050406030204" pitchFamily="18" charset="0"/>
                </a:endParaRPr>
              </a:p>
            </p:txBody>
          </p:sp>
        </mc:Choice>
        <mc:Fallback>
          <p:sp>
            <p:nvSpPr>
              <p:cNvPr id="46" name="Rounded Rectangle 45">
                <a:extLst>
                  <a:ext uri="{FF2B5EF4-FFF2-40B4-BE49-F238E27FC236}">
                    <a16:creationId xmlns:a16="http://schemas.microsoft.com/office/drawing/2014/main" id="{54A8CC18-8E57-477A-B04A-58F3304415BD}"/>
                  </a:ext>
                </a:extLst>
              </p:cNvPr>
              <p:cNvSpPr>
                <a:spLocks noRot="1" noChangeAspect="1" noMove="1" noResize="1" noEditPoints="1" noAdjustHandles="1" noChangeArrowheads="1" noChangeShapeType="1" noTextEdit="1"/>
              </p:cNvSpPr>
              <p:nvPr/>
            </p:nvSpPr>
            <p:spPr>
              <a:xfrm>
                <a:off x="4367098" y="5516181"/>
                <a:ext cx="1532709"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7" name="Rounded Rectangle 46">
                <a:extLst>
                  <a:ext uri="{FF2B5EF4-FFF2-40B4-BE49-F238E27FC236}">
                    <a16:creationId xmlns:a16="http://schemas.microsoft.com/office/drawing/2014/main" id="{857FC2C1-82D6-AEF2-DD85-EE4806229AB1}"/>
                  </a:ext>
                </a:extLst>
              </p:cNvPr>
              <p:cNvSpPr/>
              <p:nvPr/>
            </p:nvSpPr>
            <p:spPr>
              <a:xfrm>
                <a:off x="4493960" y="3324204"/>
                <a:ext cx="1266702" cy="4685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𝒗</m:t>
                          </m:r>
                        </m:e>
                        <m:sub>
                          <m:r>
                            <a:rPr lang="en-US" sz="2000" b="1" i="1">
                              <a:solidFill>
                                <a:schemeClr val="bg1"/>
                              </a:solidFill>
                              <a:latin typeface="Cambria Math" panose="02040503050406030204" pitchFamily="18" charset="0"/>
                            </a:rPr>
                            <m:t>𝟒</m:t>
                          </m:r>
                        </m:sub>
                      </m:sSub>
                      <m:r>
                        <a:rPr lang="en-US" sz="2000" b="1" i="1">
                          <a:solidFill>
                            <a:schemeClr val="bg1"/>
                          </a:solidFill>
                          <a:latin typeface="Cambria Math" panose="02040503050406030204" pitchFamily="18" charset="0"/>
                        </a:rPr>
                        <m:t>=</m:t>
                      </m:r>
                      <m:sSup>
                        <m:sSupPr>
                          <m:ctrlPr>
                            <a:rPr lang="en-US" sz="2000" b="1" i="1">
                              <a:solidFill>
                                <a:schemeClr val="bg1"/>
                              </a:solidFill>
                              <a:latin typeface="Cambria Math" panose="02040503050406030204" pitchFamily="18" charset="0"/>
                            </a:rPr>
                          </m:ctrlPr>
                        </m:sSupPr>
                        <m:e>
                          <m:r>
                            <a:rPr lang="en-US" sz="2000" b="1" i="1">
                              <a:solidFill>
                                <a:schemeClr val="bg1"/>
                              </a:solidFill>
                              <a:latin typeface="Cambria Math" panose="02040503050406030204" pitchFamily="18" charset="0"/>
                            </a:rPr>
                            <m:t>𝑒</m:t>
                          </m:r>
                        </m:e>
                        <m:sup>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𝑣</m:t>
                              </m:r>
                            </m:e>
                            <m:sub>
                              <m:r>
                                <a:rPr lang="en-US" sz="2000" b="1" i="1">
                                  <a:solidFill>
                                    <a:schemeClr val="bg1"/>
                                  </a:solidFill>
                                  <a:latin typeface="Cambria Math" panose="02040503050406030204" pitchFamily="18" charset="0"/>
                                </a:rPr>
                                <m:t>3</m:t>
                              </m:r>
                            </m:sub>
                          </m:sSub>
                        </m:sup>
                      </m:sSup>
                    </m:oMath>
                  </m:oMathPara>
                </a14:m>
                <a:endParaRPr lang="en-US" sz="2000" b="1" i="1">
                  <a:solidFill>
                    <a:schemeClr val="bg1"/>
                  </a:solidFill>
                  <a:latin typeface="Cambria Math" panose="02040503050406030204" pitchFamily="18" charset="0"/>
                </a:endParaRPr>
              </a:p>
            </p:txBody>
          </p:sp>
        </mc:Choice>
        <mc:Fallback>
          <p:sp>
            <p:nvSpPr>
              <p:cNvPr id="47" name="Rounded Rectangle 46">
                <a:extLst>
                  <a:ext uri="{FF2B5EF4-FFF2-40B4-BE49-F238E27FC236}">
                    <a16:creationId xmlns:a16="http://schemas.microsoft.com/office/drawing/2014/main" id="{857FC2C1-82D6-AEF2-DD85-EE4806229AB1}"/>
                  </a:ext>
                </a:extLst>
              </p:cNvPr>
              <p:cNvSpPr>
                <a:spLocks noRot="1" noChangeAspect="1" noMove="1" noResize="1" noEditPoints="1" noAdjustHandles="1" noChangeArrowheads="1" noChangeShapeType="1" noTextEdit="1"/>
              </p:cNvSpPr>
              <p:nvPr/>
            </p:nvSpPr>
            <p:spPr>
              <a:xfrm>
                <a:off x="4493960" y="3324204"/>
                <a:ext cx="1266702"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3" name="Rounded Rectangle 62">
                <a:extLst>
                  <a:ext uri="{FF2B5EF4-FFF2-40B4-BE49-F238E27FC236}">
                    <a16:creationId xmlns:a16="http://schemas.microsoft.com/office/drawing/2014/main" id="{01012485-BA48-096A-D1CE-CF53EF16E188}"/>
                  </a:ext>
                </a:extLst>
              </p:cNvPr>
              <p:cNvSpPr/>
              <p:nvPr/>
            </p:nvSpPr>
            <p:spPr>
              <a:xfrm>
                <a:off x="6197780" y="4422775"/>
                <a:ext cx="1685980" cy="468535"/>
              </a:xfrm>
              <a:prstGeom prst="roundRect">
                <a:avLst/>
              </a:prstGeom>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𝟔</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4</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oMath>
                  </m:oMathPara>
                </a14:m>
                <a:endParaRPr lang="en-US" sz="2000" b="1" i="1">
                  <a:solidFill>
                    <a:schemeClr val="tx1"/>
                  </a:solidFill>
                  <a:latin typeface="Cambria Math" panose="02040503050406030204" pitchFamily="18" charset="0"/>
                </a:endParaRPr>
              </a:p>
            </p:txBody>
          </p:sp>
        </mc:Choice>
        <mc:Fallback>
          <p:sp>
            <p:nvSpPr>
              <p:cNvPr id="63" name="Rounded Rectangle 62">
                <a:extLst>
                  <a:ext uri="{FF2B5EF4-FFF2-40B4-BE49-F238E27FC236}">
                    <a16:creationId xmlns:a16="http://schemas.microsoft.com/office/drawing/2014/main" id="{01012485-BA48-096A-D1CE-CF53EF16E188}"/>
                  </a:ext>
                </a:extLst>
              </p:cNvPr>
              <p:cNvSpPr>
                <a:spLocks noRot="1" noChangeAspect="1" noMove="1" noResize="1" noEditPoints="1" noAdjustHandles="1" noChangeArrowheads="1" noChangeShapeType="1" noTextEdit="1"/>
              </p:cNvSpPr>
              <p:nvPr/>
            </p:nvSpPr>
            <p:spPr>
              <a:xfrm>
                <a:off x="6197780" y="4422775"/>
                <a:ext cx="1685980" cy="468535"/>
              </a:xfrm>
              <a:prstGeom prst="round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5" name="Rounded Rectangle 64">
                <a:extLst>
                  <a:ext uri="{FF2B5EF4-FFF2-40B4-BE49-F238E27FC236}">
                    <a16:creationId xmlns:a16="http://schemas.microsoft.com/office/drawing/2014/main" id="{13C6EDE7-BAC8-F384-202B-99535FB7EA21}"/>
                  </a:ext>
                </a:extLst>
              </p:cNvPr>
              <p:cNvSpPr/>
              <p:nvPr/>
            </p:nvSpPr>
            <p:spPr>
              <a:xfrm>
                <a:off x="8223766" y="5516181"/>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𝟕</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6</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5</m:t>
                          </m:r>
                        </m:sub>
                      </m:sSub>
                    </m:oMath>
                  </m:oMathPara>
                </a14:m>
                <a:endParaRPr lang="en-US" sz="2000" b="1" i="1">
                  <a:solidFill>
                    <a:schemeClr val="tx1"/>
                  </a:solidFill>
                  <a:latin typeface="Cambria Math" panose="02040503050406030204" pitchFamily="18" charset="0"/>
                </a:endParaRPr>
              </a:p>
            </p:txBody>
          </p:sp>
        </mc:Choice>
        <mc:Fallback>
          <p:sp>
            <p:nvSpPr>
              <p:cNvPr id="65" name="Rounded Rectangle 64">
                <a:extLst>
                  <a:ext uri="{FF2B5EF4-FFF2-40B4-BE49-F238E27FC236}">
                    <a16:creationId xmlns:a16="http://schemas.microsoft.com/office/drawing/2014/main" id="{13C6EDE7-BAC8-F384-202B-99535FB7EA21}"/>
                  </a:ext>
                </a:extLst>
              </p:cNvPr>
              <p:cNvSpPr>
                <a:spLocks noRot="1" noChangeAspect="1" noMove="1" noResize="1" noEditPoints="1" noAdjustHandles="1" noChangeArrowheads="1" noChangeShapeType="1" noTextEdit="1"/>
              </p:cNvSpPr>
              <p:nvPr/>
            </p:nvSpPr>
            <p:spPr>
              <a:xfrm>
                <a:off x="8223766" y="5516181"/>
                <a:ext cx="1685980" cy="468535"/>
              </a:xfrm>
              <a:prstGeom prst="roundRect">
                <a:avLst/>
              </a:prstGeom>
              <a:blipFill>
                <a:blip r:embed="rId12"/>
                <a:stretch>
                  <a:fillRect/>
                </a:stretch>
              </a:blipFill>
            </p:spPr>
            <p:txBody>
              <a:bodyPr/>
              <a:lstStyle/>
              <a:p>
                <a:r>
                  <a:rPr lang="en-US">
                    <a:noFill/>
                  </a:rPr>
                  <a:t> </a:t>
                </a:r>
              </a:p>
            </p:txBody>
          </p:sp>
        </mc:Fallback>
      </mc:AlternateContent>
      <p:cxnSp>
        <p:nvCxnSpPr>
          <p:cNvPr id="66" name="Straight Arrow Connector 65">
            <a:extLst>
              <a:ext uri="{FF2B5EF4-FFF2-40B4-BE49-F238E27FC236}">
                <a16:creationId xmlns:a16="http://schemas.microsoft.com/office/drawing/2014/main" id="{80602258-D945-DEEA-C076-D4F4A7306A4E}"/>
              </a:ext>
            </a:extLst>
          </p:cNvPr>
          <p:cNvCxnSpPr>
            <a:stCxn id="44" idx="3"/>
            <a:endCxn id="43" idx="1"/>
          </p:cNvCxnSpPr>
          <p:nvPr/>
        </p:nvCxnSpPr>
        <p:spPr>
          <a:xfrm>
            <a:off x="2412828" y="3558472"/>
            <a:ext cx="315399"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B7F4189F-3C1B-579A-5047-91FBA4E4386A}"/>
              </a:ext>
            </a:extLst>
          </p:cNvPr>
          <p:cNvCxnSpPr>
            <a:cxnSpLocks/>
            <a:stCxn id="45" idx="3"/>
            <a:endCxn id="43" idx="1"/>
          </p:cNvCxnSpPr>
          <p:nvPr/>
        </p:nvCxnSpPr>
        <p:spPr>
          <a:xfrm flipV="1">
            <a:off x="2412828" y="4657043"/>
            <a:ext cx="315399"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8" name="Straight Arrow Connector 67">
            <a:extLst>
              <a:ext uri="{FF2B5EF4-FFF2-40B4-BE49-F238E27FC236}">
                <a16:creationId xmlns:a16="http://schemas.microsoft.com/office/drawing/2014/main" id="{5E562E83-D1ED-9EB1-0429-2EAAC398D37D}"/>
              </a:ext>
            </a:extLst>
          </p:cNvPr>
          <p:cNvCxnSpPr>
            <a:cxnSpLocks/>
            <a:stCxn id="43" idx="3"/>
            <a:endCxn id="47" idx="1"/>
          </p:cNvCxnSpPr>
          <p:nvPr/>
        </p:nvCxnSpPr>
        <p:spPr>
          <a:xfrm flipV="1">
            <a:off x="4121599" y="3558472"/>
            <a:ext cx="372361"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9" name="Straight Arrow Connector 68">
            <a:extLst>
              <a:ext uri="{FF2B5EF4-FFF2-40B4-BE49-F238E27FC236}">
                <a16:creationId xmlns:a16="http://schemas.microsoft.com/office/drawing/2014/main" id="{4E81CD83-DBE2-44B7-AA91-BEF21B9AA82E}"/>
              </a:ext>
            </a:extLst>
          </p:cNvPr>
          <p:cNvCxnSpPr>
            <a:cxnSpLocks/>
            <a:stCxn id="45" idx="3"/>
            <a:endCxn id="46" idx="1"/>
          </p:cNvCxnSpPr>
          <p:nvPr/>
        </p:nvCxnSpPr>
        <p:spPr>
          <a:xfrm>
            <a:off x="2412828" y="5750449"/>
            <a:ext cx="195427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3CDAEF5C-5DE7-4661-09A9-FAB04AB9C97C}"/>
              </a:ext>
            </a:extLst>
          </p:cNvPr>
          <p:cNvCxnSpPr>
            <a:cxnSpLocks/>
            <a:stCxn id="47" idx="3"/>
            <a:endCxn id="63" idx="1"/>
          </p:cNvCxnSpPr>
          <p:nvPr/>
        </p:nvCxnSpPr>
        <p:spPr>
          <a:xfrm>
            <a:off x="5760662" y="3558472"/>
            <a:ext cx="437118" cy="1098571"/>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p:cxnSp>
        <p:nvCxnSpPr>
          <p:cNvPr id="71" name="Straight Arrow Connector 70">
            <a:extLst>
              <a:ext uri="{FF2B5EF4-FFF2-40B4-BE49-F238E27FC236}">
                <a16:creationId xmlns:a16="http://schemas.microsoft.com/office/drawing/2014/main" id="{BC907CE3-60A9-C0B9-2572-4012F19F1D4F}"/>
              </a:ext>
            </a:extLst>
          </p:cNvPr>
          <p:cNvCxnSpPr>
            <a:cxnSpLocks/>
            <a:stCxn id="43" idx="3"/>
            <a:endCxn id="63" idx="1"/>
          </p:cNvCxnSpPr>
          <p:nvPr/>
        </p:nvCxnSpPr>
        <p:spPr>
          <a:xfrm>
            <a:off x="4121599" y="4657043"/>
            <a:ext cx="207618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2" name="Straight Arrow Connector 71">
            <a:extLst>
              <a:ext uri="{FF2B5EF4-FFF2-40B4-BE49-F238E27FC236}">
                <a16:creationId xmlns:a16="http://schemas.microsoft.com/office/drawing/2014/main" id="{81E68D9A-C676-1900-72A2-87E6139DDD8F}"/>
              </a:ext>
            </a:extLst>
          </p:cNvPr>
          <p:cNvCxnSpPr>
            <a:cxnSpLocks/>
            <a:stCxn id="46" idx="3"/>
            <a:endCxn id="65" idx="1"/>
          </p:cNvCxnSpPr>
          <p:nvPr/>
        </p:nvCxnSpPr>
        <p:spPr>
          <a:xfrm>
            <a:off x="5899807" y="5750449"/>
            <a:ext cx="232395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2BA5CDDE-E1C7-3D0D-1DB8-AA23539DAEA7}"/>
              </a:ext>
            </a:extLst>
          </p:cNvPr>
          <p:cNvCxnSpPr>
            <a:cxnSpLocks/>
            <a:stCxn id="63" idx="3"/>
            <a:endCxn id="65" idx="1"/>
          </p:cNvCxnSpPr>
          <p:nvPr/>
        </p:nvCxnSpPr>
        <p:spPr>
          <a:xfrm>
            <a:off x="7883760" y="4657043"/>
            <a:ext cx="340006"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4" name="TextBox 73">
                <a:extLst>
                  <a:ext uri="{FF2B5EF4-FFF2-40B4-BE49-F238E27FC236}">
                    <a16:creationId xmlns:a16="http://schemas.microsoft.com/office/drawing/2014/main" id="{1FD9F7FD-7351-9E5A-E284-79A7AB7B4F9C}"/>
                  </a:ext>
                </a:extLst>
              </p:cNvPr>
              <p:cNvSpPr txBox="1"/>
              <p:nvPr/>
            </p:nvSpPr>
            <p:spPr>
              <a:xfrm>
                <a:off x="-9970" y="3373805"/>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74" name="TextBox 73">
                <a:extLst>
                  <a:ext uri="{FF2B5EF4-FFF2-40B4-BE49-F238E27FC236}">
                    <a16:creationId xmlns:a16="http://schemas.microsoft.com/office/drawing/2014/main" id="{1FD9F7FD-7351-9E5A-E284-79A7AB7B4F9C}"/>
                  </a:ext>
                </a:extLst>
              </p:cNvPr>
              <p:cNvSpPr txBox="1">
                <a:spLocks noRot="1" noChangeAspect="1" noMove="1" noResize="1" noEditPoints="1" noAdjustHandles="1" noChangeArrowheads="1" noChangeShapeType="1" noTextEdit="1"/>
              </p:cNvSpPr>
              <p:nvPr/>
            </p:nvSpPr>
            <p:spPr>
              <a:xfrm>
                <a:off x="-9970" y="3373805"/>
                <a:ext cx="1092905" cy="400110"/>
              </a:xfrm>
              <a:prstGeom prst="rect">
                <a:avLst/>
              </a:prstGeom>
              <a:blipFill>
                <a:blip r:embed="rId13"/>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5" name="TextBox 74">
                <a:extLst>
                  <a:ext uri="{FF2B5EF4-FFF2-40B4-BE49-F238E27FC236}">
                    <a16:creationId xmlns:a16="http://schemas.microsoft.com/office/drawing/2014/main" id="{DD5980C7-D2FE-C1F3-9BAF-0D9F6A279CB1}"/>
                  </a:ext>
                </a:extLst>
              </p:cNvPr>
              <p:cNvSpPr txBox="1"/>
              <p:nvPr/>
            </p:nvSpPr>
            <p:spPr>
              <a:xfrm>
                <a:off x="-9970" y="5559260"/>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75" name="TextBox 74">
                <a:extLst>
                  <a:ext uri="{FF2B5EF4-FFF2-40B4-BE49-F238E27FC236}">
                    <a16:creationId xmlns:a16="http://schemas.microsoft.com/office/drawing/2014/main" id="{DD5980C7-D2FE-C1F3-9BAF-0D9F6A279CB1}"/>
                  </a:ext>
                </a:extLst>
              </p:cNvPr>
              <p:cNvSpPr txBox="1">
                <a:spLocks noRot="1" noChangeAspect="1" noMove="1" noResize="1" noEditPoints="1" noAdjustHandles="1" noChangeArrowheads="1" noChangeShapeType="1" noTextEdit="1"/>
              </p:cNvSpPr>
              <p:nvPr/>
            </p:nvSpPr>
            <p:spPr>
              <a:xfrm>
                <a:off x="-9970" y="5559260"/>
                <a:ext cx="1092905" cy="400110"/>
              </a:xfrm>
              <a:prstGeom prst="rect">
                <a:avLst/>
              </a:prstGeom>
              <a:blipFill>
                <a:blip r:embed="rId14"/>
                <a:stretch>
                  <a:fillRect/>
                </a:stretch>
              </a:blipFill>
            </p:spPr>
            <p:txBody>
              <a:bodyPr/>
              <a:lstStyle/>
              <a:p>
                <a:r>
                  <a:rPr lang="en-US">
                    <a:noFill/>
                  </a:rPr>
                  <a:t> </a:t>
                </a:r>
              </a:p>
            </p:txBody>
          </p:sp>
        </mc:Fallback>
      </mc:AlternateContent>
      <p:cxnSp>
        <p:nvCxnSpPr>
          <p:cNvPr id="76" name="Straight Arrow Connector 75">
            <a:extLst>
              <a:ext uri="{FF2B5EF4-FFF2-40B4-BE49-F238E27FC236}">
                <a16:creationId xmlns:a16="http://schemas.microsoft.com/office/drawing/2014/main" id="{9474101E-0E9C-ED67-F9B6-D12920C38515}"/>
              </a:ext>
            </a:extLst>
          </p:cNvPr>
          <p:cNvCxnSpPr>
            <a:cxnSpLocks/>
          </p:cNvCxnSpPr>
          <p:nvPr/>
        </p:nvCxnSpPr>
        <p:spPr>
          <a:xfrm>
            <a:off x="1018488" y="3558471"/>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0DD6CDEF-A43F-38CB-D11F-5C426E90251A}"/>
              </a:ext>
            </a:extLst>
          </p:cNvPr>
          <p:cNvCxnSpPr>
            <a:cxnSpLocks/>
          </p:cNvCxnSpPr>
          <p:nvPr/>
        </p:nvCxnSpPr>
        <p:spPr>
          <a:xfrm>
            <a:off x="1018488" y="5744560"/>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8" name="TextBox 77">
                <a:extLst>
                  <a:ext uri="{FF2B5EF4-FFF2-40B4-BE49-F238E27FC236}">
                    <a16:creationId xmlns:a16="http://schemas.microsoft.com/office/drawing/2014/main" id="{0B5916C2-DEF2-1749-EE4A-8089AD54BF70}"/>
                  </a:ext>
                </a:extLst>
              </p:cNvPr>
              <p:cNvSpPr txBox="1"/>
              <p:nvPr/>
            </p:nvSpPr>
            <p:spPr>
              <a:xfrm>
                <a:off x="1299353" y="3792739"/>
                <a:ext cx="144386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78" name="TextBox 77">
                <a:extLst>
                  <a:ext uri="{FF2B5EF4-FFF2-40B4-BE49-F238E27FC236}">
                    <a16:creationId xmlns:a16="http://schemas.microsoft.com/office/drawing/2014/main" id="{0B5916C2-DEF2-1749-EE4A-8089AD54BF70}"/>
                  </a:ext>
                </a:extLst>
              </p:cNvPr>
              <p:cNvSpPr txBox="1">
                <a:spLocks noRot="1" noChangeAspect="1" noMove="1" noResize="1" noEditPoints="1" noAdjustHandles="1" noChangeArrowheads="1" noChangeShapeType="1" noTextEdit="1"/>
              </p:cNvSpPr>
              <p:nvPr/>
            </p:nvSpPr>
            <p:spPr>
              <a:xfrm>
                <a:off x="1299353" y="3792739"/>
                <a:ext cx="1443860" cy="707886"/>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9" name="TextBox 78">
                <a:extLst>
                  <a:ext uri="{FF2B5EF4-FFF2-40B4-BE49-F238E27FC236}">
                    <a16:creationId xmlns:a16="http://schemas.microsoft.com/office/drawing/2014/main" id="{8069FD32-D23B-FD73-B32D-ABB41B360859}"/>
                  </a:ext>
                </a:extLst>
              </p:cNvPr>
              <p:cNvSpPr txBox="1"/>
              <p:nvPr/>
            </p:nvSpPr>
            <p:spPr>
              <a:xfrm>
                <a:off x="1299353" y="5953611"/>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79" name="TextBox 78">
                <a:extLst>
                  <a:ext uri="{FF2B5EF4-FFF2-40B4-BE49-F238E27FC236}">
                    <a16:creationId xmlns:a16="http://schemas.microsoft.com/office/drawing/2014/main" id="{8069FD32-D23B-FD73-B32D-ABB41B360859}"/>
                  </a:ext>
                </a:extLst>
              </p:cNvPr>
              <p:cNvSpPr txBox="1">
                <a:spLocks noRot="1" noChangeAspect="1" noMove="1" noResize="1" noEditPoints="1" noAdjustHandles="1" noChangeArrowheads="1" noChangeShapeType="1" noTextEdit="1"/>
              </p:cNvSpPr>
              <p:nvPr/>
            </p:nvSpPr>
            <p:spPr>
              <a:xfrm>
                <a:off x="1299353" y="5953611"/>
                <a:ext cx="1443860"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0" name="TextBox 79">
                <a:extLst>
                  <a:ext uri="{FF2B5EF4-FFF2-40B4-BE49-F238E27FC236}">
                    <a16:creationId xmlns:a16="http://schemas.microsoft.com/office/drawing/2014/main" id="{F86DA800-B447-DB47-15F4-EFB249CD3534}"/>
                  </a:ext>
                </a:extLst>
              </p:cNvPr>
              <p:cNvSpPr txBox="1"/>
              <p:nvPr/>
            </p:nvSpPr>
            <p:spPr>
              <a:xfrm>
                <a:off x="2750487" y="4891310"/>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80" name="TextBox 79">
                <a:extLst>
                  <a:ext uri="{FF2B5EF4-FFF2-40B4-BE49-F238E27FC236}">
                    <a16:creationId xmlns:a16="http://schemas.microsoft.com/office/drawing/2014/main" id="{F86DA800-B447-DB47-15F4-EFB249CD3534}"/>
                  </a:ext>
                </a:extLst>
              </p:cNvPr>
              <p:cNvSpPr txBox="1">
                <a:spLocks noRot="1" noChangeAspect="1" noMove="1" noResize="1" noEditPoints="1" noAdjustHandles="1" noChangeArrowheads="1" noChangeShapeType="1" noTextEdit="1"/>
              </p:cNvSpPr>
              <p:nvPr/>
            </p:nvSpPr>
            <p:spPr>
              <a:xfrm>
                <a:off x="2750487" y="4891310"/>
                <a:ext cx="1927247"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1" name="TextBox 80">
                <a:extLst>
                  <a:ext uri="{FF2B5EF4-FFF2-40B4-BE49-F238E27FC236}">
                    <a16:creationId xmlns:a16="http://schemas.microsoft.com/office/drawing/2014/main" id="{DFF00D5C-2097-7361-7FD7-012C1ACADE62}"/>
                  </a:ext>
                </a:extLst>
              </p:cNvPr>
              <p:cNvSpPr txBox="1"/>
              <p:nvPr/>
            </p:nvSpPr>
            <p:spPr>
              <a:xfrm>
                <a:off x="4436223" y="3764897"/>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81" name="TextBox 80">
                <a:extLst>
                  <a:ext uri="{FF2B5EF4-FFF2-40B4-BE49-F238E27FC236}">
                    <a16:creationId xmlns:a16="http://schemas.microsoft.com/office/drawing/2014/main" id="{DFF00D5C-2097-7361-7FD7-012C1ACADE62}"/>
                  </a:ext>
                </a:extLst>
              </p:cNvPr>
              <p:cNvSpPr txBox="1">
                <a:spLocks noRot="1" noChangeAspect="1" noMove="1" noResize="1" noEditPoints="1" noAdjustHandles="1" noChangeArrowheads="1" noChangeShapeType="1" noTextEdit="1"/>
              </p:cNvSpPr>
              <p:nvPr/>
            </p:nvSpPr>
            <p:spPr>
              <a:xfrm>
                <a:off x="4436223" y="3764897"/>
                <a:ext cx="1927247" cy="400110"/>
              </a:xfrm>
              <a:prstGeom prst="rect">
                <a:avLst/>
              </a:prstGeom>
              <a:blipFill>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2" name="TextBox 81">
                <a:extLst>
                  <a:ext uri="{FF2B5EF4-FFF2-40B4-BE49-F238E27FC236}">
                    <a16:creationId xmlns:a16="http://schemas.microsoft.com/office/drawing/2014/main" id="{74BD8270-C81D-538D-EC89-C6CDF690C2E2}"/>
                  </a:ext>
                </a:extLst>
              </p:cNvPr>
              <p:cNvSpPr txBox="1"/>
              <p:nvPr/>
            </p:nvSpPr>
            <p:spPr>
              <a:xfrm>
                <a:off x="4436223" y="5968961"/>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82" name="TextBox 81">
                <a:extLst>
                  <a:ext uri="{FF2B5EF4-FFF2-40B4-BE49-F238E27FC236}">
                    <a16:creationId xmlns:a16="http://schemas.microsoft.com/office/drawing/2014/main" id="{74BD8270-C81D-538D-EC89-C6CDF690C2E2}"/>
                  </a:ext>
                </a:extLst>
              </p:cNvPr>
              <p:cNvSpPr txBox="1">
                <a:spLocks noRot="1" noChangeAspect="1" noMove="1" noResize="1" noEditPoints="1" noAdjustHandles="1" noChangeArrowheads="1" noChangeShapeType="1" noTextEdit="1"/>
              </p:cNvSpPr>
              <p:nvPr/>
            </p:nvSpPr>
            <p:spPr>
              <a:xfrm>
                <a:off x="4436223" y="5968961"/>
                <a:ext cx="1927247" cy="400110"/>
              </a:xfrm>
              <a:prstGeom prst="rect">
                <a:avLst/>
              </a:prstGeom>
              <a:blipFill>
                <a:blip r:embed="rId19"/>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3" name="TextBox 82">
                <a:extLst>
                  <a:ext uri="{FF2B5EF4-FFF2-40B4-BE49-F238E27FC236}">
                    <a16:creationId xmlns:a16="http://schemas.microsoft.com/office/drawing/2014/main" id="{97F8D715-6C14-AF8F-59D6-D5620945CE1E}"/>
                  </a:ext>
                </a:extLst>
              </p:cNvPr>
              <p:cNvSpPr txBox="1"/>
              <p:nvPr/>
            </p:nvSpPr>
            <p:spPr>
              <a:xfrm>
                <a:off x="6128127" y="4866926"/>
                <a:ext cx="1851841" cy="788677"/>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6</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83" name="TextBox 82">
                <a:extLst>
                  <a:ext uri="{FF2B5EF4-FFF2-40B4-BE49-F238E27FC236}">
                    <a16:creationId xmlns:a16="http://schemas.microsoft.com/office/drawing/2014/main" id="{97F8D715-6C14-AF8F-59D6-D5620945CE1E}"/>
                  </a:ext>
                </a:extLst>
              </p:cNvPr>
              <p:cNvSpPr txBox="1">
                <a:spLocks noRot="1" noChangeAspect="1" noMove="1" noResize="1" noEditPoints="1" noAdjustHandles="1" noChangeArrowheads="1" noChangeShapeType="1" noTextEdit="1"/>
              </p:cNvSpPr>
              <p:nvPr/>
            </p:nvSpPr>
            <p:spPr>
              <a:xfrm>
                <a:off x="6128127" y="4866926"/>
                <a:ext cx="1851841" cy="788677"/>
              </a:xfrm>
              <a:prstGeom prst="rect">
                <a:avLst/>
              </a:prstGeom>
              <a:blipFill>
                <a:blip r:embed="rId2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4" name="TextBox 83">
                <a:extLst>
                  <a:ext uri="{FF2B5EF4-FFF2-40B4-BE49-F238E27FC236}">
                    <a16:creationId xmlns:a16="http://schemas.microsoft.com/office/drawing/2014/main" id="{9B9864D5-A0F5-8AD1-FDCD-3C1847726585}"/>
                  </a:ext>
                </a:extLst>
              </p:cNvPr>
              <p:cNvSpPr txBox="1"/>
              <p:nvPr/>
            </p:nvSpPr>
            <p:spPr>
              <a:xfrm>
                <a:off x="8226297" y="5957086"/>
                <a:ext cx="1927247" cy="786754"/>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7</m:t>
                          </m:r>
                        </m:sub>
                        <m:sup>
                          <m:r>
                            <a:rPr lang="en-US" sz="2000" b="0" i="1">
                              <a:solidFill>
                                <a:schemeClr val="tx1"/>
                              </a:solidFill>
                              <a:latin typeface="Cambria Math" panose="02040503050406030204" pitchFamily="18" charset="0"/>
                            </a:rPr>
                            <m:t>𝑓</m:t>
                          </m:r>
                        </m:sup>
                      </m:sSubSup>
                      <m:r>
                        <a:rPr lang="en-US" sz="2000" b="0" i="1" smtClean="0">
                          <a:solidFill>
                            <a:schemeClr val="tx1"/>
                          </a:solidFill>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84" name="TextBox 83">
                <a:extLst>
                  <a:ext uri="{FF2B5EF4-FFF2-40B4-BE49-F238E27FC236}">
                    <a16:creationId xmlns:a16="http://schemas.microsoft.com/office/drawing/2014/main" id="{9B9864D5-A0F5-8AD1-FDCD-3C1847726585}"/>
                  </a:ext>
                </a:extLst>
              </p:cNvPr>
              <p:cNvSpPr txBox="1">
                <a:spLocks noRot="1" noChangeAspect="1" noMove="1" noResize="1" noEditPoints="1" noAdjustHandles="1" noChangeArrowheads="1" noChangeShapeType="1" noTextEdit="1"/>
              </p:cNvSpPr>
              <p:nvPr/>
            </p:nvSpPr>
            <p:spPr>
              <a:xfrm>
                <a:off x="8226297" y="5957086"/>
                <a:ext cx="1927247" cy="786754"/>
              </a:xfrm>
              <a:prstGeom prst="rect">
                <a:avLst/>
              </a:prstGeom>
              <a:blipFill>
                <a:blip r:embed="rId2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D3A1E84C-3467-C9E0-C60B-EA2150D70FF7}"/>
                  </a:ext>
                </a:extLst>
              </p:cNvPr>
              <p:cNvSpPr txBox="1"/>
              <p:nvPr/>
            </p:nvSpPr>
            <p:spPr>
              <a:xfrm>
                <a:off x="4436223" y="6295612"/>
                <a:ext cx="1324439" cy="483209"/>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5</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7" name="TextBox 6">
                <a:extLst>
                  <a:ext uri="{FF2B5EF4-FFF2-40B4-BE49-F238E27FC236}">
                    <a16:creationId xmlns:a16="http://schemas.microsoft.com/office/drawing/2014/main" id="{D3A1E84C-3467-C9E0-C60B-EA2150D70FF7}"/>
                  </a:ext>
                </a:extLst>
              </p:cNvPr>
              <p:cNvSpPr txBox="1">
                <a:spLocks noRot="1" noChangeAspect="1" noMove="1" noResize="1" noEditPoints="1" noAdjustHandles="1" noChangeArrowheads="1" noChangeShapeType="1" noTextEdit="1"/>
              </p:cNvSpPr>
              <p:nvPr/>
            </p:nvSpPr>
            <p:spPr>
              <a:xfrm>
                <a:off x="4436223" y="6295612"/>
                <a:ext cx="1324439" cy="483209"/>
              </a:xfrm>
              <a:prstGeom prst="rect">
                <a:avLst/>
              </a:prstGeom>
              <a:blipFill>
                <a:blip r:embed="rId2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409726CC-31CA-2730-5131-644120D5EDBD}"/>
                  </a:ext>
                </a:extLst>
              </p:cNvPr>
              <p:cNvSpPr txBox="1"/>
              <p:nvPr/>
            </p:nvSpPr>
            <p:spPr>
              <a:xfrm>
                <a:off x="6544094" y="2723385"/>
                <a:ext cx="5291652" cy="1060162"/>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400" b="1" i="1">
                              <a:solidFill>
                                <a:schemeClr val="accent4"/>
                              </a:solidFill>
                              <a:latin typeface="Cambria Math" panose="02040503050406030204" pitchFamily="18" charset="0"/>
                            </a:rPr>
                          </m:ctrlPr>
                        </m:sSubSupPr>
                        <m:e>
                          <m:r>
                            <a:rPr lang="en-US" sz="2400" b="1" i="1">
                              <a:solidFill>
                                <a:schemeClr val="accent4"/>
                              </a:solidFill>
                              <a:latin typeface="Cambria Math" panose="02040503050406030204" pitchFamily="18" charset="0"/>
                            </a:rPr>
                            <m:t>𝒂</m:t>
                          </m:r>
                        </m:e>
                        <m:sub>
                          <m:r>
                            <a:rPr lang="en-US" sz="2400" b="1" i="1" smtClean="0">
                              <a:solidFill>
                                <a:schemeClr val="accent4"/>
                              </a:solidFill>
                              <a:latin typeface="Cambria Math" panose="02040503050406030204" pitchFamily="18" charset="0"/>
                            </a:rPr>
                            <m:t>𝟒</m:t>
                          </m:r>
                        </m:sub>
                        <m:sup>
                          <m:r>
                            <a:rPr lang="en-US" sz="2400" b="1" i="1">
                              <a:solidFill>
                                <a:schemeClr val="accent4"/>
                              </a:solidFill>
                              <a:latin typeface="Cambria Math" panose="02040503050406030204" pitchFamily="18" charset="0"/>
                            </a:rPr>
                            <m:t>𝒇</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𝟔</m:t>
                          </m:r>
                          <m:r>
                            <a:rPr lang="en-US" sz="2400" b="0" i="1" smtClean="0">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4</m:t>
                                      </m:r>
                                    </m:sub>
                                  </m:sSub>
                                </m:den>
                              </m:f>
                            </m:e>
                          </m:d>
                        </m:e>
                      </m:nary>
                    </m:oMath>
                  </m:oMathPara>
                </a14:m>
                <a:endParaRPr lang="en-US" sz="2400"/>
              </a:p>
            </p:txBody>
          </p:sp>
        </mc:Choice>
        <mc:Fallback>
          <p:sp>
            <p:nvSpPr>
              <p:cNvPr id="8" name="TextBox 7">
                <a:extLst>
                  <a:ext uri="{FF2B5EF4-FFF2-40B4-BE49-F238E27FC236}">
                    <a16:creationId xmlns:a16="http://schemas.microsoft.com/office/drawing/2014/main" id="{409726CC-31CA-2730-5131-644120D5EDBD}"/>
                  </a:ext>
                </a:extLst>
              </p:cNvPr>
              <p:cNvSpPr txBox="1">
                <a:spLocks noRot="1" noChangeAspect="1" noMove="1" noResize="1" noEditPoints="1" noAdjustHandles="1" noChangeArrowheads="1" noChangeShapeType="1" noTextEdit="1"/>
              </p:cNvSpPr>
              <p:nvPr/>
            </p:nvSpPr>
            <p:spPr>
              <a:xfrm>
                <a:off x="6544094" y="2723385"/>
                <a:ext cx="5291652" cy="1060162"/>
              </a:xfrm>
              <a:prstGeom prst="rect">
                <a:avLst/>
              </a:prstGeom>
              <a:blipFill>
                <a:blip r:embed="rId23"/>
                <a:stretch>
                  <a:fillRect l="-5263" t="-118824" b="-16235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B31029F4-154F-8577-15EB-15F60E338C70}"/>
                  </a:ext>
                </a:extLst>
              </p:cNvPr>
              <p:cNvSpPr txBox="1"/>
              <p:nvPr/>
            </p:nvSpPr>
            <p:spPr>
              <a:xfrm>
                <a:off x="9341665" y="2804593"/>
                <a:ext cx="1942605" cy="855042"/>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b="0" i="1" smtClean="0">
                              <a:latin typeface="Cambria Math" panose="02040503050406030204" pitchFamily="18" charset="0"/>
                            </a:rPr>
                            <m:t>6</m:t>
                          </m:r>
                        </m:sub>
                        <m:sup>
                          <m:r>
                            <a:rPr lang="en-US" sz="2400" i="1">
                              <a:latin typeface="Cambria Math" panose="02040503050406030204" pitchFamily="18" charset="0"/>
                            </a:rPr>
                            <m:t>𝑓</m:t>
                          </m:r>
                        </m:sup>
                      </m:sSubSup>
                      <m:d>
                        <m:dPr>
                          <m:ctrlPr>
                            <a:rPr lang="en-US" sz="2400" i="1">
                              <a:solidFill>
                                <a:schemeClr val="accent6"/>
                              </a:solidFill>
                              <a:latin typeface="Cambria Math" panose="02040503050406030204" pitchFamily="18" charset="0"/>
                            </a:rPr>
                          </m:ctrlPr>
                        </m:dPr>
                        <m:e>
                          <m:f>
                            <m:fPr>
                              <m:ctrlPr>
                                <a:rPr lang="en-US" sz="2400" i="1">
                                  <a:solidFill>
                                    <a:schemeClr val="accent6"/>
                                  </a:solidFill>
                                  <a:latin typeface="Cambria Math" panose="02040503050406030204" pitchFamily="18" charset="0"/>
                                </a:rPr>
                              </m:ctrlPr>
                            </m:fPr>
                            <m:num>
                              <m:r>
                                <a:rPr lang="en-US" sz="2400" i="1">
                                  <a:solidFill>
                                    <a:schemeClr val="accent6"/>
                                  </a:solidFill>
                                  <a:latin typeface="Cambria Math" panose="02040503050406030204" pitchFamily="18" charset="0"/>
                                </a:rPr>
                                <m:t>𝜕</m:t>
                              </m:r>
                              <m:sSub>
                                <m:sSubPr>
                                  <m:ctrlPr>
                                    <a:rPr lang="en-US" sz="2400" i="1">
                                      <a:solidFill>
                                        <a:schemeClr val="accent6"/>
                                      </a:solidFill>
                                      <a:latin typeface="Cambria Math" panose="02040503050406030204" pitchFamily="18" charset="0"/>
                                    </a:rPr>
                                  </m:ctrlPr>
                                </m:sSubPr>
                                <m:e>
                                  <m:r>
                                    <a:rPr lang="en-US" sz="2400" i="1">
                                      <a:solidFill>
                                        <a:schemeClr val="accent6"/>
                                      </a:solidFill>
                                      <a:latin typeface="Cambria Math" panose="02040503050406030204" pitchFamily="18" charset="0"/>
                                    </a:rPr>
                                    <m:t>𝑣</m:t>
                                  </m:r>
                                </m:e>
                                <m:sub>
                                  <m:r>
                                    <a:rPr lang="en-US" sz="2400" b="0" i="1" smtClean="0">
                                      <a:solidFill>
                                        <a:schemeClr val="accent6"/>
                                      </a:solidFill>
                                      <a:latin typeface="Cambria Math" panose="02040503050406030204" pitchFamily="18" charset="0"/>
                                    </a:rPr>
                                    <m:t>6</m:t>
                                  </m:r>
                                </m:sub>
                              </m:sSub>
                            </m:num>
                            <m:den>
                              <m:r>
                                <a:rPr lang="en-US" sz="2400" i="1">
                                  <a:solidFill>
                                    <a:schemeClr val="accent6"/>
                                  </a:solidFill>
                                  <a:latin typeface="Cambria Math" panose="02040503050406030204" pitchFamily="18" charset="0"/>
                                </a:rPr>
                                <m:t>𝜕</m:t>
                              </m:r>
                              <m:sSub>
                                <m:sSubPr>
                                  <m:ctrlPr>
                                    <a:rPr lang="en-US" sz="2400" b="0" i="1" smtClean="0">
                                      <a:solidFill>
                                        <a:schemeClr val="accent6"/>
                                      </a:solidFill>
                                      <a:latin typeface="Cambria Math" panose="02040503050406030204" pitchFamily="18" charset="0"/>
                                    </a:rPr>
                                  </m:ctrlPr>
                                </m:sSubPr>
                                <m:e>
                                  <m:r>
                                    <a:rPr lang="en-US" sz="2400" b="0" i="1" smtClean="0">
                                      <a:solidFill>
                                        <a:schemeClr val="accent6"/>
                                      </a:solidFill>
                                      <a:latin typeface="Cambria Math" panose="02040503050406030204" pitchFamily="18" charset="0"/>
                                    </a:rPr>
                                    <m:t>𝑣</m:t>
                                  </m:r>
                                </m:e>
                                <m:sub>
                                  <m:r>
                                    <a:rPr lang="en-US" sz="2400" b="0" i="1" smtClean="0">
                                      <a:solidFill>
                                        <a:schemeClr val="accent6"/>
                                      </a:solidFill>
                                      <a:latin typeface="Cambria Math" panose="02040503050406030204" pitchFamily="18" charset="0"/>
                                    </a:rPr>
                                    <m:t>4</m:t>
                                  </m:r>
                                </m:sub>
                              </m:sSub>
                            </m:den>
                          </m:f>
                        </m:e>
                      </m:d>
                    </m:oMath>
                  </m:oMathPara>
                </a14:m>
                <a:endParaRPr lang="en-US" sz="2400"/>
              </a:p>
            </p:txBody>
          </p:sp>
        </mc:Choice>
        <mc:Fallback>
          <p:sp>
            <p:nvSpPr>
              <p:cNvPr id="11" name="TextBox 10">
                <a:extLst>
                  <a:ext uri="{FF2B5EF4-FFF2-40B4-BE49-F238E27FC236}">
                    <a16:creationId xmlns:a16="http://schemas.microsoft.com/office/drawing/2014/main" id="{B31029F4-154F-8577-15EB-15F60E338C70}"/>
                  </a:ext>
                </a:extLst>
              </p:cNvPr>
              <p:cNvSpPr txBox="1">
                <a:spLocks noRot="1" noChangeAspect="1" noMove="1" noResize="1" noEditPoints="1" noAdjustHandles="1" noChangeArrowheads="1" noChangeShapeType="1" noTextEdit="1"/>
              </p:cNvSpPr>
              <p:nvPr/>
            </p:nvSpPr>
            <p:spPr>
              <a:xfrm>
                <a:off x="9341665" y="2804593"/>
                <a:ext cx="1942605" cy="855042"/>
              </a:xfrm>
              <a:prstGeom prst="rect">
                <a:avLst/>
              </a:prstGeom>
              <a:blipFill>
                <a:blip r:embed="rId24"/>
                <a:stretch>
                  <a:fillRect b="-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EAAF7E53-A45C-3019-847D-1D7BB847EA09}"/>
                  </a:ext>
                </a:extLst>
              </p:cNvPr>
              <p:cNvSpPr txBox="1"/>
              <p:nvPr/>
            </p:nvSpPr>
            <p:spPr>
              <a:xfrm>
                <a:off x="9357023" y="3813157"/>
                <a:ext cx="1927247" cy="461665"/>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=1∗</m:t>
                      </m:r>
                      <m:r>
                        <a:rPr lang="en-US" sz="2400" b="0" i="1" smtClean="0">
                          <a:solidFill>
                            <a:schemeClr val="accent6"/>
                          </a:solidFill>
                          <a:latin typeface="Cambria Math" panose="02040503050406030204" pitchFamily="18" charset="0"/>
                        </a:rPr>
                        <m:t>(1)</m:t>
                      </m:r>
                    </m:oMath>
                  </m:oMathPara>
                </a14:m>
                <a:endParaRPr lang="en-US" sz="2400"/>
              </a:p>
            </p:txBody>
          </p:sp>
        </mc:Choice>
        <mc:Fallback>
          <p:sp>
            <p:nvSpPr>
              <p:cNvPr id="13" name="TextBox 12">
                <a:extLst>
                  <a:ext uri="{FF2B5EF4-FFF2-40B4-BE49-F238E27FC236}">
                    <a16:creationId xmlns:a16="http://schemas.microsoft.com/office/drawing/2014/main" id="{EAAF7E53-A45C-3019-847D-1D7BB847EA09}"/>
                  </a:ext>
                </a:extLst>
              </p:cNvPr>
              <p:cNvSpPr txBox="1">
                <a:spLocks noRot="1" noChangeAspect="1" noMove="1" noResize="1" noEditPoints="1" noAdjustHandles="1" noChangeArrowheads="1" noChangeShapeType="1" noTextEdit="1"/>
              </p:cNvSpPr>
              <p:nvPr/>
            </p:nvSpPr>
            <p:spPr>
              <a:xfrm>
                <a:off x="9357023" y="3813157"/>
                <a:ext cx="1927247" cy="461665"/>
              </a:xfrm>
              <a:prstGeom prst="rect">
                <a:avLst/>
              </a:prstGeom>
              <a:blipFill>
                <a:blip r:embed="rId25"/>
                <a:stretch>
                  <a:fillRect b="-2162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FC276240-1C53-7DF2-20A8-4B7BFD654819}"/>
                  </a:ext>
                </a:extLst>
              </p:cNvPr>
              <p:cNvSpPr txBox="1"/>
              <p:nvPr/>
            </p:nvSpPr>
            <p:spPr>
              <a:xfrm>
                <a:off x="4330480" y="4072336"/>
                <a:ext cx="1156545" cy="479042"/>
              </a:xfrm>
              <a:prstGeom prst="rect">
                <a:avLst/>
              </a:prstGeom>
              <a:noFill/>
            </p:spPr>
            <p:txBody>
              <a:bodyPr wrap="square">
                <a:spAutoFit/>
              </a:bodyPr>
              <a:lstStyle/>
              <a:p>
                <a:pPr/>
                <a14:m>
                  <m:oMathPara xmlns:m="http://schemas.openxmlformats.org/officeDocument/2006/math">
                    <m:oMath>
                      <m:sSubSup>
                        <m:sSubSupPr>
                          <m:ctrlPr>
                            <a:rPr lang="en-US" sz="2000" b="1" i="1">
                              <a:solidFill>
                                <a:schemeClr val="accent4"/>
                              </a:solidFill>
                              <a:latin typeface="Cambria Math" panose="02040503050406030204" pitchFamily="18" charset="0"/>
                            </a:rPr>
                          </m:ctrlPr>
                        </m:sSubSupPr>
                        <m:e>
                          <m:r>
                            <a:rPr lang="en-US" sz="2000" b="1" i="1">
                              <a:solidFill>
                                <a:schemeClr val="accent4"/>
                              </a:solidFill>
                              <a:latin typeface="Cambria Math" panose="02040503050406030204" pitchFamily="18" charset="0"/>
                            </a:rPr>
                            <m:t>𝒂</m:t>
                          </m:r>
                        </m:e>
                        <m:sub>
                          <m:r>
                            <a:rPr lang="en-US" sz="2000" b="1" i="1" smtClean="0">
                              <a:solidFill>
                                <a:schemeClr val="accent4"/>
                              </a:solidFill>
                              <a:latin typeface="Cambria Math" panose="02040503050406030204" pitchFamily="18" charset="0"/>
                            </a:rPr>
                            <m:t>𝟒</m:t>
                          </m:r>
                        </m:sub>
                        <m:sup>
                          <m:r>
                            <a:rPr lang="en-US" sz="2000" b="1" i="1">
                              <a:solidFill>
                                <a:schemeClr val="accent4"/>
                              </a:solidFill>
                              <a:latin typeface="Cambria Math" panose="02040503050406030204" pitchFamily="18" charset="0"/>
                            </a:rPr>
                            <m:t>𝒇</m:t>
                          </m:r>
                        </m:sup>
                      </m:sSubSup>
                      <m:r>
                        <a:rPr lang="en-US" sz="2000" b="1" i="1">
                          <a:solidFill>
                            <a:schemeClr val="accent4"/>
                          </a:solidFill>
                          <a:latin typeface="Cambria Math" panose="02040503050406030204" pitchFamily="18" charset="0"/>
                        </a:rPr>
                        <m:t>=</m:t>
                      </m:r>
                      <m:r>
                        <a:rPr lang="en-US" sz="2000" b="1" i="1" smtClean="0">
                          <a:solidFill>
                            <a:schemeClr val="accent4"/>
                          </a:solidFill>
                          <a:latin typeface="Cambria Math" panose="02040503050406030204" pitchFamily="18" charset="0"/>
                        </a:rPr>
                        <m:t>𝟏</m:t>
                      </m:r>
                    </m:oMath>
                  </m:oMathPara>
                </a14:m>
                <a:endParaRPr lang="en-US" sz="2000"/>
              </a:p>
            </p:txBody>
          </p:sp>
        </mc:Choice>
        <mc:Fallback>
          <p:sp>
            <p:nvSpPr>
              <p:cNvPr id="15" name="TextBox 14">
                <a:extLst>
                  <a:ext uri="{FF2B5EF4-FFF2-40B4-BE49-F238E27FC236}">
                    <a16:creationId xmlns:a16="http://schemas.microsoft.com/office/drawing/2014/main" id="{FC276240-1C53-7DF2-20A8-4B7BFD654819}"/>
                  </a:ext>
                </a:extLst>
              </p:cNvPr>
              <p:cNvSpPr txBox="1">
                <a:spLocks noRot="1" noChangeAspect="1" noMove="1" noResize="1" noEditPoints="1" noAdjustHandles="1" noChangeArrowheads="1" noChangeShapeType="1" noTextEdit="1"/>
              </p:cNvSpPr>
              <p:nvPr/>
            </p:nvSpPr>
            <p:spPr>
              <a:xfrm>
                <a:off x="4330480" y="4072336"/>
                <a:ext cx="1156545" cy="479042"/>
              </a:xfrm>
              <a:prstGeom prst="rect">
                <a:avLst/>
              </a:prstGeom>
              <a:blipFill>
                <a:blip r:embed="rId26"/>
                <a:stretch>
                  <a:fillRect b="-2564"/>
                </a:stretch>
              </a:blipFill>
            </p:spPr>
            <p:txBody>
              <a:bodyPr/>
              <a:lstStyle/>
              <a:p>
                <a:r>
                  <a:rPr lang="en-US">
                    <a:noFill/>
                  </a:rPr>
                  <a:t> </a:t>
                </a:r>
              </a:p>
            </p:txBody>
          </p:sp>
        </mc:Fallback>
      </mc:AlternateContent>
      <p:sp>
        <p:nvSpPr>
          <p:cNvPr id="3" name="TextBox 2">
            <a:extLst>
              <a:ext uri="{FF2B5EF4-FFF2-40B4-BE49-F238E27FC236}">
                <a16:creationId xmlns:a16="http://schemas.microsoft.com/office/drawing/2014/main" id="{E8264B97-A824-CAA9-55A2-81550B6FF5B4}"/>
              </a:ext>
            </a:extLst>
          </p:cNvPr>
          <p:cNvSpPr txBox="1"/>
          <p:nvPr/>
        </p:nvSpPr>
        <p:spPr>
          <a:xfrm>
            <a:off x="11311631" y="6525404"/>
            <a:ext cx="880369" cy="307777"/>
          </a:xfrm>
          <a:prstGeom prst="rect">
            <a:avLst/>
          </a:prstGeom>
          <a:noFill/>
        </p:spPr>
        <p:txBody>
          <a:bodyPr wrap="none" rtlCol="0">
            <a:spAutoFit/>
          </a:bodyPr>
          <a:lstStyle/>
          <a:p>
            <a:r>
              <a:rPr lang="en-US" sz="1400"/>
              <a:t>9803087</a:t>
            </a:r>
          </a:p>
        </p:txBody>
      </p:sp>
      <p:pic>
        <p:nvPicPr>
          <p:cNvPr id="9" name="Picture 8">
            <a:extLst>
              <a:ext uri="{FF2B5EF4-FFF2-40B4-BE49-F238E27FC236}">
                <a16:creationId xmlns:a16="http://schemas.microsoft.com/office/drawing/2014/main" id="{52B5BAF7-B9B8-04A2-3A21-E054B99AE061}"/>
              </a:ext>
            </a:extLst>
          </p:cNvPr>
          <p:cNvPicPr>
            <a:picLocks noChangeAspect="1"/>
          </p:cNvPicPr>
          <p:nvPr/>
        </p:nvPicPr>
        <p:blipFill>
          <a:blip r:embed="rId27"/>
          <a:stretch>
            <a:fillRect/>
          </a:stretch>
        </p:blipFill>
        <p:spPr>
          <a:xfrm>
            <a:off x="11277600" y="5655603"/>
            <a:ext cx="914400" cy="914400"/>
          </a:xfrm>
          <a:prstGeom prst="rect">
            <a:avLst/>
          </a:prstGeom>
        </p:spPr>
      </p:pic>
    </p:spTree>
    <p:extLst>
      <p:ext uri="{BB962C8B-B14F-4D97-AF65-F5344CB8AC3E}">
        <p14:creationId xmlns:p14="http://schemas.microsoft.com/office/powerpoint/2010/main" val="3786385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95E17-BBDE-1D01-6CAC-A7717300AAF6}"/>
            </a:ext>
          </a:extLst>
        </p:cNvPr>
        <p:cNvGrpSpPr/>
        <p:nvPr/>
      </p:nvGrpSpPr>
      <p:grpSpPr>
        <a:xfrm>
          <a:off x="0" y="0"/>
          <a:ext cx="0" cy="0"/>
          <a:chOff x="0" y="0"/>
          <a:chExt cx="0" cy="0"/>
        </a:xfrm>
      </p:grpSpPr>
      <p:sp>
        <p:nvSpPr>
          <p:cNvPr id="13" name="Rectangle 12">
            <a:extLst>
              <a:ext uri="{FF2B5EF4-FFF2-40B4-BE49-F238E27FC236}">
                <a16:creationId xmlns:a16="http://schemas.microsoft.com/office/drawing/2014/main" id="{3CB7BD54-273A-4BC8-4915-A4828DCB6474}"/>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D982AAF1-B41C-0511-72AA-4E1F59F49D80}"/>
                  </a:ext>
                </a:extLst>
              </p:cNvPr>
              <p:cNvSpPr>
                <a:spLocks noGrp="1"/>
              </p:cNvSpPr>
              <p:nvPr>
                <p:ph type="title"/>
              </p:nvPr>
            </p:nvSpPr>
            <p:spPr/>
            <p:txBody>
              <a:bodyPr>
                <a:normAutofit/>
              </a:bodyPr>
              <a:lstStyle/>
              <a:p>
                <a:r>
                  <a:rPr lang="en-US"/>
                  <a:t>Backward </a:t>
                </a:r>
                <a:r>
                  <a:rPr lang="en-US" err="1"/>
                  <a:t>Autodiff</a:t>
                </a:r>
                <a:r>
                  <a:rPr lang="en-US"/>
                  <a:t> </a:t>
                </a:r>
                <a14:m>
                  <m:oMath xmlns:m="http://schemas.openxmlformats.org/officeDocument/2006/math">
                    <m:sSubSup>
                      <m:sSubSupPr>
                        <m:ctrlPr>
                          <a:rPr lang="en-US" b="1" i="1">
                            <a:solidFill>
                              <a:schemeClr val="accent4"/>
                            </a:solidFill>
                            <a:latin typeface="Cambria Math" panose="02040503050406030204" pitchFamily="18" charset="0"/>
                          </a:rPr>
                        </m:ctrlPr>
                      </m:sSubSupPr>
                      <m:e>
                        <m:r>
                          <a:rPr lang="en-US" b="1" i="1">
                            <a:solidFill>
                              <a:schemeClr val="accent4"/>
                            </a:solidFill>
                            <a:latin typeface="Cambria Math" panose="02040503050406030204" pitchFamily="18" charset="0"/>
                          </a:rPr>
                          <m:t>𝒂</m:t>
                        </m:r>
                      </m:e>
                      <m:sub>
                        <m:r>
                          <a:rPr lang="en-US" b="1" i="1" smtClean="0">
                            <a:solidFill>
                              <a:schemeClr val="accent4"/>
                            </a:solidFill>
                            <a:latin typeface="Cambria Math" panose="02040503050406030204" pitchFamily="18" charset="0"/>
                          </a:rPr>
                          <m:t>𝟑</m:t>
                        </m:r>
                      </m:sub>
                      <m:sup>
                        <m:r>
                          <a:rPr lang="en-US" b="1" i="1">
                            <a:solidFill>
                              <a:schemeClr val="accent4"/>
                            </a:solidFill>
                            <a:latin typeface="Cambria Math" panose="02040503050406030204" pitchFamily="18" charset="0"/>
                          </a:rPr>
                          <m:t>𝒇</m:t>
                        </m:r>
                      </m:sup>
                    </m:sSubSup>
                  </m:oMath>
                </a14:m>
                <a:endParaRPr lang="en-US"/>
              </a:p>
            </p:txBody>
          </p:sp>
        </mc:Choice>
        <mc:Fallback>
          <p:sp>
            <p:nvSpPr>
              <p:cNvPr id="2" name="Title 1">
                <a:extLst>
                  <a:ext uri="{FF2B5EF4-FFF2-40B4-BE49-F238E27FC236}">
                    <a16:creationId xmlns:a16="http://schemas.microsoft.com/office/drawing/2014/main" id="{D982AAF1-B41C-0511-72AA-4E1F59F49D80}"/>
                  </a:ext>
                </a:extLst>
              </p:cNvPr>
              <p:cNvSpPr>
                <a:spLocks noGrp="1" noRot="1" noChangeAspect="1" noMove="1" noResize="1" noEditPoints="1" noAdjustHandles="1" noChangeArrowheads="1" noChangeShapeType="1" noTextEdit="1"/>
              </p:cNvSpPr>
              <p:nvPr>
                <p:ph type="title"/>
              </p:nvPr>
            </p:nvSpPr>
            <p:spPr>
              <a:blipFill>
                <a:blip r:embed="rId3"/>
                <a:stretch>
                  <a:fillRect l="-2083" b="-12048"/>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0B012341-D0F7-9211-40E0-510DA37D12ED}"/>
                  </a:ext>
                </a:extLst>
              </p:cNvPr>
              <p:cNvSpPr>
                <a:spLocks noGrp="1"/>
              </p:cNvSpPr>
              <p:nvPr>
                <p:ph idx="1"/>
              </p:nvPr>
            </p:nvSpPr>
            <p:spPr>
              <a:xfrm>
                <a:off x="312421" y="1424540"/>
                <a:ext cx="11567160" cy="1274792"/>
              </a:xfrm>
            </p:spPr>
            <p:txBody>
              <a:bodyPr>
                <a:normAutofit/>
              </a:bodyPr>
              <a:lstStyle/>
              <a:p>
                <a:pPr marL="514350" indent="-514350">
                  <a:buAutoNum type="arabicPeriod"/>
                </a:pPr>
                <a:r>
                  <a:rPr lang="en-US" sz="2400"/>
                  <a:t>Initialize the final adjoint </a:t>
                </a:r>
                <a14:m>
                  <m:oMath xmlns:m="http://schemas.openxmlformats.org/officeDocument/2006/math">
                    <m:sSubSup>
                      <m:sSubSupPr>
                        <m:ctrlPr>
                          <a:rPr lang="en-US" sz="2400" b="0" i="1">
                            <a:latin typeface="Cambria Math" panose="02040503050406030204" pitchFamily="18" charset="0"/>
                          </a:rPr>
                        </m:ctrlPr>
                      </m:sSubSupPr>
                      <m:e>
                        <m:r>
                          <a:rPr lang="en-US" sz="2400" b="0" i="1">
                            <a:latin typeface="Cambria Math" panose="02040503050406030204" pitchFamily="18" charset="0"/>
                          </a:rPr>
                          <m:t>𝑎</m:t>
                        </m:r>
                      </m:e>
                      <m:sub>
                        <m:r>
                          <a:rPr lang="en-US" sz="2400" b="0" i="1" smtClean="0">
                            <a:latin typeface="Cambria Math" panose="02040503050406030204" pitchFamily="18" charset="0"/>
                          </a:rPr>
                          <m:t>𝑓</m:t>
                        </m:r>
                      </m:sub>
                      <m:sup>
                        <m:r>
                          <a:rPr lang="en-US" sz="2400" b="0" i="1">
                            <a:latin typeface="Cambria Math" panose="02040503050406030204" pitchFamily="18" charset="0"/>
                          </a:rPr>
                          <m:t>𝑓</m:t>
                        </m:r>
                      </m:sup>
                    </m:sSub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m:t>
                        </m:r>
                        <m:r>
                          <a:rPr lang="en-US" sz="2400" b="0" i="1" smtClean="0">
                            <a:latin typeface="Cambria Math" panose="02040503050406030204" pitchFamily="18" charset="0"/>
                          </a:rPr>
                          <m:t>𝑓</m:t>
                        </m:r>
                      </m:num>
                      <m:den>
                        <m:r>
                          <a:rPr lang="en-US" sz="2400" b="0" i="1" smtClean="0">
                            <a:latin typeface="Cambria Math" panose="02040503050406030204" pitchFamily="18" charset="0"/>
                          </a:rPr>
                          <m:t>𝜕</m:t>
                        </m:r>
                        <m:r>
                          <a:rPr lang="en-US" sz="2400" b="0" i="1" smtClean="0">
                            <a:latin typeface="Cambria Math" panose="02040503050406030204" pitchFamily="18" charset="0"/>
                          </a:rPr>
                          <m:t>𝑓</m:t>
                        </m:r>
                      </m:den>
                    </m:f>
                    <m:r>
                      <a:rPr lang="en-US" sz="2400" b="0" i="1" smtClean="0">
                        <a:latin typeface="Cambria Math" panose="02040503050406030204" pitchFamily="18" charset="0"/>
                      </a:rPr>
                      <m:t>=1</m:t>
                    </m:r>
                  </m:oMath>
                </a14:m>
                <a:endParaRPr lang="en-US" sz="2400"/>
              </a:p>
              <a:p>
                <a:pPr marL="514350" indent="-514350">
                  <a:buAutoNum type="arabicPeriod"/>
                </a:pPr>
                <a:r>
                  <a:rPr lang="en-US" sz="2400"/>
                  <a:t>Compute the adjoint for each variable </a:t>
                </a:r>
                <a:r>
                  <a:rPr lang="en-US" sz="2400" b="1"/>
                  <a:t>working backward.</a:t>
                </a:r>
              </a:p>
            </p:txBody>
          </p:sp>
        </mc:Choice>
        <mc:Fallback>
          <p:sp>
            <p:nvSpPr>
              <p:cNvPr id="64" name="Content Placeholder 63">
                <a:extLst>
                  <a:ext uri="{FF2B5EF4-FFF2-40B4-BE49-F238E27FC236}">
                    <a16:creationId xmlns:a16="http://schemas.microsoft.com/office/drawing/2014/main" id="{0B012341-D0F7-9211-40E0-510DA37D12ED}"/>
                  </a:ext>
                </a:extLst>
              </p:cNvPr>
              <p:cNvSpPr>
                <a:spLocks noGrp="1" noRot="1" noChangeAspect="1" noMove="1" noResize="1" noEditPoints="1" noAdjustHandles="1" noChangeArrowheads="1" noChangeShapeType="1" noTextEdit="1"/>
              </p:cNvSpPr>
              <p:nvPr>
                <p:ph idx="1"/>
              </p:nvPr>
            </p:nvSpPr>
            <p:spPr>
              <a:xfrm>
                <a:off x="312421" y="1424540"/>
                <a:ext cx="11567160" cy="1274792"/>
              </a:xfrm>
              <a:blipFill>
                <a:blip r:embed="rId4"/>
                <a:stretch>
                  <a:fillRect l="-768" t="-99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91CA7390-9CF7-DD36-8CDF-C7FE9599F531}"/>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12" name="TextBox 11">
                <a:extLst>
                  <a:ext uri="{FF2B5EF4-FFF2-40B4-BE49-F238E27FC236}">
                    <a16:creationId xmlns:a16="http://schemas.microsoft.com/office/drawing/2014/main" id="{91CA7390-9CF7-DD36-8CDF-C7FE9599F531}"/>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5"/>
                <a:stretch>
                  <a:fillRect t="-116279" b="-159302"/>
                </a:stretch>
              </a:blipFill>
            </p:spPr>
            <p:txBody>
              <a:bodyPr/>
              <a:lstStyle/>
              <a:p>
                <a:r>
                  <a:rPr lang="en-US">
                    <a:noFill/>
                  </a:rPr>
                  <a:t> </a:t>
                </a:r>
              </a:p>
            </p:txBody>
          </p:sp>
        </mc:Fallback>
      </mc:AlternateContent>
      <p:sp>
        <p:nvSpPr>
          <p:cNvPr id="14" name="Right Arrow 13">
            <a:extLst>
              <a:ext uri="{FF2B5EF4-FFF2-40B4-BE49-F238E27FC236}">
                <a16:creationId xmlns:a16="http://schemas.microsoft.com/office/drawing/2014/main" id="{95BB5C5E-BC68-9524-B8B6-9C68BEF3CD21}"/>
              </a:ext>
            </a:extLst>
          </p:cNvPr>
          <p:cNvSpPr/>
          <p:nvPr/>
        </p:nvSpPr>
        <p:spPr>
          <a:xfrm>
            <a:off x="66908" y="2185636"/>
            <a:ext cx="337692" cy="16726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3" name="Rounded Rectangle 42">
                <a:extLst>
                  <a:ext uri="{FF2B5EF4-FFF2-40B4-BE49-F238E27FC236}">
                    <a16:creationId xmlns:a16="http://schemas.microsoft.com/office/drawing/2014/main" id="{80774F4F-C150-4FF3-14AF-217AB842351E}"/>
                  </a:ext>
                </a:extLst>
              </p:cNvPr>
              <p:cNvSpPr/>
              <p:nvPr/>
            </p:nvSpPr>
            <p:spPr>
              <a:xfrm>
                <a:off x="2728227" y="4422775"/>
                <a:ext cx="1393372" cy="4685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𝒗</m:t>
                          </m:r>
                        </m:e>
                        <m:sub>
                          <m:r>
                            <a:rPr lang="en-US" sz="2000" b="1" i="1">
                              <a:solidFill>
                                <a:schemeClr val="bg1"/>
                              </a:solidFill>
                              <a:latin typeface="Cambria Math" panose="02040503050406030204" pitchFamily="18" charset="0"/>
                            </a:rPr>
                            <m:t>𝟑</m:t>
                          </m:r>
                        </m:sub>
                      </m:sSub>
                      <m:r>
                        <a:rPr lang="en-US" sz="2000" b="1" i="1">
                          <a:solidFill>
                            <a:schemeClr val="bg1"/>
                          </a:solidFill>
                          <a:latin typeface="Cambria Math" panose="02040503050406030204" pitchFamily="18" charset="0"/>
                        </a:rPr>
                        <m:t>=</m:t>
                      </m:r>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𝑣</m:t>
                          </m:r>
                        </m:e>
                        <m:sub>
                          <m:r>
                            <a:rPr lang="en-US" sz="2000" b="1" i="1">
                              <a:solidFill>
                                <a:schemeClr val="bg1"/>
                              </a:solidFill>
                              <a:latin typeface="Cambria Math" panose="02040503050406030204" pitchFamily="18" charset="0"/>
                            </a:rPr>
                            <m:t>1</m:t>
                          </m:r>
                        </m:sub>
                      </m:sSub>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𝑣</m:t>
                          </m:r>
                        </m:e>
                        <m:sub>
                          <m:r>
                            <a:rPr lang="en-US" sz="2000" b="1" i="1">
                              <a:solidFill>
                                <a:schemeClr val="bg1"/>
                              </a:solidFill>
                              <a:latin typeface="Cambria Math" panose="02040503050406030204" pitchFamily="18" charset="0"/>
                            </a:rPr>
                            <m:t>2</m:t>
                          </m:r>
                        </m:sub>
                      </m:sSub>
                    </m:oMath>
                  </m:oMathPara>
                </a14:m>
                <a:endParaRPr lang="en-US" sz="2000" b="1" i="1">
                  <a:solidFill>
                    <a:schemeClr val="bg1"/>
                  </a:solidFill>
                  <a:latin typeface="Cambria Math" panose="02040503050406030204" pitchFamily="18" charset="0"/>
                </a:endParaRPr>
              </a:p>
            </p:txBody>
          </p:sp>
        </mc:Choice>
        <mc:Fallback>
          <p:sp>
            <p:nvSpPr>
              <p:cNvPr id="43" name="Rounded Rectangle 42">
                <a:extLst>
                  <a:ext uri="{FF2B5EF4-FFF2-40B4-BE49-F238E27FC236}">
                    <a16:creationId xmlns:a16="http://schemas.microsoft.com/office/drawing/2014/main" id="{80774F4F-C150-4FF3-14AF-217AB842351E}"/>
                  </a:ext>
                </a:extLst>
              </p:cNvPr>
              <p:cNvSpPr>
                <a:spLocks noRot="1" noChangeAspect="1" noMove="1" noResize="1" noEditPoints="1" noAdjustHandles="1" noChangeArrowheads="1" noChangeShapeType="1" noTextEdit="1"/>
              </p:cNvSpPr>
              <p:nvPr/>
            </p:nvSpPr>
            <p:spPr>
              <a:xfrm>
                <a:off x="2728227" y="4422775"/>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Rounded Rectangle 43">
                <a:extLst>
                  <a:ext uri="{FF2B5EF4-FFF2-40B4-BE49-F238E27FC236}">
                    <a16:creationId xmlns:a16="http://schemas.microsoft.com/office/drawing/2014/main" id="{E31EECB5-0308-C1AD-169E-43136D12E5D5}"/>
                  </a:ext>
                </a:extLst>
              </p:cNvPr>
              <p:cNvSpPr/>
              <p:nvPr/>
            </p:nvSpPr>
            <p:spPr>
              <a:xfrm>
                <a:off x="1364881" y="3324204"/>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𝟏</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oMath>
                  </m:oMathPara>
                </a14:m>
                <a:endParaRPr lang="en-US" sz="2000">
                  <a:solidFill>
                    <a:schemeClr val="tx1"/>
                  </a:solidFill>
                </a:endParaRPr>
              </a:p>
            </p:txBody>
          </p:sp>
        </mc:Choice>
        <mc:Fallback>
          <p:sp>
            <p:nvSpPr>
              <p:cNvPr id="44" name="Rounded Rectangle 43">
                <a:extLst>
                  <a:ext uri="{FF2B5EF4-FFF2-40B4-BE49-F238E27FC236}">
                    <a16:creationId xmlns:a16="http://schemas.microsoft.com/office/drawing/2014/main" id="{E31EECB5-0308-C1AD-169E-43136D12E5D5}"/>
                  </a:ext>
                </a:extLst>
              </p:cNvPr>
              <p:cNvSpPr>
                <a:spLocks noRot="1" noChangeAspect="1" noMove="1" noResize="1" noEditPoints="1" noAdjustHandles="1" noChangeArrowheads="1" noChangeShapeType="1" noTextEdit="1"/>
              </p:cNvSpPr>
              <p:nvPr/>
            </p:nvSpPr>
            <p:spPr>
              <a:xfrm>
                <a:off x="1364881" y="3324204"/>
                <a:ext cx="10479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5" name="Rounded Rectangle 44">
                <a:extLst>
                  <a:ext uri="{FF2B5EF4-FFF2-40B4-BE49-F238E27FC236}">
                    <a16:creationId xmlns:a16="http://schemas.microsoft.com/office/drawing/2014/main" id="{EA831B85-34DA-2612-E12D-62882830AF09}"/>
                  </a:ext>
                </a:extLst>
              </p:cNvPr>
              <p:cNvSpPr/>
              <p:nvPr/>
            </p:nvSpPr>
            <p:spPr>
              <a:xfrm>
                <a:off x="1364881" y="5516181"/>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𝟐</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45" name="Rounded Rectangle 44">
                <a:extLst>
                  <a:ext uri="{FF2B5EF4-FFF2-40B4-BE49-F238E27FC236}">
                    <a16:creationId xmlns:a16="http://schemas.microsoft.com/office/drawing/2014/main" id="{EA831B85-34DA-2612-E12D-62882830AF09}"/>
                  </a:ext>
                </a:extLst>
              </p:cNvPr>
              <p:cNvSpPr>
                <a:spLocks noRot="1" noChangeAspect="1" noMove="1" noResize="1" noEditPoints="1" noAdjustHandles="1" noChangeArrowheads="1" noChangeShapeType="1" noTextEdit="1"/>
              </p:cNvSpPr>
              <p:nvPr/>
            </p:nvSpPr>
            <p:spPr>
              <a:xfrm>
                <a:off x="1364881" y="5516181"/>
                <a:ext cx="1047947"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6" name="Rounded Rectangle 45">
                <a:extLst>
                  <a:ext uri="{FF2B5EF4-FFF2-40B4-BE49-F238E27FC236}">
                    <a16:creationId xmlns:a16="http://schemas.microsoft.com/office/drawing/2014/main" id="{FE5F42C6-7DFF-9A2E-F0EF-2E360379A015}"/>
                  </a:ext>
                </a:extLst>
              </p:cNvPr>
              <p:cNvSpPr/>
              <p:nvPr/>
            </p:nvSpPr>
            <p:spPr>
              <a:xfrm>
                <a:off x="4367098" y="5516181"/>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𝟓</m:t>
                          </m:r>
                        </m:sub>
                      </m:sSub>
                      <m:r>
                        <a:rPr lang="en-US" sz="2000" b="1" i="1">
                          <a:solidFill>
                            <a:schemeClr val="tx1"/>
                          </a:solidFill>
                          <a:latin typeface="Cambria Math" panose="02040503050406030204" pitchFamily="18" charset="0"/>
                        </a:rPr>
                        <m:t>=</m:t>
                      </m:r>
                      <m:func>
                        <m:funcPr>
                          <m:ctrlPr>
                            <a:rPr lang="en-US" sz="2000" b="1" i="1">
                              <a:solidFill>
                                <a:schemeClr val="tx1"/>
                              </a:solidFill>
                              <a:latin typeface="Cambria Math" panose="02040503050406030204" pitchFamily="18" charset="0"/>
                            </a:rPr>
                          </m:ctrlPr>
                        </m:funcPr>
                        <m:fName>
                          <m:r>
                            <m:rPr>
                              <m:sty m:val="p"/>
                            </m:rPr>
                            <a:rPr lang="en-US" sz="2000" b="1" i="1">
                              <a:solidFill>
                                <a:schemeClr val="tx1"/>
                              </a:solidFill>
                              <a:latin typeface="Cambria Math" panose="02040503050406030204" pitchFamily="18" charset="0"/>
                            </a:rPr>
                            <m:t>sin</m:t>
                          </m:r>
                        </m:fName>
                        <m:e>
                          <m:d>
                            <m:dPr>
                              <m:ctrlPr>
                                <a:rPr lang="en-US" sz="2000" b="1" i="1">
                                  <a:solidFill>
                                    <a:schemeClr val="tx1"/>
                                  </a:solidFill>
                                  <a:latin typeface="Cambria Math" panose="02040503050406030204" pitchFamily="18" charset="0"/>
                                </a:rPr>
                              </m:ctrlPr>
                            </m:dPr>
                            <m:e>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2</m:t>
                                  </m:r>
                                </m:sub>
                              </m:sSub>
                            </m:e>
                          </m:d>
                        </m:e>
                      </m:func>
                    </m:oMath>
                  </m:oMathPara>
                </a14:m>
                <a:endParaRPr lang="en-US" sz="2000" b="1" i="1">
                  <a:solidFill>
                    <a:schemeClr val="tx1"/>
                  </a:solidFill>
                  <a:latin typeface="Cambria Math" panose="02040503050406030204" pitchFamily="18" charset="0"/>
                </a:endParaRPr>
              </a:p>
            </p:txBody>
          </p:sp>
        </mc:Choice>
        <mc:Fallback>
          <p:sp>
            <p:nvSpPr>
              <p:cNvPr id="46" name="Rounded Rectangle 45">
                <a:extLst>
                  <a:ext uri="{FF2B5EF4-FFF2-40B4-BE49-F238E27FC236}">
                    <a16:creationId xmlns:a16="http://schemas.microsoft.com/office/drawing/2014/main" id="{FE5F42C6-7DFF-9A2E-F0EF-2E360379A015}"/>
                  </a:ext>
                </a:extLst>
              </p:cNvPr>
              <p:cNvSpPr>
                <a:spLocks noRot="1" noChangeAspect="1" noMove="1" noResize="1" noEditPoints="1" noAdjustHandles="1" noChangeArrowheads="1" noChangeShapeType="1" noTextEdit="1"/>
              </p:cNvSpPr>
              <p:nvPr/>
            </p:nvSpPr>
            <p:spPr>
              <a:xfrm>
                <a:off x="4367098" y="5516181"/>
                <a:ext cx="1532709"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7" name="Rounded Rectangle 46">
                <a:extLst>
                  <a:ext uri="{FF2B5EF4-FFF2-40B4-BE49-F238E27FC236}">
                    <a16:creationId xmlns:a16="http://schemas.microsoft.com/office/drawing/2014/main" id="{B69EAAAB-02E0-0269-1BD0-E9704B7CEBD5}"/>
                  </a:ext>
                </a:extLst>
              </p:cNvPr>
              <p:cNvSpPr/>
              <p:nvPr/>
            </p:nvSpPr>
            <p:spPr>
              <a:xfrm>
                <a:off x="4493960" y="3324204"/>
                <a:ext cx="1266702" cy="468535"/>
              </a:xfrm>
              <a:prstGeom prst="roundRect">
                <a:avLst/>
              </a:prstGeom>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𝟒</m:t>
                          </m:r>
                        </m:sub>
                      </m:sSub>
                      <m:r>
                        <a:rPr lang="en-US" sz="2000" b="1" i="1">
                          <a:solidFill>
                            <a:schemeClr val="tx1"/>
                          </a:solidFill>
                          <a:latin typeface="Cambria Math" panose="02040503050406030204" pitchFamily="18" charset="0"/>
                        </a:rPr>
                        <m:t>=</m:t>
                      </m:r>
                      <m:sSup>
                        <m:sSupPr>
                          <m:ctrlPr>
                            <a:rPr lang="en-US" sz="2000" b="1" i="1">
                              <a:solidFill>
                                <a:schemeClr val="tx1"/>
                              </a:solidFill>
                              <a:latin typeface="Cambria Math" panose="02040503050406030204" pitchFamily="18" charset="0"/>
                            </a:rPr>
                          </m:ctrlPr>
                        </m:sSupPr>
                        <m:e>
                          <m:r>
                            <a:rPr lang="en-US" sz="2000" b="1" i="1">
                              <a:solidFill>
                                <a:schemeClr val="tx1"/>
                              </a:solidFill>
                              <a:latin typeface="Cambria Math" panose="02040503050406030204" pitchFamily="18" charset="0"/>
                            </a:rPr>
                            <m:t>𝑒</m:t>
                          </m:r>
                        </m:e>
                        <m:sup>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sup>
                      </m:sSup>
                    </m:oMath>
                  </m:oMathPara>
                </a14:m>
                <a:endParaRPr lang="en-US" sz="2000" b="1" i="1">
                  <a:solidFill>
                    <a:schemeClr val="tx1"/>
                  </a:solidFill>
                  <a:latin typeface="Cambria Math" panose="02040503050406030204" pitchFamily="18" charset="0"/>
                </a:endParaRPr>
              </a:p>
            </p:txBody>
          </p:sp>
        </mc:Choice>
        <mc:Fallback>
          <p:sp>
            <p:nvSpPr>
              <p:cNvPr id="47" name="Rounded Rectangle 46">
                <a:extLst>
                  <a:ext uri="{FF2B5EF4-FFF2-40B4-BE49-F238E27FC236}">
                    <a16:creationId xmlns:a16="http://schemas.microsoft.com/office/drawing/2014/main" id="{B69EAAAB-02E0-0269-1BD0-E9704B7CEBD5}"/>
                  </a:ext>
                </a:extLst>
              </p:cNvPr>
              <p:cNvSpPr>
                <a:spLocks noRot="1" noChangeAspect="1" noMove="1" noResize="1" noEditPoints="1" noAdjustHandles="1" noChangeArrowheads="1" noChangeShapeType="1" noTextEdit="1"/>
              </p:cNvSpPr>
              <p:nvPr/>
            </p:nvSpPr>
            <p:spPr>
              <a:xfrm>
                <a:off x="4493960" y="3324204"/>
                <a:ext cx="1266702"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3" name="Rounded Rectangle 62">
                <a:extLst>
                  <a:ext uri="{FF2B5EF4-FFF2-40B4-BE49-F238E27FC236}">
                    <a16:creationId xmlns:a16="http://schemas.microsoft.com/office/drawing/2014/main" id="{8489DF13-9352-01A0-90F2-C16F9BE21992}"/>
                  </a:ext>
                </a:extLst>
              </p:cNvPr>
              <p:cNvSpPr/>
              <p:nvPr/>
            </p:nvSpPr>
            <p:spPr>
              <a:xfrm>
                <a:off x="6197780" y="4422775"/>
                <a:ext cx="1685980" cy="468535"/>
              </a:xfrm>
              <a:prstGeom prst="roundRect">
                <a:avLst/>
              </a:prstGeom>
            </p:spPr>
            <p:style>
              <a:lnRef idx="1">
                <a:schemeClr val="accent5"/>
              </a:lnRef>
              <a:fillRef idx="2">
                <a:schemeClr val="accent5"/>
              </a:fillRef>
              <a:effectRef idx="1">
                <a:schemeClr val="accent5"/>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𝟔</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4</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oMath>
                  </m:oMathPara>
                </a14:m>
                <a:endParaRPr lang="en-US" sz="2000" b="1" i="1">
                  <a:solidFill>
                    <a:schemeClr val="tx1"/>
                  </a:solidFill>
                  <a:latin typeface="Cambria Math" panose="02040503050406030204" pitchFamily="18" charset="0"/>
                </a:endParaRPr>
              </a:p>
            </p:txBody>
          </p:sp>
        </mc:Choice>
        <mc:Fallback>
          <p:sp>
            <p:nvSpPr>
              <p:cNvPr id="63" name="Rounded Rectangle 62">
                <a:extLst>
                  <a:ext uri="{FF2B5EF4-FFF2-40B4-BE49-F238E27FC236}">
                    <a16:creationId xmlns:a16="http://schemas.microsoft.com/office/drawing/2014/main" id="{8489DF13-9352-01A0-90F2-C16F9BE21992}"/>
                  </a:ext>
                </a:extLst>
              </p:cNvPr>
              <p:cNvSpPr>
                <a:spLocks noRot="1" noChangeAspect="1" noMove="1" noResize="1" noEditPoints="1" noAdjustHandles="1" noChangeArrowheads="1" noChangeShapeType="1" noTextEdit="1"/>
              </p:cNvSpPr>
              <p:nvPr/>
            </p:nvSpPr>
            <p:spPr>
              <a:xfrm>
                <a:off x="6197780" y="4422775"/>
                <a:ext cx="1685980" cy="468535"/>
              </a:xfrm>
              <a:prstGeom prst="round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5" name="Rounded Rectangle 64">
                <a:extLst>
                  <a:ext uri="{FF2B5EF4-FFF2-40B4-BE49-F238E27FC236}">
                    <a16:creationId xmlns:a16="http://schemas.microsoft.com/office/drawing/2014/main" id="{F18E511B-025C-A641-4D06-E8DAC46EE972}"/>
                  </a:ext>
                </a:extLst>
              </p:cNvPr>
              <p:cNvSpPr/>
              <p:nvPr/>
            </p:nvSpPr>
            <p:spPr>
              <a:xfrm>
                <a:off x="8223766" y="5516181"/>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𝟕</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6</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5</m:t>
                          </m:r>
                        </m:sub>
                      </m:sSub>
                    </m:oMath>
                  </m:oMathPara>
                </a14:m>
                <a:endParaRPr lang="en-US" sz="2000" b="1" i="1">
                  <a:solidFill>
                    <a:schemeClr val="tx1"/>
                  </a:solidFill>
                  <a:latin typeface="Cambria Math" panose="02040503050406030204" pitchFamily="18" charset="0"/>
                </a:endParaRPr>
              </a:p>
            </p:txBody>
          </p:sp>
        </mc:Choice>
        <mc:Fallback>
          <p:sp>
            <p:nvSpPr>
              <p:cNvPr id="65" name="Rounded Rectangle 64">
                <a:extLst>
                  <a:ext uri="{FF2B5EF4-FFF2-40B4-BE49-F238E27FC236}">
                    <a16:creationId xmlns:a16="http://schemas.microsoft.com/office/drawing/2014/main" id="{F18E511B-025C-A641-4D06-E8DAC46EE972}"/>
                  </a:ext>
                </a:extLst>
              </p:cNvPr>
              <p:cNvSpPr>
                <a:spLocks noRot="1" noChangeAspect="1" noMove="1" noResize="1" noEditPoints="1" noAdjustHandles="1" noChangeArrowheads="1" noChangeShapeType="1" noTextEdit="1"/>
              </p:cNvSpPr>
              <p:nvPr/>
            </p:nvSpPr>
            <p:spPr>
              <a:xfrm>
                <a:off x="8223766" y="5516181"/>
                <a:ext cx="1685980" cy="468535"/>
              </a:xfrm>
              <a:prstGeom prst="roundRect">
                <a:avLst/>
              </a:prstGeom>
              <a:blipFill>
                <a:blip r:embed="rId12"/>
                <a:stretch>
                  <a:fillRect/>
                </a:stretch>
              </a:blipFill>
            </p:spPr>
            <p:txBody>
              <a:bodyPr/>
              <a:lstStyle/>
              <a:p>
                <a:r>
                  <a:rPr lang="en-US">
                    <a:noFill/>
                  </a:rPr>
                  <a:t> </a:t>
                </a:r>
              </a:p>
            </p:txBody>
          </p:sp>
        </mc:Fallback>
      </mc:AlternateContent>
      <p:cxnSp>
        <p:nvCxnSpPr>
          <p:cNvPr id="66" name="Straight Arrow Connector 65">
            <a:extLst>
              <a:ext uri="{FF2B5EF4-FFF2-40B4-BE49-F238E27FC236}">
                <a16:creationId xmlns:a16="http://schemas.microsoft.com/office/drawing/2014/main" id="{49B0F559-98A9-DE87-BCF1-F3EFC8A08505}"/>
              </a:ext>
            </a:extLst>
          </p:cNvPr>
          <p:cNvCxnSpPr>
            <a:stCxn id="44" idx="3"/>
            <a:endCxn id="43" idx="1"/>
          </p:cNvCxnSpPr>
          <p:nvPr/>
        </p:nvCxnSpPr>
        <p:spPr>
          <a:xfrm>
            <a:off x="2412828" y="3558472"/>
            <a:ext cx="315399"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6D5C66EA-152E-3A38-1EE7-3F136B7C7186}"/>
              </a:ext>
            </a:extLst>
          </p:cNvPr>
          <p:cNvCxnSpPr>
            <a:cxnSpLocks/>
            <a:stCxn id="45" idx="3"/>
            <a:endCxn id="43" idx="1"/>
          </p:cNvCxnSpPr>
          <p:nvPr/>
        </p:nvCxnSpPr>
        <p:spPr>
          <a:xfrm flipV="1">
            <a:off x="2412828" y="4657043"/>
            <a:ext cx="315399"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8" name="Straight Arrow Connector 67">
            <a:extLst>
              <a:ext uri="{FF2B5EF4-FFF2-40B4-BE49-F238E27FC236}">
                <a16:creationId xmlns:a16="http://schemas.microsoft.com/office/drawing/2014/main" id="{F3A7E3C4-00EF-2867-F7DB-9DF9679D4F69}"/>
              </a:ext>
            </a:extLst>
          </p:cNvPr>
          <p:cNvCxnSpPr>
            <a:cxnSpLocks/>
            <a:stCxn id="43" idx="3"/>
            <a:endCxn id="47" idx="1"/>
          </p:cNvCxnSpPr>
          <p:nvPr/>
        </p:nvCxnSpPr>
        <p:spPr>
          <a:xfrm flipV="1">
            <a:off x="4121599" y="3558472"/>
            <a:ext cx="372361" cy="1098571"/>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p:cxnSp>
        <p:nvCxnSpPr>
          <p:cNvPr id="69" name="Straight Arrow Connector 68">
            <a:extLst>
              <a:ext uri="{FF2B5EF4-FFF2-40B4-BE49-F238E27FC236}">
                <a16:creationId xmlns:a16="http://schemas.microsoft.com/office/drawing/2014/main" id="{27ED5CAF-AE57-5834-7CF8-368D0D84F646}"/>
              </a:ext>
            </a:extLst>
          </p:cNvPr>
          <p:cNvCxnSpPr>
            <a:cxnSpLocks/>
            <a:stCxn id="45" idx="3"/>
            <a:endCxn id="46" idx="1"/>
          </p:cNvCxnSpPr>
          <p:nvPr/>
        </p:nvCxnSpPr>
        <p:spPr>
          <a:xfrm>
            <a:off x="2412828" y="5750449"/>
            <a:ext cx="195427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35AC7C4D-D1E4-E6DF-23E5-EFB025CA27A1}"/>
              </a:ext>
            </a:extLst>
          </p:cNvPr>
          <p:cNvCxnSpPr>
            <a:cxnSpLocks/>
            <a:stCxn id="47" idx="3"/>
            <a:endCxn id="63" idx="1"/>
          </p:cNvCxnSpPr>
          <p:nvPr/>
        </p:nvCxnSpPr>
        <p:spPr>
          <a:xfrm>
            <a:off x="5760662" y="3558472"/>
            <a:ext cx="437118"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1" name="Straight Arrow Connector 70">
            <a:extLst>
              <a:ext uri="{FF2B5EF4-FFF2-40B4-BE49-F238E27FC236}">
                <a16:creationId xmlns:a16="http://schemas.microsoft.com/office/drawing/2014/main" id="{791C4DBC-2B70-1A7A-5515-A1A57CD44247}"/>
              </a:ext>
            </a:extLst>
          </p:cNvPr>
          <p:cNvCxnSpPr>
            <a:cxnSpLocks/>
            <a:stCxn id="43" idx="3"/>
            <a:endCxn id="63" idx="1"/>
          </p:cNvCxnSpPr>
          <p:nvPr/>
        </p:nvCxnSpPr>
        <p:spPr>
          <a:xfrm>
            <a:off x="4121599" y="4657043"/>
            <a:ext cx="2076181" cy="0"/>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p:cxnSp>
        <p:nvCxnSpPr>
          <p:cNvPr id="72" name="Straight Arrow Connector 71">
            <a:extLst>
              <a:ext uri="{FF2B5EF4-FFF2-40B4-BE49-F238E27FC236}">
                <a16:creationId xmlns:a16="http://schemas.microsoft.com/office/drawing/2014/main" id="{DD3A654B-E23F-6077-D63B-29084E814938}"/>
              </a:ext>
            </a:extLst>
          </p:cNvPr>
          <p:cNvCxnSpPr>
            <a:cxnSpLocks/>
            <a:stCxn id="46" idx="3"/>
            <a:endCxn id="65" idx="1"/>
          </p:cNvCxnSpPr>
          <p:nvPr/>
        </p:nvCxnSpPr>
        <p:spPr>
          <a:xfrm>
            <a:off x="5899807" y="5750449"/>
            <a:ext cx="232395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9E344CA9-0C6A-7D2E-6B07-4D52DE98362B}"/>
              </a:ext>
            </a:extLst>
          </p:cNvPr>
          <p:cNvCxnSpPr>
            <a:cxnSpLocks/>
            <a:stCxn id="63" idx="3"/>
            <a:endCxn id="65" idx="1"/>
          </p:cNvCxnSpPr>
          <p:nvPr/>
        </p:nvCxnSpPr>
        <p:spPr>
          <a:xfrm>
            <a:off x="7883760" y="4657043"/>
            <a:ext cx="340006"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4" name="TextBox 73">
                <a:extLst>
                  <a:ext uri="{FF2B5EF4-FFF2-40B4-BE49-F238E27FC236}">
                    <a16:creationId xmlns:a16="http://schemas.microsoft.com/office/drawing/2014/main" id="{D14ADC91-7FFE-0BF8-FD33-526E287B1895}"/>
                  </a:ext>
                </a:extLst>
              </p:cNvPr>
              <p:cNvSpPr txBox="1"/>
              <p:nvPr/>
            </p:nvSpPr>
            <p:spPr>
              <a:xfrm>
                <a:off x="-9970" y="3373805"/>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74" name="TextBox 73">
                <a:extLst>
                  <a:ext uri="{FF2B5EF4-FFF2-40B4-BE49-F238E27FC236}">
                    <a16:creationId xmlns:a16="http://schemas.microsoft.com/office/drawing/2014/main" id="{D14ADC91-7FFE-0BF8-FD33-526E287B1895}"/>
                  </a:ext>
                </a:extLst>
              </p:cNvPr>
              <p:cNvSpPr txBox="1">
                <a:spLocks noRot="1" noChangeAspect="1" noMove="1" noResize="1" noEditPoints="1" noAdjustHandles="1" noChangeArrowheads="1" noChangeShapeType="1" noTextEdit="1"/>
              </p:cNvSpPr>
              <p:nvPr/>
            </p:nvSpPr>
            <p:spPr>
              <a:xfrm>
                <a:off x="-9970" y="3373805"/>
                <a:ext cx="1092905" cy="400110"/>
              </a:xfrm>
              <a:prstGeom prst="rect">
                <a:avLst/>
              </a:prstGeom>
              <a:blipFill>
                <a:blip r:embed="rId13"/>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5" name="TextBox 74">
                <a:extLst>
                  <a:ext uri="{FF2B5EF4-FFF2-40B4-BE49-F238E27FC236}">
                    <a16:creationId xmlns:a16="http://schemas.microsoft.com/office/drawing/2014/main" id="{396A56DF-CC37-C3B5-2EC3-02ED50837138}"/>
                  </a:ext>
                </a:extLst>
              </p:cNvPr>
              <p:cNvSpPr txBox="1"/>
              <p:nvPr/>
            </p:nvSpPr>
            <p:spPr>
              <a:xfrm>
                <a:off x="-9970" y="5559260"/>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75" name="TextBox 74">
                <a:extLst>
                  <a:ext uri="{FF2B5EF4-FFF2-40B4-BE49-F238E27FC236}">
                    <a16:creationId xmlns:a16="http://schemas.microsoft.com/office/drawing/2014/main" id="{396A56DF-CC37-C3B5-2EC3-02ED50837138}"/>
                  </a:ext>
                </a:extLst>
              </p:cNvPr>
              <p:cNvSpPr txBox="1">
                <a:spLocks noRot="1" noChangeAspect="1" noMove="1" noResize="1" noEditPoints="1" noAdjustHandles="1" noChangeArrowheads="1" noChangeShapeType="1" noTextEdit="1"/>
              </p:cNvSpPr>
              <p:nvPr/>
            </p:nvSpPr>
            <p:spPr>
              <a:xfrm>
                <a:off x="-9970" y="5559260"/>
                <a:ext cx="1092905" cy="400110"/>
              </a:xfrm>
              <a:prstGeom prst="rect">
                <a:avLst/>
              </a:prstGeom>
              <a:blipFill>
                <a:blip r:embed="rId14"/>
                <a:stretch>
                  <a:fillRect/>
                </a:stretch>
              </a:blipFill>
            </p:spPr>
            <p:txBody>
              <a:bodyPr/>
              <a:lstStyle/>
              <a:p>
                <a:r>
                  <a:rPr lang="en-US">
                    <a:noFill/>
                  </a:rPr>
                  <a:t> </a:t>
                </a:r>
              </a:p>
            </p:txBody>
          </p:sp>
        </mc:Fallback>
      </mc:AlternateContent>
      <p:cxnSp>
        <p:nvCxnSpPr>
          <p:cNvPr id="76" name="Straight Arrow Connector 75">
            <a:extLst>
              <a:ext uri="{FF2B5EF4-FFF2-40B4-BE49-F238E27FC236}">
                <a16:creationId xmlns:a16="http://schemas.microsoft.com/office/drawing/2014/main" id="{BE495DDD-A978-EEBB-38E6-D6305D367CC5}"/>
              </a:ext>
            </a:extLst>
          </p:cNvPr>
          <p:cNvCxnSpPr>
            <a:cxnSpLocks/>
          </p:cNvCxnSpPr>
          <p:nvPr/>
        </p:nvCxnSpPr>
        <p:spPr>
          <a:xfrm>
            <a:off x="1018488" y="3558471"/>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E9D2B114-DF97-FE65-5EEA-CC09D518AC05}"/>
              </a:ext>
            </a:extLst>
          </p:cNvPr>
          <p:cNvCxnSpPr>
            <a:cxnSpLocks/>
          </p:cNvCxnSpPr>
          <p:nvPr/>
        </p:nvCxnSpPr>
        <p:spPr>
          <a:xfrm>
            <a:off x="1018488" y="5744560"/>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8" name="TextBox 77">
                <a:extLst>
                  <a:ext uri="{FF2B5EF4-FFF2-40B4-BE49-F238E27FC236}">
                    <a16:creationId xmlns:a16="http://schemas.microsoft.com/office/drawing/2014/main" id="{1DF70871-FC11-7A51-CF74-19FA2B4EDECD}"/>
                  </a:ext>
                </a:extLst>
              </p:cNvPr>
              <p:cNvSpPr txBox="1"/>
              <p:nvPr/>
            </p:nvSpPr>
            <p:spPr>
              <a:xfrm>
                <a:off x="1299353" y="3792739"/>
                <a:ext cx="144386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78" name="TextBox 77">
                <a:extLst>
                  <a:ext uri="{FF2B5EF4-FFF2-40B4-BE49-F238E27FC236}">
                    <a16:creationId xmlns:a16="http://schemas.microsoft.com/office/drawing/2014/main" id="{1DF70871-FC11-7A51-CF74-19FA2B4EDECD}"/>
                  </a:ext>
                </a:extLst>
              </p:cNvPr>
              <p:cNvSpPr txBox="1">
                <a:spLocks noRot="1" noChangeAspect="1" noMove="1" noResize="1" noEditPoints="1" noAdjustHandles="1" noChangeArrowheads="1" noChangeShapeType="1" noTextEdit="1"/>
              </p:cNvSpPr>
              <p:nvPr/>
            </p:nvSpPr>
            <p:spPr>
              <a:xfrm>
                <a:off x="1299353" y="3792739"/>
                <a:ext cx="1443860" cy="707886"/>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9" name="TextBox 78">
                <a:extLst>
                  <a:ext uri="{FF2B5EF4-FFF2-40B4-BE49-F238E27FC236}">
                    <a16:creationId xmlns:a16="http://schemas.microsoft.com/office/drawing/2014/main" id="{3939D3B1-AA8E-9C05-DE5F-C0F3C99D3F32}"/>
                  </a:ext>
                </a:extLst>
              </p:cNvPr>
              <p:cNvSpPr txBox="1"/>
              <p:nvPr/>
            </p:nvSpPr>
            <p:spPr>
              <a:xfrm>
                <a:off x="1299353" y="5953611"/>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79" name="TextBox 78">
                <a:extLst>
                  <a:ext uri="{FF2B5EF4-FFF2-40B4-BE49-F238E27FC236}">
                    <a16:creationId xmlns:a16="http://schemas.microsoft.com/office/drawing/2014/main" id="{3939D3B1-AA8E-9C05-DE5F-C0F3C99D3F32}"/>
                  </a:ext>
                </a:extLst>
              </p:cNvPr>
              <p:cNvSpPr txBox="1">
                <a:spLocks noRot="1" noChangeAspect="1" noMove="1" noResize="1" noEditPoints="1" noAdjustHandles="1" noChangeArrowheads="1" noChangeShapeType="1" noTextEdit="1"/>
              </p:cNvSpPr>
              <p:nvPr/>
            </p:nvSpPr>
            <p:spPr>
              <a:xfrm>
                <a:off x="1299353" y="5953611"/>
                <a:ext cx="1443860"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0" name="TextBox 79">
                <a:extLst>
                  <a:ext uri="{FF2B5EF4-FFF2-40B4-BE49-F238E27FC236}">
                    <a16:creationId xmlns:a16="http://schemas.microsoft.com/office/drawing/2014/main" id="{68EECC3D-3ED1-005A-4DDB-A901F0C03254}"/>
                  </a:ext>
                </a:extLst>
              </p:cNvPr>
              <p:cNvSpPr txBox="1"/>
              <p:nvPr/>
            </p:nvSpPr>
            <p:spPr>
              <a:xfrm>
                <a:off x="2750487" y="4891310"/>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80" name="TextBox 79">
                <a:extLst>
                  <a:ext uri="{FF2B5EF4-FFF2-40B4-BE49-F238E27FC236}">
                    <a16:creationId xmlns:a16="http://schemas.microsoft.com/office/drawing/2014/main" id="{68EECC3D-3ED1-005A-4DDB-A901F0C03254}"/>
                  </a:ext>
                </a:extLst>
              </p:cNvPr>
              <p:cNvSpPr txBox="1">
                <a:spLocks noRot="1" noChangeAspect="1" noMove="1" noResize="1" noEditPoints="1" noAdjustHandles="1" noChangeArrowheads="1" noChangeShapeType="1" noTextEdit="1"/>
              </p:cNvSpPr>
              <p:nvPr/>
            </p:nvSpPr>
            <p:spPr>
              <a:xfrm>
                <a:off x="2750487" y="4891310"/>
                <a:ext cx="1927247"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1" name="TextBox 80">
                <a:extLst>
                  <a:ext uri="{FF2B5EF4-FFF2-40B4-BE49-F238E27FC236}">
                    <a16:creationId xmlns:a16="http://schemas.microsoft.com/office/drawing/2014/main" id="{C01F52DF-54CB-83CD-B8D4-4EA49C30EF52}"/>
                  </a:ext>
                </a:extLst>
              </p:cNvPr>
              <p:cNvSpPr txBox="1"/>
              <p:nvPr/>
            </p:nvSpPr>
            <p:spPr>
              <a:xfrm>
                <a:off x="4436223" y="3764897"/>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81" name="TextBox 80">
                <a:extLst>
                  <a:ext uri="{FF2B5EF4-FFF2-40B4-BE49-F238E27FC236}">
                    <a16:creationId xmlns:a16="http://schemas.microsoft.com/office/drawing/2014/main" id="{C01F52DF-54CB-83CD-B8D4-4EA49C30EF52}"/>
                  </a:ext>
                </a:extLst>
              </p:cNvPr>
              <p:cNvSpPr txBox="1">
                <a:spLocks noRot="1" noChangeAspect="1" noMove="1" noResize="1" noEditPoints="1" noAdjustHandles="1" noChangeArrowheads="1" noChangeShapeType="1" noTextEdit="1"/>
              </p:cNvSpPr>
              <p:nvPr/>
            </p:nvSpPr>
            <p:spPr>
              <a:xfrm>
                <a:off x="4436223" y="3764897"/>
                <a:ext cx="1927247" cy="400110"/>
              </a:xfrm>
              <a:prstGeom prst="rect">
                <a:avLst/>
              </a:prstGeom>
              <a:blipFill>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2" name="TextBox 81">
                <a:extLst>
                  <a:ext uri="{FF2B5EF4-FFF2-40B4-BE49-F238E27FC236}">
                    <a16:creationId xmlns:a16="http://schemas.microsoft.com/office/drawing/2014/main" id="{7A1C0EBE-78E3-1693-352B-94B1CFD2F9E1}"/>
                  </a:ext>
                </a:extLst>
              </p:cNvPr>
              <p:cNvSpPr txBox="1"/>
              <p:nvPr/>
            </p:nvSpPr>
            <p:spPr>
              <a:xfrm>
                <a:off x="4436223" y="5968961"/>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82" name="TextBox 81">
                <a:extLst>
                  <a:ext uri="{FF2B5EF4-FFF2-40B4-BE49-F238E27FC236}">
                    <a16:creationId xmlns:a16="http://schemas.microsoft.com/office/drawing/2014/main" id="{7A1C0EBE-78E3-1693-352B-94B1CFD2F9E1}"/>
                  </a:ext>
                </a:extLst>
              </p:cNvPr>
              <p:cNvSpPr txBox="1">
                <a:spLocks noRot="1" noChangeAspect="1" noMove="1" noResize="1" noEditPoints="1" noAdjustHandles="1" noChangeArrowheads="1" noChangeShapeType="1" noTextEdit="1"/>
              </p:cNvSpPr>
              <p:nvPr/>
            </p:nvSpPr>
            <p:spPr>
              <a:xfrm>
                <a:off x="4436223" y="5968961"/>
                <a:ext cx="1927247" cy="400110"/>
              </a:xfrm>
              <a:prstGeom prst="rect">
                <a:avLst/>
              </a:prstGeom>
              <a:blipFill>
                <a:blip r:embed="rId19"/>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3" name="TextBox 82">
                <a:extLst>
                  <a:ext uri="{FF2B5EF4-FFF2-40B4-BE49-F238E27FC236}">
                    <a16:creationId xmlns:a16="http://schemas.microsoft.com/office/drawing/2014/main" id="{5AB8DFBB-39CB-ABB0-A0C7-D712072835BF}"/>
                  </a:ext>
                </a:extLst>
              </p:cNvPr>
              <p:cNvSpPr txBox="1"/>
              <p:nvPr/>
            </p:nvSpPr>
            <p:spPr>
              <a:xfrm>
                <a:off x="6128127" y="4866926"/>
                <a:ext cx="1851841" cy="788677"/>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6</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83" name="TextBox 82">
                <a:extLst>
                  <a:ext uri="{FF2B5EF4-FFF2-40B4-BE49-F238E27FC236}">
                    <a16:creationId xmlns:a16="http://schemas.microsoft.com/office/drawing/2014/main" id="{5AB8DFBB-39CB-ABB0-A0C7-D712072835BF}"/>
                  </a:ext>
                </a:extLst>
              </p:cNvPr>
              <p:cNvSpPr txBox="1">
                <a:spLocks noRot="1" noChangeAspect="1" noMove="1" noResize="1" noEditPoints="1" noAdjustHandles="1" noChangeArrowheads="1" noChangeShapeType="1" noTextEdit="1"/>
              </p:cNvSpPr>
              <p:nvPr/>
            </p:nvSpPr>
            <p:spPr>
              <a:xfrm>
                <a:off x="6128127" y="4866926"/>
                <a:ext cx="1851841" cy="788677"/>
              </a:xfrm>
              <a:prstGeom prst="rect">
                <a:avLst/>
              </a:prstGeom>
              <a:blipFill>
                <a:blip r:embed="rId2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4" name="TextBox 83">
                <a:extLst>
                  <a:ext uri="{FF2B5EF4-FFF2-40B4-BE49-F238E27FC236}">
                    <a16:creationId xmlns:a16="http://schemas.microsoft.com/office/drawing/2014/main" id="{2ACCE9A3-0A8A-09F9-158C-E878CB8C9D3C}"/>
                  </a:ext>
                </a:extLst>
              </p:cNvPr>
              <p:cNvSpPr txBox="1"/>
              <p:nvPr/>
            </p:nvSpPr>
            <p:spPr>
              <a:xfrm>
                <a:off x="8226297" y="5957086"/>
                <a:ext cx="1927247" cy="786754"/>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7</m:t>
                          </m:r>
                        </m:sub>
                        <m:sup>
                          <m:r>
                            <a:rPr lang="en-US" sz="2000" b="0" i="1">
                              <a:solidFill>
                                <a:schemeClr val="tx1"/>
                              </a:solidFill>
                              <a:latin typeface="Cambria Math" panose="02040503050406030204" pitchFamily="18" charset="0"/>
                            </a:rPr>
                            <m:t>𝑓</m:t>
                          </m:r>
                        </m:sup>
                      </m:sSubSup>
                      <m:r>
                        <a:rPr lang="en-US" sz="2000" b="0" i="1" smtClean="0">
                          <a:solidFill>
                            <a:schemeClr val="tx1"/>
                          </a:solidFill>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84" name="TextBox 83">
                <a:extLst>
                  <a:ext uri="{FF2B5EF4-FFF2-40B4-BE49-F238E27FC236}">
                    <a16:creationId xmlns:a16="http://schemas.microsoft.com/office/drawing/2014/main" id="{2ACCE9A3-0A8A-09F9-158C-E878CB8C9D3C}"/>
                  </a:ext>
                </a:extLst>
              </p:cNvPr>
              <p:cNvSpPr txBox="1">
                <a:spLocks noRot="1" noChangeAspect="1" noMove="1" noResize="1" noEditPoints="1" noAdjustHandles="1" noChangeArrowheads="1" noChangeShapeType="1" noTextEdit="1"/>
              </p:cNvSpPr>
              <p:nvPr/>
            </p:nvSpPr>
            <p:spPr>
              <a:xfrm>
                <a:off x="8226297" y="5957086"/>
                <a:ext cx="1927247" cy="786754"/>
              </a:xfrm>
              <a:prstGeom prst="rect">
                <a:avLst/>
              </a:prstGeom>
              <a:blipFill>
                <a:blip r:embed="rId2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09A26851-9555-FDB7-558B-1FC84DE6B2EB}"/>
                  </a:ext>
                </a:extLst>
              </p:cNvPr>
              <p:cNvSpPr txBox="1"/>
              <p:nvPr/>
            </p:nvSpPr>
            <p:spPr>
              <a:xfrm>
                <a:off x="4436223" y="6295612"/>
                <a:ext cx="1324439" cy="483209"/>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5</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7" name="TextBox 6">
                <a:extLst>
                  <a:ext uri="{FF2B5EF4-FFF2-40B4-BE49-F238E27FC236}">
                    <a16:creationId xmlns:a16="http://schemas.microsoft.com/office/drawing/2014/main" id="{09A26851-9555-FDB7-558B-1FC84DE6B2EB}"/>
                  </a:ext>
                </a:extLst>
              </p:cNvPr>
              <p:cNvSpPr txBox="1">
                <a:spLocks noRot="1" noChangeAspect="1" noMove="1" noResize="1" noEditPoints="1" noAdjustHandles="1" noChangeArrowheads="1" noChangeShapeType="1" noTextEdit="1"/>
              </p:cNvSpPr>
              <p:nvPr/>
            </p:nvSpPr>
            <p:spPr>
              <a:xfrm>
                <a:off x="4436223" y="6295612"/>
                <a:ext cx="1324439" cy="483209"/>
              </a:xfrm>
              <a:prstGeom prst="rect">
                <a:avLst/>
              </a:prstGeom>
              <a:blipFill>
                <a:blip r:embed="rId2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73F2C8E7-DE8D-5BCA-5D6E-BFA605A0D2AE}"/>
                  </a:ext>
                </a:extLst>
              </p:cNvPr>
              <p:cNvSpPr txBox="1"/>
              <p:nvPr/>
            </p:nvSpPr>
            <p:spPr>
              <a:xfrm>
                <a:off x="4330480" y="4072336"/>
                <a:ext cx="1156545" cy="479042"/>
              </a:xfrm>
              <a:prstGeom prst="rect">
                <a:avLst/>
              </a:prstGeom>
              <a:noFill/>
            </p:spPr>
            <p:txBody>
              <a:bodyPr wrap="square">
                <a:spAutoFit/>
              </a:bodyPr>
              <a:lstStyle/>
              <a:p>
                <a:pPr/>
                <a14:m>
                  <m:oMathPara xmlns:m="http://schemas.openxmlformats.org/officeDocument/2006/math">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4</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1</m:t>
                      </m:r>
                    </m:oMath>
                  </m:oMathPara>
                </a14:m>
                <a:endParaRPr lang="en-US" sz="2000">
                  <a:solidFill>
                    <a:schemeClr val="tx1"/>
                  </a:solidFill>
                </a:endParaRPr>
              </a:p>
            </p:txBody>
          </p:sp>
        </mc:Choice>
        <mc:Fallback>
          <p:sp>
            <p:nvSpPr>
              <p:cNvPr id="15" name="TextBox 14">
                <a:extLst>
                  <a:ext uri="{FF2B5EF4-FFF2-40B4-BE49-F238E27FC236}">
                    <a16:creationId xmlns:a16="http://schemas.microsoft.com/office/drawing/2014/main" id="{73F2C8E7-DE8D-5BCA-5D6E-BFA605A0D2AE}"/>
                  </a:ext>
                </a:extLst>
              </p:cNvPr>
              <p:cNvSpPr txBox="1">
                <a:spLocks noRot="1" noChangeAspect="1" noMove="1" noResize="1" noEditPoints="1" noAdjustHandles="1" noChangeArrowheads="1" noChangeShapeType="1" noTextEdit="1"/>
              </p:cNvSpPr>
              <p:nvPr/>
            </p:nvSpPr>
            <p:spPr>
              <a:xfrm>
                <a:off x="4330480" y="4072336"/>
                <a:ext cx="1156545" cy="479042"/>
              </a:xfrm>
              <a:prstGeom prst="rect">
                <a:avLst/>
              </a:prstGeom>
              <a:blipFill>
                <a:blip r:embed="rId2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E77364A3-4F73-C7F0-F151-86313748F716}"/>
                  </a:ext>
                </a:extLst>
              </p:cNvPr>
              <p:cNvSpPr txBox="1"/>
              <p:nvPr/>
            </p:nvSpPr>
            <p:spPr>
              <a:xfrm>
                <a:off x="6037065" y="2725607"/>
                <a:ext cx="3007388" cy="1060162"/>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400" b="1" i="1">
                              <a:solidFill>
                                <a:schemeClr val="accent4"/>
                              </a:solidFill>
                              <a:latin typeface="Cambria Math" panose="02040503050406030204" pitchFamily="18" charset="0"/>
                            </a:rPr>
                          </m:ctrlPr>
                        </m:sSubSupPr>
                        <m:e>
                          <m:r>
                            <a:rPr lang="en-US" sz="2400" b="1" i="1">
                              <a:solidFill>
                                <a:schemeClr val="accent4"/>
                              </a:solidFill>
                              <a:latin typeface="Cambria Math" panose="02040503050406030204" pitchFamily="18" charset="0"/>
                            </a:rPr>
                            <m:t>𝒂</m:t>
                          </m:r>
                        </m:e>
                        <m:sub>
                          <m:r>
                            <a:rPr lang="en-US" sz="2400" b="1" i="1" smtClean="0">
                              <a:solidFill>
                                <a:schemeClr val="accent4"/>
                              </a:solidFill>
                              <a:latin typeface="Cambria Math" panose="02040503050406030204" pitchFamily="18" charset="0"/>
                            </a:rPr>
                            <m:t>𝟑</m:t>
                          </m:r>
                        </m:sub>
                        <m:sup>
                          <m:r>
                            <a:rPr lang="en-US" sz="2400" b="1" i="1">
                              <a:solidFill>
                                <a:schemeClr val="accent4"/>
                              </a:solidFill>
                              <a:latin typeface="Cambria Math" panose="02040503050406030204" pitchFamily="18" charset="0"/>
                            </a:rPr>
                            <m:t>𝒇</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𝟒</m:t>
                          </m:r>
                          <m:r>
                            <a:rPr lang="en-US" sz="2400" b="1" i="1" smtClean="0">
                              <a:latin typeface="Cambria Math" panose="02040503050406030204" pitchFamily="18" charset="0"/>
                            </a:rPr>
                            <m:t>,</m:t>
                          </m:r>
                          <m:r>
                            <a:rPr lang="en-US" sz="2400" b="1" i="1" smtClean="0">
                              <a:latin typeface="Cambria Math" panose="02040503050406030204" pitchFamily="18" charset="0"/>
                            </a:rPr>
                            <m:t>𝟔</m:t>
                          </m:r>
                          <m:r>
                            <a:rPr lang="en-US" sz="2400" b="0" i="1" smtClean="0">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3</m:t>
                                      </m:r>
                                    </m:sub>
                                  </m:sSub>
                                </m:den>
                              </m:f>
                            </m:e>
                          </m:d>
                        </m:e>
                      </m:nary>
                    </m:oMath>
                  </m:oMathPara>
                </a14:m>
                <a:endParaRPr lang="en-US" sz="2400"/>
              </a:p>
            </p:txBody>
          </p:sp>
        </mc:Choice>
        <mc:Fallback>
          <p:sp>
            <p:nvSpPr>
              <p:cNvPr id="3" name="TextBox 2">
                <a:extLst>
                  <a:ext uri="{FF2B5EF4-FFF2-40B4-BE49-F238E27FC236}">
                    <a16:creationId xmlns:a16="http://schemas.microsoft.com/office/drawing/2014/main" id="{E77364A3-4F73-C7F0-F151-86313748F716}"/>
                  </a:ext>
                </a:extLst>
              </p:cNvPr>
              <p:cNvSpPr txBox="1">
                <a:spLocks noRot="1" noChangeAspect="1" noMove="1" noResize="1" noEditPoints="1" noAdjustHandles="1" noChangeArrowheads="1" noChangeShapeType="1" noTextEdit="1"/>
              </p:cNvSpPr>
              <p:nvPr/>
            </p:nvSpPr>
            <p:spPr>
              <a:xfrm>
                <a:off x="6037065" y="2725607"/>
                <a:ext cx="3007388" cy="1060162"/>
              </a:xfrm>
              <a:prstGeom prst="rect">
                <a:avLst/>
              </a:prstGeom>
              <a:blipFill>
                <a:blip r:embed="rId24"/>
                <a:stretch>
                  <a:fillRect l="-6303" t="-118824" b="-162353"/>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74734AED-B0FD-F9C7-B0EE-80BF8B94BFDD}"/>
              </a:ext>
            </a:extLst>
          </p:cNvPr>
          <p:cNvSpPr txBox="1"/>
          <p:nvPr/>
        </p:nvSpPr>
        <p:spPr>
          <a:xfrm>
            <a:off x="11311631" y="6525404"/>
            <a:ext cx="880369" cy="307777"/>
          </a:xfrm>
          <a:prstGeom prst="rect">
            <a:avLst/>
          </a:prstGeom>
          <a:noFill/>
        </p:spPr>
        <p:txBody>
          <a:bodyPr wrap="none" rtlCol="0">
            <a:spAutoFit/>
          </a:bodyPr>
          <a:lstStyle/>
          <a:p>
            <a:r>
              <a:rPr lang="en-US" sz="1400"/>
              <a:t>9803087</a:t>
            </a:r>
          </a:p>
        </p:txBody>
      </p:sp>
      <p:pic>
        <p:nvPicPr>
          <p:cNvPr id="5" name="Picture 4">
            <a:extLst>
              <a:ext uri="{FF2B5EF4-FFF2-40B4-BE49-F238E27FC236}">
                <a16:creationId xmlns:a16="http://schemas.microsoft.com/office/drawing/2014/main" id="{3CC9DA62-C592-3A97-8C63-9F81A36DBFB2}"/>
              </a:ext>
            </a:extLst>
          </p:cNvPr>
          <p:cNvPicPr>
            <a:picLocks noChangeAspect="1"/>
          </p:cNvPicPr>
          <p:nvPr/>
        </p:nvPicPr>
        <p:blipFill>
          <a:blip r:embed="rId25"/>
          <a:stretch>
            <a:fillRect/>
          </a:stretch>
        </p:blipFill>
        <p:spPr>
          <a:xfrm>
            <a:off x="11277600" y="5655603"/>
            <a:ext cx="914400" cy="914400"/>
          </a:xfrm>
          <a:prstGeom prst="rect">
            <a:avLst/>
          </a:prstGeom>
        </p:spPr>
      </p:pic>
    </p:spTree>
    <p:extLst>
      <p:ext uri="{BB962C8B-B14F-4D97-AF65-F5344CB8AC3E}">
        <p14:creationId xmlns:p14="http://schemas.microsoft.com/office/powerpoint/2010/main" val="33209548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D2E977A-57BE-77F9-A11C-9F2AB8883CAC}"/>
              </a:ext>
            </a:extLst>
          </p:cNvPr>
          <p:cNvSpPr/>
          <p:nvPr>
            <p:custDataLst>
              <p:tags r:id="rId2"/>
            </p:custDataLst>
          </p:nvPr>
        </p:nvSpPr>
        <p:spPr>
          <a:xfrm>
            <a:off x="3112851" y="1000897"/>
            <a:ext cx="8486226" cy="3855308"/>
          </a:xfrm>
          <a:prstGeom prst="rect">
            <a:avLst/>
          </a:prstGeom>
          <a:noFill/>
          <a:ln w="1905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cap="flat" cmpd="sng" algn="ctr">
                <a:solidFill>
                  <a:srgbClr val="FFFFFF"/>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4000" b="1">
                <a:solidFill>
                  <a:srgbClr val="000000"/>
                </a:solidFill>
              </a:rPr>
              <a:t>What is the value of the adjoint variable a_3?</a:t>
            </a:r>
          </a:p>
        </p:txBody>
      </p:sp>
      <p:sp>
        <p:nvSpPr>
          <p:cNvPr id="5" name="Rectangle 4">
            <a:extLst>
              <a:ext uri="{FF2B5EF4-FFF2-40B4-BE49-F238E27FC236}">
                <a16:creationId xmlns:a16="http://schemas.microsoft.com/office/drawing/2014/main" id="{4C652301-F525-4340-7C32-4E40644827EE}"/>
              </a:ext>
            </a:extLst>
          </p:cNvPr>
          <p:cNvSpPr/>
          <p:nvPr/>
        </p:nvSpPr>
        <p:spPr>
          <a:xfrm>
            <a:off x="0" y="5820032"/>
            <a:ext cx="12192001" cy="1037968"/>
          </a:xfrm>
          <a:prstGeom prst="rect">
            <a:avLst/>
          </a:prstGeom>
          <a:solidFill>
            <a:srgbClr val="198038"/>
          </a:solidFill>
          <a:ln w="19050" cap="flat" cmpd="sng" algn="ctr">
            <a:noFill/>
            <a:prstDash val="solid"/>
            <a:miter lim="800000"/>
          </a:ln>
          <a:effectLst/>
          <a:extLst>
            <a:ext uri="{91240B29-F687-4F45-9708-019B960494DF}">
              <a14:hiddenLine xmlns:a14="http://schemas.microsoft.com/office/drawing/2010/main" w="1905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lIns="741155" tIns="259492" rIns="1852888" bIns="203886" rtlCol="0" anchor="ctr">
            <a:normAutofit fontScale="85000" lnSpcReduction="10000"/>
          </a:bodyPr>
          <a:lstStyle/>
          <a:p>
            <a:r>
              <a:rPr lang="en-US" sz="2600">
                <a:solidFill>
                  <a:srgbClr val="FFFFFF"/>
                </a:solidFill>
              </a:rPr>
              <a:t>The </a:t>
            </a:r>
            <a:r>
              <a:rPr lang="en-US" sz="2600">
                <a:solidFill>
                  <a:srgbClr val="FFFFFF"/>
                </a:solidFill>
                <a:hlinkClick r:id="rId6">
                  <a:extLst>
                    <a:ext uri="{A12FA001-AC4F-418D-AE19-62706E023703}">
                      <ahyp:hlinkClr xmlns:ahyp="http://schemas.microsoft.com/office/drawing/2018/hyperlinkcolor" val="tx"/>
                    </a:ext>
                  </a:extLst>
                </a:hlinkClick>
              </a:rPr>
              <a:t>Slido app</a:t>
            </a:r>
            <a:r>
              <a:rPr lang="en-US" sz="2600">
                <a:solidFill>
                  <a:srgbClr val="FFFFFF"/>
                </a:solidFill>
              </a:rPr>
              <a:t> must be installed on every computer you’re presenting from</a:t>
            </a:r>
          </a:p>
        </p:txBody>
      </p:sp>
      <p:pic>
        <p:nvPicPr>
          <p:cNvPr id="7" name="Graphic 6">
            <a:extLst>
              <a:ext uri="{FF2B5EF4-FFF2-40B4-BE49-F238E27FC236}">
                <a16:creationId xmlns:a16="http://schemas.microsoft.com/office/drawing/2014/main" id="{F8FD6AE6-7AD4-04A4-BD21-3997C861904C}"/>
              </a:ext>
            </a:extLst>
          </p:cNvPr>
          <p:cNvPicPr>
            <a:picLocks/>
          </p:cNvPicPr>
          <p:nvPr/>
        </p:nvPicPr>
        <p:blipFill>
          <a:blip>
            <a:extLst>
              <a:ext uri="{96DAC541-7B7A-43D3-8B79-37D633B846F1}">
                <asvg:svgBlip xmlns:asvg="http://schemas.microsoft.com/office/drawing/2016/SVG/main" r:embed="rId7"/>
              </a:ext>
            </a:extLst>
          </a:blip>
          <a:stretch>
            <a:fillRect/>
          </a:stretch>
        </p:blipFill>
        <p:spPr>
          <a:xfrm>
            <a:off x="296462" y="6190785"/>
            <a:ext cx="296462" cy="296462"/>
          </a:xfrm>
          <a:prstGeom prst="rect">
            <a:avLst/>
          </a:prstGeom>
        </p:spPr>
      </p:pic>
      <p:sp>
        <p:nvSpPr>
          <p:cNvPr id="8" name="Trapezoid 7">
            <a:extLst>
              <a:ext uri="{FF2B5EF4-FFF2-40B4-BE49-F238E27FC236}">
                <a16:creationId xmlns:a16="http://schemas.microsoft.com/office/drawing/2014/main" id="{433C6DD8-2115-CF56-7368-EB87E535DFA4}"/>
              </a:ext>
            </a:extLst>
          </p:cNvPr>
          <p:cNvSpPr/>
          <p:nvPr/>
        </p:nvSpPr>
        <p:spPr>
          <a:xfrm rot="2700000">
            <a:off x="9620371" y="514924"/>
            <a:ext cx="3335198" cy="778213"/>
          </a:xfrm>
          <a:prstGeom prst="trapezoid">
            <a:avLst>
              <a:gd name="adj" fmla="val 100000"/>
            </a:avLst>
          </a:prstGeom>
          <a:solidFill>
            <a:srgbClr val="EDFAF2"/>
          </a:solidFill>
          <a:ln w="19050" cap="flat" cmpd="sng" algn="ctr">
            <a:noFill/>
            <a:prstDash val="solid"/>
            <a:miter lim="800000"/>
          </a:ln>
          <a:effectLst/>
          <a:extLst>
            <a:ext uri="{91240B29-F687-4F45-9708-019B960494DF}">
              <a14:hiddenLine xmlns:a14="http://schemas.microsoft.com/office/drawing/2010/main" w="1905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tIns="0" bIns="0" rtlCol="0" anchor="t">
            <a:normAutofit fontScale="70000" lnSpcReduction="20000"/>
          </a:bodyPr>
          <a:lstStyle/>
          <a:p>
            <a:pPr algn="ctr"/>
            <a:r>
              <a:rPr lang="en-US" sz="2600" b="1">
                <a:solidFill>
                  <a:srgbClr val="198038"/>
                </a:solidFill>
              </a:rPr>
              <a:t>Do not edit
</a:t>
            </a:r>
            <a:r>
              <a:rPr lang="en-US" sz="2200">
                <a:solidFill>
                  <a:srgbClr val="198038"/>
                </a:solidFill>
                <a:hlinkClick r:id="rId8">
                  <a:extLst>
                    <a:ext uri="{A12FA001-AC4F-418D-AE19-62706E023703}">
                      <ahyp:hlinkClr xmlns:ahyp="http://schemas.microsoft.com/office/drawing/2018/hyperlinkcolor" val="tx"/>
                    </a:ext>
                  </a:extLst>
                </a:hlinkClick>
              </a:rPr>
              <a:t>How to change the design</a:t>
            </a:r>
            <a:endParaRPr lang="en-US" sz="2200">
              <a:solidFill>
                <a:srgbClr val="198038"/>
              </a:solidFill>
            </a:endParaRPr>
          </a:p>
        </p:txBody>
      </p:sp>
      <p:pic>
        <p:nvPicPr>
          <p:cNvPr id="10" name="Graphic 9">
            <a:extLst>
              <a:ext uri="{FF2B5EF4-FFF2-40B4-BE49-F238E27FC236}">
                <a16:creationId xmlns:a16="http://schemas.microsoft.com/office/drawing/2014/main" id="{9E4302DC-2FC4-63F7-BB2E-1F26343CB626}"/>
              </a:ext>
            </a:extLst>
          </p:cNvPr>
          <p:cNvPicPr>
            <a:picLocks/>
          </p:cNvPicPr>
          <p:nvPr/>
        </p:nvPicPr>
        <p:blipFill>
          <a:blip>
            <a:extLst>
              <a:ext uri="{96DAC541-7B7A-43D3-8B79-37D633B846F1}">
                <asvg:svgBlip xmlns:asvg="http://schemas.microsoft.com/office/drawing/2016/SVG/main" r:embed="rId9"/>
              </a:ext>
            </a:extLst>
          </a:blip>
          <a:stretch>
            <a:fillRect/>
          </a:stretch>
        </p:blipFill>
        <p:spPr>
          <a:xfrm>
            <a:off x="10746748" y="6153727"/>
            <a:ext cx="1111733" cy="370578"/>
          </a:xfrm>
          <a:prstGeom prst="rect">
            <a:avLst/>
          </a:prstGeom>
        </p:spPr>
      </p:pic>
      <p:sp>
        <p:nvSpPr>
          <p:cNvPr id="2" name="Rectangle 1">
            <a:extLst>
              <a:ext uri="{FF2B5EF4-FFF2-40B4-BE49-F238E27FC236}">
                <a16:creationId xmlns:a16="http://schemas.microsoft.com/office/drawing/2014/main" id="{6F102852-CA88-81AD-26E0-FF96FD65C3B9}"/>
              </a:ext>
            </a:extLst>
          </p:cNvPr>
          <p:cNvSpPr/>
          <p:nvPr>
            <p:custDataLst>
              <p:tags r:id="rId3"/>
            </p:custDataLst>
          </p:nvPr>
        </p:nvSpPr>
        <p:spPr>
          <a:xfrm>
            <a:off x="444693" y="1742703"/>
            <a:ext cx="2371696" cy="2371696"/>
          </a:xfrm>
          <a:prstGeom prst="rect">
            <a:avLst/>
          </a:prstGeom>
          <a:blipFill>
            <a:blip>
              <a:extLst>
                <a:ext uri="{96DAC541-7B7A-43D3-8B79-37D633B846F1}">
                  <asvg:svgBlip xmlns:asvg="http://schemas.microsoft.com/office/drawing/2016/SVG/main" r:embed="rId10"/>
                </a:ext>
              </a:extLst>
            </a:blip>
            <a:stretch>
              <a:fillRect/>
            </a:stretch>
          </a:blipFill>
          <a:ln w="19050" cap="flat" cmpd="sng" algn="ctr">
            <a:noFill/>
            <a:prstDash val="solid"/>
            <a:miter lim="800000"/>
          </a:ln>
          <a:effectLst/>
          <a:extLst>
            <a:ext uri="{91240B29-F687-4F45-9708-019B960494DF}">
              <a14:hiddenLine xmlns:a14="http://schemas.microsoft.com/office/drawing/2010/main" w="19050" cap="flat" cmpd="sng" algn="ctr">
                <a:solidFill>
                  <a:srgbClr val="FFFFFF"/>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3962799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 tmFilter="0, 0; .2, .5; .8, .5; 1, 0"/>
                                        <p:tgtEl>
                                          <p:spTgt spid="4"/>
                                        </p:tgtEl>
                                      </p:cBhvr>
                                    </p:animEffect>
                                    <p:animScale>
                                      <p:cBhvr>
                                        <p:cTn id="7" dur="25"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92EED-9DF1-0B80-1277-7AA4DC2EA0CC}"/>
            </a:ext>
          </a:extLst>
        </p:cNvPr>
        <p:cNvGrpSpPr/>
        <p:nvPr/>
      </p:nvGrpSpPr>
      <p:grpSpPr>
        <a:xfrm>
          <a:off x="0" y="0"/>
          <a:ext cx="0" cy="0"/>
          <a:chOff x="0" y="0"/>
          <a:chExt cx="0" cy="0"/>
        </a:xfrm>
      </p:grpSpPr>
      <p:sp>
        <p:nvSpPr>
          <p:cNvPr id="13" name="Rectangle 12">
            <a:extLst>
              <a:ext uri="{FF2B5EF4-FFF2-40B4-BE49-F238E27FC236}">
                <a16:creationId xmlns:a16="http://schemas.microsoft.com/office/drawing/2014/main" id="{4C0482FB-EB11-5E6A-EC34-9CD533B51B18}"/>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B378E426-7E53-9C5C-3977-9BC3663C53CE}"/>
                  </a:ext>
                </a:extLst>
              </p:cNvPr>
              <p:cNvSpPr>
                <a:spLocks noGrp="1"/>
              </p:cNvSpPr>
              <p:nvPr>
                <p:ph type="title"/>
              </p:nvPr>
            </p:nvSpPr>
            <p:spPr/>
            <p:txBody>
              <a:bodyPr>
                <a:normAutofit/>
              </a:bodyPr>
              <a:lstStyle/>
              <a:p>
                <a:r>
                  <a:rPr lang="en-US"/>
                  <a:t>Backward </a:t>
                </a:r>
                <a:r>
                  <a:rPr lang="en-US" err="1"/>
                  <a:t>Autodiff</a:t>
                </a:r>
                <a:r>
                  <a:rPr lang="en-US"/>
                  <a:t> </a:t>
                </a:r>
                <a14:m>
                  <m:oMath xmlns:m="http://schemas.openxmlformats.org/officeDocument/2006/math">
                    <m:sSubSup>
                      <m:sSubSupPr>
                        <m:ctrlPr>
                          <a:rPr lang="en-US" b="1" i="1">
                            <a:solidFill>
                              <a:schemeClr val="accent4"/>
                            </a:solidFill>
                            <a:latin typeface="Cambria Math" panose="02040503050406030204" pitchFamily="18" charset="0"/>
                          </a:rPr>
                        </m:ctrlPr>
                      </m:sSubSupPr>
                      <m:e>
                        <m:r>
                          <a:rPr lang="en-US" b="1" i="1">
                            <a:solidFill>
                              <a:schemeClr val="accent4"/>
                            </a:solidFill>
                            <a:latin typeface="Cambria Math" panose="02040503050406030204" pitchFamily="18" charset="0"/>
                          </a:rPr>
                          <m:t>𝒂</m:t>
                        </m:r>
                      </m:e>
                      <m:sub>
                        <m:r>
                          <a:rPr lang="en-US" b="1" i="1" smtClean="0">
                            <a:solidFill>
                              <a:schemeClr val="accent4"/>
                            </a:solidFill>
                            <a:latin typeface="Cambria Math" panose="02040503050406030204" pitchFamily="18" charset="0"/>
                          </a:rPr>
                          <m:t>𝟑</m:t>
                        </m:r>
                      </m:sub>
                      <m:sup>
                        <m:r>
                          <a:rPr lang="en-US" b="1" i="1">
                            <a:solidFill>
                              <a:schemeClr val="accent4"/>
                            </a:solidFill>
                            <a:latin typeface="Cambria Math" panose="02040503050406030204" pitchFamily="18" charset="0"/>
                          </a:rPr>
                          <m:t>𝒇</m:t>
                        </m:r>
                      </m:sup>
                    </m:sSubSup>
                  </m:oMath>
                </a14:m>
                <a:endParaRPr lang="en-US"/>
              </a:p>
            </p:txBody>
          </p:sp>
        </mc:Choice>
        <mc:Fallback>
          <p:sp>
            <p:nvSpPr>
              <p:cNvPr id="2" name="Title 1">
                <a:extLst>
                  <a:ext uri="{FF2B5EF4-FFF2-40B4-BE49-F238E27FC236}">
                    <a16:creationId xmlns:a16="http://schemas.microsoft.com/office/drawing/2014/main" id="{B378E426-7E53-9C5C-3977-9BC3663C53CE}"/>
                  </a:ext>
                </a:extLst>
              </p:cNvPr>
              <p:cNvSpPr>
                <a:spLocks noGrp="1" noRot="1" noChangeAspect="1" noMove="1" noResize="1" noEditPoints="1" noAdjustHandles="1" noChangeArrowheads="1" noChangeShapeType="1" noTextEdit="1"/>
              </p:cNvSpPr>
              <p:nvPr>
                <p:ph type="title"/>
              </p:nvPr>
            </p:nvSpPr>
            <p:spPr>
              <a:blipFill>
                <a:blip r:embed="rId3"/>
                <a:stretch>
                  <a:fillRect l="-2083" b="-12048"/>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186AFE86-0415-A0CC-64D0-BE3127C78FC7}"/>
                  </a:ext>
                </a:extLst>
              </p:cNvPr>
              <p:cNvSpPr>
                <a:spLocks noGrp="1"/>
              </p:cNvSpPr>
              <p:nvPr>
                <p:ph idx="1"/>
              </p:nvPr>
            </p:nvSpPr>
            <p:spPr>
              <a:xfrm>
                <a:off x="312421" y="1424540"/>
                <a:ext cx="11567160" cy="1274792"/>
              </a:xfrm>
            </p:spPr>
            <p:txBody>
              <a:bodyPr>
                <a:normAutofit/>
              </a:bodyPr>
              <a:lstStyle/>
              <a:p>
                <a:pPr marL="514350" indent="-514350">
                  <a:buAutoNum type="arabicPeriod"/>
                </a:pPr>
                <a:r>
                  <a:rPr lang="en-US" sz="2400"/>
                  <a:t>Initialize the final adjoint </a:t>
                </a:r>
                <a14:m>
                  <m:oMath xmlns:m="http://schemas.openxmlformats.org/officeDocument/2006/math">
                    <m:sSubSup>
                      <m:sSubSupPr>
                        <m:ctrlPr>
                          <a:rPr lang="en-US" sz="2400" b="0" i="1">
                            <a:latin typeface="Cambria Math" panose="02040503050406030204" pitchFamily="18" charset="0"/>
                          </a:rPr>
                        </m:ctrlPr>
                      </m:sSubSupPr>
                      <m:e>
                        <m:r>
                          <a:rPr lang="en-US" sz="2400" b="0" i="1">
                            <a:latin typeface="Cambria Math" panose="02040503050406030204" pitchFamily="18" charset="0"/>
                          </a:rPr>
                          <m:t>𝑎</m:t>
                        </m:r>
                      </m:e>
                      <m:sub>
                        <m:r>
                          <a:rPr lang="en-US" sz="2400" b="0" i="1" smtClean="0">
                            <a:latin typeface="Cambria Math" panose="02040503050406030204" pitchFamily="18" charset="0"/>
                          </a:rPr>
                          <m:t>𝑓</m:t>
                        </m:r>
                      </m:sub>
                      <m:sup>
                        <m:r>
                          <a:rPr lang="en-US" sz="2400" b="0" i="1">
                            <a:latin typeface="Cambria Math" panose="02040503050406030204" pitchFamily="18" charset="0"/>
                          </a:rPr>
                          <m:t>𝑓</m:t>
                        </m:r>
                      </m:sup>
                    </m:sSub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m:t>
                        </m:r>
                        <m:r>
                          <a:rPr lang="en-US" sz="2400" b="0" i="1" smtClean="0">
                            <a:latin typeface="Cambria Math" panose="02040503050406030204" pitchFamily="18" charset="0"/>
                          </a:rPr>
                          <m:t>𝑓</m:t>
                        </m:r>
                      </m:num>
                      <m:den>
                        <m:r>
                          <a:rPr lang="en-US" sz="2400" b="0" i="1" smtClean="0">
                            <a:latin typeface="Cambria Math" panose="02040503050406030204" pitchFamily="18" charset="0"/>
                          </a:rPr>
                          <m:t>𝜕</m:t>
                        </m:r>
                        <m:r>
                          <a:rPr lang="en-US" sz="2400" b="0" i="1" smtClean="0">
                            <a:latin typeface="Cambria Math" panose="02040503050406030204" pitchFamily="18" charset="0"/>
                          </a:rPr>
                          <m:t>𝑓</m:t>
                        </m:r>
                      </m:den>
                    </m:f>
                    <m:r>
                      <a:rPr lang="en-US" sz="2400" b="0" i="1" smtClean="0">
                        <a:latin typeface="Cambria Math" panose="02040503050406030204" pitchFamily="18" charset="0"/>
                      </a:rPr>
                      <m:t>=1</m:t>
                    </m:r>
                  </m:oMath>
                </a14:m>
                <a:endParaRPr lang="en-US" sz="2400"/>
              </a:p>
              <a:p>
                <a:pPr marL="514350" indent="-514350">
                  <a:buAutoNum type="arabicPeriod"/>
                </a:pPr>
                <a:r>
                  <a:rPr lang="en-US" sz="2400"/>
                  <a:t>Compute the adjoint for each variable </a:t>
                </a:r>
                <a:r>
                  <a:rPr lang="en-US" sz="2400" b="1"/>
                  <a:t>working backward.</a:t>
                </a:r>
              </a:p>
            </p:txBody>
          </p:sp>
        </mc:Choice>
        <mc:Fallback>
          <p:sp>
            <p:nvSpPr>
              <p:cNvPr id="64" name="Content Placeholder 63">
                <a:extLst>
                  <a:ext uri="{FF2B5EF4-FFF2-40B4-BE49-F238E27FC236}">
                    <a16:creationId xmlns:a16="http://schemas.microsoft.com/office/drawing/2014/main" id="{186AFE86-0415-A0CC-64D0-BE3127C78FC7}"/>
                  </a:ext>
                </a:extLst>
              </p:cNvPr>
              <p:cNvSpPr>
                <a:spLocks noGrp="1" noRot="1" noChangeAspect="1" noMove="1" noResize="1" noEditPoints="1" noAdjustHandles="1" noChangeArrowheads="1" noChangeShapeType="1" noTextEdit="1"/>
              </p:cNvSpPr>
              <p:nvPr>
                <p:ph idx="1"/>
              </p:nvPr>
            </p:nvSpPr>
            <p:spPr>
              <a:xfrm>
                <a:off x="312421" y="1424540"/>
                <a:ext cx="11567160" cy="1274792"/>
              </a:xfrm>
              <a:blipFill>
                <a:blip r:embed="rId4"/>
                <a:stretch>
                  <a:fillRect l="-768" t="-99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93D6D665-1EDE-06DE-A78C-35EEE29A0535}"/>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12" name="TextBox 11">
                <a:extLst>
                  <a:ext uri="{FF2B5EF4-FFF2-40B4-BE49-F238E27FC236}">
                    <a16:creationId xmlns:a16="http://schemas.microsoft.com/office/drawing/2014/main" id="{93D6D665-1EDE-06DE-A78C-35EEE29A0535}"/>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5"/>
                <a:stretch>
                  <a:fillRect t="-116279" b="-159302"/>
                </a:stretch>
              </a:blipFill>
            </p:spPr>
            <p:txBody>
              <a:bodyPr/>
              <a:lstStyle/>
              <a:p>
                <a:r>
                  <a:rPr lang="en-US">
                    <a:noFill/>
                  </a:rPr>
                  <a:t> </a:t>
                </a:r>
              </a:p>
            </p:txBody>
          </p:sp>
        </mc:Fallback>
      </mc:AlternateContent>
      <p:sp>
        <p:nvSpPr>
          <p:cNvPr id="14" name="Right Arrow 13">
            <a:extLst>
              <a:ext uri="{FF2B5EF4-FFF2-40B4-BE49-F238E27FC236}">
                <a16:creationId xmlns:a16="http://schemas.microsoft.com/office/drawing/2014/main" id="{FA51510D-5954-4464-AAAB-1D0B2D36BFB2}"/>
              </a:ext>
            </a:extLst>
          </p:cNvPr>
          <p:cNvSpPr/>
          <p:nvPr/>
        </p:nvSpPr>
        <p:spPr>
          <a:xfrm>
            <a:off x="66908" y="2185636"/>
            <a:ext cx="337692" cy="16726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3" name="Rounded Rectangle 42">
                <a:extLst>
                  <a:ext uri="{FF2B5EF4-FFF2-40B4-BE49-F238E27FC236}">
                    <a16:creationId xmlns:a16="http://schemas.microsoft.com/office/drawing/2014/main" id="{BC6D0100-914F-AC98-0A92-0A9952B99F2D}"/>
                  </a:ext>
                </a:extLst>
              </p:cNvPr>
              <p:cNvSpPr/>
              <p:nvPr/>
            </p:nvSpPr>
            <p:spPr>
              <a:xfrm>
                <a:off x="2728227" y="4422775"/>
                <a:ext cx="1393372" cy="4685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𝒗</m:t>
                          </m:r>
                        </m:e>
                        <m:sub>
                          <m:r>
                            <a:rPr lang="en-US" sz="2000" b="1" i="1">
                              <a:solidFill>
                                <a:schemeClr val="bg1"/>
                              </a:solidFill>
                              <a:latin typeface="Cambria Math" panose="02040503050406030204" pitchFamily="18" charset="0"/>
                            </a:rPr>
                            <m:t>𝟑</m:t>
                          </m:r>
                        </m:sub>
                      </m:sSub>
                      <m:r>
                        <a:rPr lang="en-US" sz="2000" b="1" i="1">
                          <a:solidFill>
                            <a:schemeClr val="bg1"/>
                          </a:solidFill>
                          <a:latin typeface="Cambria Math" panose="02040503050406030204" pitchFamily="18" charset="0"/>
                        </a:rPr>
                        <m:t>=</m:t>
                      </m:r>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𝑣</m:t>
                          </m:r>
                        </m:e>
                        <m:sub>
                          <m:r>
                            <a:rPr lang="en-US" sz="2000" b="1" i="1">
                              <a:solidFill>
                                <a:schemeClr val="bg1"/>
                              </a:solidFill>
                              <a:latin typeface="Cambria Math" panose="02040503050406030204" pitchFamily="18" charset="0"/>
                            </a:rPr>
                            <m:t>1</m:t>
                          </m:r>
                        </m:sub>
                      </m:sSub>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𝑣</m:t>
                          </m:r>
                        </m:e>
                        <m:sub>
                          <m:r>
                            <a:rPr lang="en-US" sz="2000" b="1" i="1">
                              <a:solidFill>
                                <a:schemeClr val="bg1"/>
                              </a:solidFill>
                              <a:latin typeface="Cambria Math" panose="02040503050406030204" pitchFamily="18" charset="0"/>
                            </a:rPr>
                            <m:t>2</m:t>
                          </m:r>
                        </m:sub>
                      </m:sSub>
                    </m:oMath>
                  </m:oMathPara>
                </a14:m>
                <a:endParaRPr lang="en-US" sz="2000" b="1" i="1">
                  <a:solidFill>
                    <a:schemeClr val="bg1"/>
                  </a:solidFill>
                  <a:latin typeface="Cambria Math" panose="02040503050406030204" pitchFamily="18" charset="0"/>
                </a:endParaRPr>
              </a:p>
            </p:txBody>
          </p:sp>
        </mc:Choice>
        <mc:Fallback>
          <p:sp>
            <p:nvSpPr>
              <p:cNvPr id="43" name="Rounded Rectangle 42">
                <a:extLst>
                  <a:ext uri="{FF2B5EF4-FFF2-40B4-BE49-F238E27FC236}">
                    <a16:creationId xmlns:a16="http://schemas.microsoft.com/office/drawing/2014/main" id="{BC6D0100-914F-AC98-0A92-0A9952B99F2D}"/>
                  </a:ext>
                </a:extLst>
              </p:cNvPr>
              <p:cNvSpPr>
                <a:spLocks noRot="1" noChangeAspect="1" noMove="1" noResize="1" noEditPoints="1" noAdjustHandles="1" noChangeArrowheads="1" noChangeShapeType="1" noTextEdit="1"/>
              </p:cNvSpPr>
              <p:nvPr/>
            </p:nvSpPr>
            <p:spPr>
              <a:xfrm>
                <a:off x="2728227" y="4422775"/>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Rounded Rectangle 43">
                <a:extLst>
                  <a:ext uri="{FF2B5EF4-FFF2-40B4-BE49-F238E27FC236}">
                    <a16:creationId xmlns:a16="http://schemas.microsoft.com/office/drawing/2014/main" id="{4803CF55-F515-54A4-B681-770AE879E426}"/>
                  </a:ext>
                </a:extLst>
              </p:cNvPr>
              <p:cNvSpPr/>
              <p:nvPr/>
            </p:nvSpPr>
            <p:spPr>
              <a:xfrm>
                <a:off x="1364881" y="3324204"/>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𝟏</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oMath>
                  </m:oMathPara>
                </a14:m>
                <a:endParaRPr lang="en-US" sz="2000">
                  <a:solidFill>
                    <a:schemeClr val="tx1"/>
                  </a:solidFill>
                </a:endParaRPr>
              </a:p>
            </p:txBody>
          </p:sp>
        </mc:Choice>
        <mc:Fallback>
          <p:sp>
            <p:nvSpPr>
              <p:cNvPr id="44" name="Rounded Rectangle 43">
                <a:extLst>
                  <a:ext uri="{FF2B5EF4-FFF2-40B4-BE49-F238E27FC236}">
                    <a16:creationId xmlns:a16="http://schemas.microsoft.com/office/drawing/2014/main" id="{4803CF55-F515-54A4-B681-770AE879E426}"/>
                  </a:ext>
                </a:extLst>
              </p:cNvPr>
              <p:cNvSpPr>
                <a:spLocks noRot="1" noChangeAspect="1" noMove="1" noResize="1" noEditPoints="1" noAdjustHandles="1" noChangeArrowheads="1" noChangeShapeType="1" noTextEdit="1"/>
              </p:cNvSpPr>
              <p:nvPr/>
            </p:nvSpPr>
            <p:spPr>
              <a:xfrm>
                <a:off x="1364881" y="3324204"/>
                <a:ext cx="10479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5" name="Rounded Rectangle 44">
                <a:extLst>
                  <a:ext uri="{FF2B5EF4-FFF2-40B4-BE49-F238E27FC236}">
                    <a16:creationId xmlns:a16="http://schemas.microsoft.com/office/drawing/2014/main" id="{27740322-4BC1-B3A1-969D-D87D7344DA03}"/>
                  </a:ext>
                </a:extLst>
              </p:cNvPr>
              <p:cNvSpPr/>
              <p:nvPr/>
            </p:nvSpPr>
            <p:spPr>
              <a:xfrm>
                <a:off x="1364881" y="5516181"/>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𝟐</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oMath>
                  </m:oMathPara>
                </a14:m>
                <a:endParaRPr lang="en-US" sz="2000">
                  <a:solidFill>
                    <a:schemeClr val="tx1"/>
                  </a:solidFill>
                </a:endParaRPr>
              </a:p>
            </p:txBody>
          </p:sp>
        </mc:Choice>
        <mc:Fallback>
          <p:sp>
            <p:nvSpPr>
              <p:cNvPr id="45" name="Rounded Rectangle 44">
                <a:extLst>
                  <a:ext uri="{FF2B5EF4-FFF2-40B4-BE49-F238E27FC236}">
                    <a16:creationId xmlns:a16="http://schemas.microsoft.com/office/drawing/2014/main" id="{27740322-4BC1-B3A1-969D-D87D7344DA03}"/>
                  </a:ext>
                </a:extLst>
              </p:cNvPr>
              <p:cNvSpPr>
                <a:spLocks noRot="1" noChangeAspect="1" noMove="1" noResize="1" noEditPoints="1" noAdjustHandles="1" noChangeArrowheads="1" noChangeShapeType="1" noTextEdit="1"/>
              </p:cNvSpPr>
              <p:nvPr/>
            </p:nvSpPr>
            <p:spPr>
              <a:xfrm>
                <a:off x="1364881" y="5516181"/>
                <a:ext cx="1047947"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6" name="Rounded Rectangle 45">
                <a:extLst>
                  <a:ext uri="{FF2B5EF4-FFF2-40B4-BE49-F238E27FC236}">
                    <a16:creationId xmlns:a16="http://schemas.microsoft.com/office/drawing/2014/main" id="{043A1783-4938-0E87-0A80-2811F307081A}"/>
                  </a:ext>
                </a:extLst>
              </p:cNvPr>
              <p:cNvSpPr/>
              <p:nvPr/>
            </p:nvSpPr>
            <p:spPr>
              <a:xfrm>
                <a:off x="4367098" y="5516181"/>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𝟓</m:t>
                          </m:r>
                        </m:sub>
                      </m:sSub>
                      <m:r>
                        <a:rPr lang="en-US" sz="2000" b="1" i="1">
                          <a:solidFill>
                            <a:schemeClr val="tx1"/>
                          </a:solidFill>
                          <a:latin typeface="Cambria Math" panose="02040503050406030204" pitchFamily="18" charset="0"/>
                        </a:rPr>
                        <m:t>=</m:t>
                      </m:r>
                      <m:func>
                        <m:funcPr>
                          <m:ctrlPr>
                            <a:rPr lang="en-US" sz="2000" b="1" i="1">
                              <a:solidFill>
                                <a:schemeClr val="tx1"/>
                              </a:solidFill>
                              <a:latin typeface="Cambria Math" panose="02040503050406030204" pitchFamily="18" charset="0"/>
                            </a:rPr>
                          </m:ctrlPr>
                        </m:funcPr>
                        <m:fName>
                          <m:r>
                            <m:rPr>
                              <m:sty m:val="p"/>
                            </m:rPr>
                            <a:rPr lang="en-US" sz="2000" b="1" i="1">
                              <a:solidFill>
                                <a:schemeClr val="tx1"/>
                              </a:solidFill>
                              <a:latin typeface="Cambria Math" panose="02040503050406030204" pitchFamily="18" charset="0"/>
                            </a:rPr>
                            <m:t>sin</m:t>
                          </m:r>
                        </m:fName>
                        <m:e>
                          <m:d>
                            <m:dPr>
                              <m:ctrlPr>
                                <a:rPr lang="en-US" sz="2000" b="1" i="1">
                                  <a:solidFill>
                                    <a:schemeClr val="tx1"/>
                                  </a:solidFill>
                                  <a:latin typeface="Cambria Math" panose="02040503050406030204" pitchFamily="18" charset="0"/>
                                </a:rPr>
                              </m:ctrlPr>
                            </m:dPr>
                            <m:e>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2</m:t>
                                  </m:r>
                                </m:sub>
                              </m:sSub>
                            </m:e>
                          </m:d>
                        </m:e>
                      </m:func>
                    </m:oMath>
                  </m:oMathPara>
                </a14:m>
                <a:endParaRPr lang="en-US" sz="2000" b="1" i="1">
                  <a:solidFill>
                    <a:schemeClr val="tx1"/>
                  </a:solidFill>
                  <a:latin typeface="Cambria Math" panose="02040503050406030204" pitchFamily="18" charset="0"/>
                </a:endParaRPr>
              </a:p>
            </p:txBody>
          </p:sp>
        </mc:Choice>
        <mc:Fallback>
          <p:sp>
            <p:nvSpPr>
              <p:cNvPr id="46" name="Rounded Rectangle 45">
                <a:extLst>
                  <a:ext uri="{FF2B5EF4-FFF2-40B4-BE49-F238E27FC236}">
                    <a16:creationId xmlns:a16="http://schemas.microsoft.com/office/drawing/2014/main" id="{043A1783-4938-0E87-0A80-2811F307081A}"/>
                  </a:ext>
                </a:extLst>
              </p:cNvPr>
              <p:cNvSpPr>
                <a:spLocks noRot="1" noChangeAspect="1" noMove="1" noResize="1" noEditPoints="1" noAdjustHandles="1" noChangeArrowheads="1" noChangeShapeType="1" noTextEdit="1"/>
              </p:cNvSpPr>
              <p:nvPr/>
            </p:nvSpPr>
            <p:spPr>
              <a:xfrm>
                <a:off x="4367098" y="5516181"/>
                <a:ext cx="1532709"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7" name="Rounded Rectangle 46">
                <a:extLst>
                  <a:ext uri="{FF2B5EF4-FFF2-40B4-BE49-F238E27FC236}">
                    <a16:creationId xmlns:a16="http://schemas.microsoft.com/office/drawing/2014/main" id="{00D12B62-95F1-6867-2B6E-38B4B0AEC1CE}"/>
                  </a:ext>
                </a:extLst>
              </p:cNvPr>
              <p:cNvSpPr/>
              <p:nvPr/>
            </p:nvSpPr>
            <p:spPr>
              <a:xfrm>
                <a:off x="4493960" y="3324204"/>
                <a:ext cx="1266702" cy="468535"/>
              </a:xfrm>
              <a:prstGeom prst="roundRect">
                <a:avLst/>
              </a:prstGeom>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𝟒</m:t>
                          </m:r>
                        </m:sub>
                      </m:sSub>
                      <m:r>
                        <a:rPr lang="en-US" sz="2000" b="1" i="1">
                          <a:solidFill>
                            <a:schemeClr val="tx1"/>
                          </a:solidFill>
                          <a:latin typeface="Cambria Math" panose="02040503050406030204" pitchFamily="18" charset="0"/>
                        </a:rPr>
                        <m:t>=</m:t>
                      </m:r>
                      <m:sSup>
                        <m:sSupPr>
                          <m:ctrlPr>
                            <a:rPr lang="en-US" sz="2000" b="1" i="1">
                              <a:solidFill>
                                <a:schemeClr val="tx1"/>
                              </a:solidFill>
                              <a:latin typeface="Cambria Math" panose="02040503050406030204" pitchFamily="18" charset="0"/>
                            </a:rPr>
                          </m:ctrlPr>
                        </m:sSupPr>
                        <m:e>
                          <m:r>
                            <a:rPr lang="en-US" sz="2000" b="1" i="1">
                              <a:solidFill>
                                <a:schemeClr val="tx1"/>
                              </a:solidFill>
                              <a:latin typeface="Cambria Math" panose="02040503050406030204" pitchFamily="18" charset="0"/>
                            </a:rPr>
                            <m:t>𝑒</m:t>
                          </m:r>
                        </m:e>
                        <m:sup>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sup>
                      </m:sSup>
                    </m:oMath>
                  </m:oMathPara>
                </a14:m>
                <a:endParaRPr lang="en-US" sz="2000" b="1" i="1">
                  <a:solidFill>
                    <a:schemeClr val="tx1"/>
                  </a:solidFill>
                  <a:latin typeface="Cambria Math" panose="02040503050406030204" pitchFamily="18" charset="0"/>
                </a:endParaRPr>
              </a:p>
            </p:txBody>
          </p:sp>
        </mc:Choice>
        <mc:Fallback>
          <p:sp>
            <p:nvSpPr>
              <p:cNvPr id="47" name="Rounded Rectangle 46">
                <a:extLst>
                  <a:ext uri="{FF2B5EF4-FFF2-40B4-BE49-F238E27FC236}">
                    <a16:creationId xmlns:a16="http://schemas.microsoft.com/office/drawing/2014/main" id="{00D12B62-95F1-6867-2B6E-38B4B0AEC1CE}"/>
                  </a:ext>
                </a:extLst>
              </p:cNvPr>
              <p:cNvSpPr>
                <a:spLocks noRot="1" noChangeAspect="1" noMove="1" noResize="1" noEditPoints="1" noAdjustHandles="1" noChangeArrowheads="1" noChangeShapeType="1" noTextEdit="1"/>
              </p:cNvSpPr>
              <p:nvPr/>
            </p:nvSpPr>
            <p:spPr>
              <a:xfrm>
                <a:off x="4493960" y="3324204"/>
                <a:ext cx="1266702"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3" name="Rounded Rectangle 62">
                <a:extLst>
                  <a:ext uri="{FF2B5EF4-FFF2-40B4-BE49-F238E27FC236}">
                    <a16:creationId xmlns:a16="http://schemas.microsoft.com/office/drawing/2014/main" id="{A5C5363D-0A8B-77A5-010F-1087B47B368F}"/>
                  </a:ext>
                </a:extLst>
              </p:cNvPr>
              <p:cNvSpPr/>
              <p:nvPr/>
            </p:nvSpPr>
            <p:spPr>
              <a:xfrm>
                <a:off x="6197780" y="4422775"/>
                <a:ext cx="1685980" cy="468535"/>
              </a:xfrm>
              <a:prstGeom prst="roundRect">
                <a:avLst/>
              </a:prstGeom>
            </p:spPr>
            <p:style>
              <a:lnRef idx="1">
                <a:schemeClr val="accent5"/>
              </a:lnRef>
              <a:fillRef idx="2">
                <a:schemeClr val="accent5"/>
              </a:fillRef>
              <a:effectRef idx="1">
                <a:schemeClr val="accent5"/>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𝟔</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4</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oMath>
                  </m:oMathPara>
                </a14:m>
                <a:endParaRPr lang="en-US" sz="2000" b="1" i="1">
                  <a:solidFill>
                    <a:schemeClr val="tx1"/>
                  </a:solidFill>
                  <a:latin typeface="Cambria Math" panose="02040503050406030204" pitchFamily="18" charset="0"/>
                </a:endParaRPr>
              </a:p>
            </p:txBody>
          </p:sp>
        </mc:Choice>
        <mc:Fallback>
          <p:sp>
            <p:nvSpPr>
              <p:cNvPr id="63" name="Rounded Rectangle 62">
                <a:extLst>
                  <a:ext uri="{FF2B5EF4-FFF2-40B4-BE49-F238E27FC236}">
                    <a16:creationId xmlns:a16="http://schemas.microsoft.com/office/drawing/2014/main" id="{A5C5363D-0A8B-77A5-010F-1087B47B368F}"/>
                  </a:ext>
                </a:extLst>
              </p:cNvPr>
              <p:cNvSpPr>
                <a:spLocks noRot="1" noChangeAspect="1" noMove="1" noResize="1" noEditPoints="1" noAdjustHandles="1" noChangeArrowheads="1" noChangeShapeType="1" noTextEdit="1"/>
              </p:cNvSpPr>
              <p:nvPr/>
            </p:nvSpPr>
            <p:spPr>
              <a:xfrm>
                <a:off x="6197780" y="4422775"/>
                <a:ext cx="1685980" cy="468535"/>
              </a:xfrm>
              <a:prstGeom prst="round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5" name="Rounded Rectangle 64">
                <a:extLst>
                  <a:ext uri="{FF2B5EF4-FFF2-40B4-BE49-F238E27FC236}">
                    <a16:creationId xmlns:a16="http://schemas.microsoft.com/office/drawing/2014/main" id="{49599626-B5C9-00AE-E5D3-6AA0CEF8E0D8}"/>
                  </a:ext>
                </a:extLst>
              </p:cNvPr>
              <p:cNvSpPr/>
              <p:nvPr/>
            </p:nvSpPr>
            <p:spPr>
              <a:xfrm>
                <a:off x="8223766" y="5516181"/>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𝟕</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6</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5</m:t>
                          </m:r>
                        </m:sub>
                      </m:sSub>
                    </m:oMath>
                  </m:oMathPara>
                </a14:m>
                <a:endParaRPr lang="en-US" sz="2000" b="1" i="1">
                  <a:solidFill>
                    <a:schemeClr val="tx1"/>
                  </a:solidFill>
                  <a:latin typeface="Cambria Math" panose="02040503050406030204" pitchFamily="18" charset="0"/>
                </a:endParaRPr>
              </a:p>
            </p:txBody>
          </p:sp>
        </mc:Choice>
        <mc:Fallback>
          <p:sp>
            <p:nvSpPr>
              <p:cNvPr id="65" name="Rounded Rectangle 64">
                <a:extLst>
                  <a:ext uri="{FF2B5EF4-FFF2-40B4-BE49-F238E27FC236}">
                    <a16:creationId xmlns:a16="http://schemas.microsoft.com/office/drawing/2014/main" id="{49599626-B5C9-00AE-E5D3-6AA0CEF8E0D8}"/>
                  </a:ext>
                </a:extLst>
              </p:cNvPr>
              <p:cNvSpPr>
                <a:spLocks noRot="1" noChangeAspect="1" noMove="1" noResize="1" noEditPoints="1" noAdjustHandles="1" noChangeArrowheads="1" noChangeShapeType="1" noTextEdit="1"/>
              </p:cNvSpPr>
              <p:nvPr/>
            </p:nvSpPr>
            <p:spPr>
              <a:xfrm>
                <a:off x="8223766" y="5516181"/>
                <a:ext cx="1685980" cy="468535"/>
              </a:xfrm>
              <a:prstGeom prst="roundRect">
                <a:avLst/>
              </a:prstGeom>
              <a:blipFill>
                <a:blip r:embed="rId12"/>
                <a:stretch>
                  <a:fillRect/>
                </a:stretch>
              </a:blipFill>
            </p:spPr>
            <p:txBody>
              <a:bodyPr/>
              <a:lstStyle/>
              <a:p>
                <a:r>
                  <a:rPr lang="en-US">
                    <a:noFill/>
                  </a:rPr>
                  <a:t> </a:t>
                </a:r>
              </a:p>
            </p:txBody>
          </p:sp>
        </mc:Fallback>
      </mc:AlternateContent>
      <p:cxnSp>
        <p:nvCxnSpPr>
          <p:cNvPr id="66" name="Straight Arrow Connector 65">
            <a:extLst>
              <a:ext uri="{FF2B5EF4-FFF2-40B4-BE49-F238E27FC236}">
                <a16:creationId xmlns:a16="http://schemas.microsoft.com/office/drawing/2014/main" id="{985783C9-B213-1574-CF7F-2F6D8D0AB506}"/>
              </a:ext>
            </a:extLst>
          </p:cNvPr>
          <p:cNvCxnSpPr>
            <a:stCxn id="44" idx="3"/>
            <a:endCxn id="43" idx="1"/>
          </p:cNvCxnSpPr>
          <p:nvPr/>
        </p:nvCxnSpPr>
        <p:spPr>
          <a:xfrm>
            <a:off x="2412828" y="3558472"/>
            <a:ext cx="315399"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21CD641E-900E-C9B9-73E1-86F79B802F83}"/>
              </a:ext>
            </a:extLst>
          </p:cNvPr>
          <p:cNvCxnSpPr>
            <a:cxnSpLocks/>
            <a:stCxn id="45" idx="3"/>
            <a:endCxn id="43" idx="1"/>
          </p:cNvCxnSpPr>
          <p:nvPr/>
        </p:nvCxnSpPr>
        <p:spPr>
          <a:xfrm flipV="1">
            <a:off x="2412828" y="4657043"/>
            <a:ext cx="315399"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8" name="Straight Arrow Connector 67">
            <a:extLst>
              <a:ext uri="{FF2B5EF4-FFF2-40B4-BE49-F238E27FC236}">
                <a16:creationId xmlns:a16="http://schemas.microsoft.com/office/drawing/2014/main" id="{DEE36E82-A185-093C-2690-E17842C8DC41}"/>
              </a:ext>
            </a:extLst>
          </p:cNvPr>
          <p:cNvCxnSpPr>
            <a:cxnSpLocks/>
            <a:stCxn id="43" idx="3"/>
            <a:endCxn id="47" idx="1"/>
          </p:cNvCxnSpPr>
          <p:nvPr/>
        </p:nvCxnSpPr>
        <p:spPr>
          <a:xfrm flipV="1">
            <a:off x="4121599" y="3558472"/>
            <a:ext cx="372361" cy="1098571"/>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p:cxnSp>
        <p:nvCxnSpPr>
          <p:cNvPr id="69" name="Straight Arrow Connector 68">
            <a:extLst>
              <a:ext uri="{FF2B5EF4-FFF2-40B4-BE49-F238E27FC236}">
                <a16:creationId xmlns:a16="http://schemas.microsoft.com/office/drawing/2014/main" id="{AB7D70EF-6351-9771-430D-D5632A446BDC}"/>
              </a:ext>
            </a:extLst>
          </p:cNvPr>
          <p:cNvCxnSpPr>
            <a:cxnSpLocks/>
            <a:stCxn id="45" idx="3"/>
            <a:endCxn id="46" idx="1"/>
          </p:cNvCxnSpPr>
          <p:nvPr/>
        </p:nvCxnSpPr>
        <p:spPr>
          <a:xfrm>
            <a:off x="2412828" y="5750449"/>
            <a:ext cx="195427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760268C7-606C-06EA-1CB2-A47A2DC8144C}"/>
              </a:ext>
            </a:extLst>
          </p:cNvPr>
          <p:cNvCxnSpPr>
            <a:cxnSpLocks/>
            <a:stCxn id="47" idx="3"/>
            <a:endCxn id="63" idx="1"/>
          </p:cNvCxnSpPr>
          <p:nvPr/>
        </p:nvCxnSpPr>
        <p:spPr>
          <a:xfrm>
            <a:off x="5760662" y="3558472"/>
            <a:ext cx="437118"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1" name="Straight Arrow Connector 70">
            <a:extLst>
              <a:ext uri="{FF2B5EF4-FFF2-40B4-BE49-F238E27FC236}">
                <a16:creationId xmlns:a16="http://schemas.microsoft.com/office/drawing/2014/main" id="{7BD248E4-0765-EB65-A640-0927869D5745}"/>
              </a:ext>
            </a:extLst>
          </p:cNvPr>
          <p:cNvCxnSpPr>
            <a:cxnSpLocks/>
            <a:stCxn id="43" idx="3"/>
            <a:endCxn id="63" idx="1"/>
          </p:cNvCxnSpPr>
          <p:nvPr/>
        </p:nvCxnSpPr>
        <p:spPr>
          <a:xfrm>
            <a:off x="4121599" y="4657043"/>
            <a:ext cx="2076181" cy="0"/>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p:cxnSp>
        <p:nvCxnSpPr>
          <p:cNvPr id="72" name="Straight Arrow Connector 71">
            <a:extLst>
              <a:ext uri="{FF2B5EF4-FFF2-40B4-BE49-F238E27FC236}">
                <a16:creationId xmlns:a16="http://schemas.microsoft.com/office/drawing/2014/main" id="{6C5B0432-E223-C5BE-5590-ACDB16F0A341}"/>
              </a:ext>
            </a:extLst>
          </p:cNvPr>
          <p:cNvCxnSpPr>
            <a:cxnSpLocks/>
            <a:stCxn id="46" idx="3"/>
            <a:endCxn id="65" idx="1"/>
          </p:cNvCxnSpPr>
          <p:nvPr/>
        </p:nvCxnSpPr>
        <p:spPr>
          <a:xfrm>
            <a:off x="5899807" y="5750449"/>
            <a:ext cx="232395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4FC24132-1D12-CFC1-4926-DA4A27E6D12B}"/>
              </a:ext>
            </a:extLst>
          </p:cNvPr>
          <p:cNvCxnSpPr>
            <a:cxnSpLocks/>
            <a:stCxn id="63" idx="3"/>
            <a:endCxn id="65" idx="1"/>
          </p:cNvCxnSpPr>
          <p:nvPr/>
        </p:nvCxnSpPr>
        <p:spPr>
          <a:xfrm>
            <a:off x="7883760" y="4657043"/>
            <a:ext cx="340006"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4" name="TextBox 73">
                <a:extLst>
                  <a:ext uri="{FF2B5EF4-FFF2-40B4-BE49-F238E27FC236}">
                    <a16:creationId xmlns:a16="http://schemas.microsoft.com/office/drawing/2014/main" id="{12178BDB-976E-21B5-0667-C89840E58AC8}"/>
                  </a:ext>
                </a:extLst>
              </p:cNvPr>
              <p:cNvSpPr txBox="1"/>
              <p:nvPr/>
            </p:nvSpPr>
            <p:spPr>
              <a:xfrm>
                <a:off x="-9970" y="3373805"/>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74" name="TextBox 73">
                <a:extLst>
                  <a:ext uri="{FF2B5EF4-FFF2-40B4-BE49-F238E27FC236}">
                    <a16:creationId xmlns:a16="http://schemas.microsoft.com/office/drawing/2014/main" id="{12178BDB-976E-21B5-0667-C89840E58AC8}"/>
                  </a:ext>
                </a:extLst>
              </p:cNvPr>
              <p:cNvSpPr txBox="1">
                <a:spLocks noRot="1" noChangeAspect="1" noMove="1" noResize="1" noEditPoints="1" noAdjustHandles="1" noChangeArrowheads="1" noChangeShapeType="1" noTextEdit="1"/>
              </p:cNvSpPr>
              <p:nvPr/>
            </p:nvSpPr>
            <p:spPr>
              <a:xfrm>
                <a:off x="-9970" y="3373805"/>
                <a:ext cx="1092905" cy="400110"/>
              </a:xfrm>
              <a:prstGeom prst="rect">
                <a:avLst/>
              </a:prstGeom>
              <a:blipFill>
                <a:blip r:embed="rId13"/>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5" name="TextBox 74">
                <a:extLst>
                  <a:ext uri="{FF2B5EF4-FFF2-40B4-BE49-F238E27FC236}">
                    <a16:creationId xmlns:a16="http://schemas.microsoft.com/office/drawing/2014/main" id="{6933705A-074A-4FC1-2E20-08F6B62EAD97}"/>
                  </a:ext>
                </a:extLst>
              </p:cNvPr>
              <p:cNvSpPr txBox="1"/>
              <p:nvPr/>
            </p:nvSpPr>
            <p:spPr>
              <a:xfrm>
                <a:off x="-9970" y="5559260"/>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75" name="TextBox 74">
                <a:extLst>
                  <a:ext uri="{FF2B5EF4-FFF2-40B4-BE49-F238E27FC236}">
                    <a16:creationId xmlns:a16="http://schemas.microsoft.com/office/drawing/2014/main" id="{6933705A-074A-4FC1-2E20-08F6B62EAD97}"/>
                  </a:ext>
                </a:extLst>
              </p:cNvPr>
              <p:cNvSpPr txBox="1">
                <a:spLocks noRot="1" noChangeAspect="1" noMove="1" noResize="1" noEditPoints="1" noAdjustHandles="1" noChangeArrowheads="1" noChangeShapeType="1" noTextEdit="1"/>
              </p:cNvSpPr>
              <p:nvPr/>
            </p:nvSpPr>
            <p:spPr>
              <a:xfrm>
                <a:off x="-9970" y="5559260"/>
                <a:ext cx="1092905" cy="400110"/>
              </a:xfrm>
              <a:prstGeom prst="rect">
                <a:avLst/>
              </a:prstGeom>
              <a:blipFill>
                <a:blip r:embed="rId14"/>
                <a:stretch>
                  <a:fillRect/>
                </a:stretch>
              </a:blipFill>
            </p:spPr>
            <p:txBody>
              <a:bodyPr/>
              <a:lstStyle/>
              <a:p>
                <a:r>
                  <a:rPr lang="en-US">
                    <a:noFill/>
                  </a:rPr>
                  <a:t> </a:t>
                </a:r>
              </a:p>
            </p:txBody>
          </p:sp>
        </mc:Fallback>
      </mc:AlternateContent>
      <p:cxnSp>
        <p:nvCxnSpPr>
          <p:cNvPr id="76" name="Straight Arrow Connector 75">
            <a:extLst>
              <a:ext uri="{FF2B5EF4-FFF2-40B4-BE49-F238E27FC236}">
                <a16:creationId xmlns:a16="http://schemas.microsoft.com/office/drawing/2014/main" id="{4C5D59C5-44A9-EEB1-2895-A109E8912C65}"/>
              </a:ext>
            </a:extLst>
          </p:cNvPr>
          <p:cNvCxnSpPr>
            <a:cxnSpLocks/>
          </p:cNvCxnSpPr>
          <p:nvPr/>
        </p:nvCxnSpPr>
        <p:spPr>
          <a:xfrm>
            <a:off x="1018488" y="3558471"/>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F86A27E4-727D-9506-C600-91A8EA471A9E}"/>
              </a:ext>
            </a:extLst>
          </p:cNvPr>
          <p:cNvCxnSpPr>
            <a:cxnSpLocks/>
          </p:cNvCxnSpPr>
          <p:nvPr/>
        </p:nvCxnSpPr>
        <p:spPr>
          <a:xfrm>
            <a:off x="1018488" y="5744560"/>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8" name="TextBox 77">
                <a:extLst>
                  <a:ext uri="{FF2B5EF4-FFF2-40B4-BE49-F238E27FC236}">
                    <a16:creationId xmlns:a16="http://schemas.microsoft.com/office/drawing/2014/main" id="{287B8B06-91BB-F9D0-E2F7-106A21DA01B5}"/>
                  </a:ext>
                </a:extLst>
              </p:cNvPr>
              <p:cNvSpPr txBox="1"/>
              <p:nvPr/>
            </p:nvSpPr>
            <p:spPr>
              <a:xfrm>
                <a:off x="1299353" y="3792739"/>
                <a:ext cx="144386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78" name="TextBox 77">
                <a:extLst>
                  <a:ext uri="{FF2B5EF4-FFF2-40B4-BE49-F238E27FC236}">
                    <a16:creationId xmlns:a16="http://schemas.microsoft.com/office/drawing/2014/main" id="{287B8B06-91BB-F9D0-E2F7-106A21DA01B5}"/>
                  </a:ext>
                </a:extLst>
              </p:cNvPr>
              <p:cNvSpPr txBox="1">
                <a:spLocks noRot="1" noChangeAspect="1" noMove="1" noResize="1" noEditPoints="1" noAdjustHandles="1" noChangeArrowheads="1" noChangeShapeType="1" noTextEdit="1"/>
              </p:cNvSpPr>
              <p:nvPr/>
            </p:nvSpPr>
            <p:spPr>
              <a:xfrm>
                <a:off x="1299353" y="3792739"/>
                <a:ext cx="1443860" cy="707886"/>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9" name="TextBox 78">
                <a:extLst>
                  <a:ext uri="{FF2B5EF4-FFF2-40B4-BE49-F238E27FC236}">
                    <a16:creationId xmlns:a16="http://schemas.microsoft.com/office/drawing/2014/main" id="{A8FDE1B4-75B6-32CE-32AC-67D2560FB8CA}"/>
                  </a:ext>
                </a:extLst>
              </p:cNvPr>
              <p:cNvSpPr txBox="1"/>
              <p:nvPr/>
            </p:nvSpPr>
            <p:spPr>
              <a:xfrm>
                <a:off x="1299353" y="5953611"/>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79" name="TextBox 78">
                <a:extLst>
                  <a:ext uri="{FF2B5EF4-FFF2-40B4-BE49-F238E27FC236}">
                    <a16:creationId xmlns:a16="http://schemas.microsoft.com/office/drawing/2014/main" id="{A8FDE1B4-75B6-32CE-32AC-67D2560FB8CA}"/>
                  </a:ext>
                </a:extLst>
              </p:cNvPr>
              <p:cNvSpPr txBox="1">
                <a:spLocks noRot="1" noChangeAspect="1" noMove="1" noResize="1" noEditPoints="1" noAdjustHandles="1" noChangeArrowheads="1" noChangeShapeType="1" noTextEdit="1"/>
              </p:cNvSpPr>
              <p:nvPr/>
            </p:nvSpPr>
            <p:spPr>
              <a:xfrm>
                <a:off x="1299353" y="5953611"/>
                <a:ext cx="1443860"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0" name="TextBox 79">
                <a:extLst>
                  <a:ext uri="{FF2B5EF4-FFF2-40B4-BE49-F238E27FC236}">
                    <a16:creationId xmlns:a16="http://schemas.microsoft.com/office/drawing/2014/main" id="{7748F273-F2A1-E33E-D1AB-ACB32A319407}"/>
                  </a:ext>
                </a:extLst>
              </p:cNvPr>
              <p:cNvSpPr txBox="1"/>
              <p:nvPr/>
            </p:nvSpPr>
            <p:spPr>
              <a:xfrm>
                <a:off x="2750487" y="4891310"/>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80" name="TextBox 79">
                <a:extLst>
                  <a:ext uri="{FF2B5EF4-FFF2-40B4-BE49-F238E27FC236}">
                    <a16:creationId xmlns:a16="http://schemas.microsoft.com/office/drawing/2014/main" id="{7748F273-F2A1-E33E-D1AB-ACB32A319407}"/>
                  </a:ext>
                </a:extLst>
              </p:cNvPr>
              <p:cNvSpPr txBox="1">
                <a:spLocks noRot="1" noChangeAspect="1" noMove="1" noResize="1" noEditPoints="1" noAdjustHandles="1" noChangeArrowheads="1" noChangeShapeType="1" noTextEdit="1"/>
              </p:cNvSpPr>
              <p:nvPr/>
            </p:nvSpPr>
            <p:spPr>
              <a:xfrm>
                <a:off x="2750487" y="4891310"/>
                <a:ext cx="1927247"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1" name="TextBox 80">
                <a:extLst>
                  <a:ext uri="{FF2B5EF4-FFF2-40B4-BE49-F238E27FC236}">
                    <a16:creationId xmlns:a16="http://schemas.microsoft.com/office/drawing/2014/main" id="{B7482883-338D-CE0D-82E9-40D1137A99CB}"/>
                  </a:ext>
                </a:extLst>
              </p:cNvPr>
              <p:cNvSpPr txBox="1"/>
              <p:nvPr/>
            </p:nvSpPr>
            <p:spPr>
              <a:xfrm>
                <a:off x="4436223" y="3764897"/>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81" name="TextBox 80">
                <a:extLst>
                  <a:ext uri="{FF2B5EF4-FFF2-40B4-BE49-F238E27FC236}">
                    <a16:creationId xmlns:a16="http://schemas.microsoft.com/office/drawing/2014/main" id="{B7482883-338D-CE0D-82E9-40D1137A99CB}"/>
                  </a:ext>
                </a:extLst>
              </p:cNvPr>
              <p:cNvSpPr txBox="1">
                <a:spLocks noRot="1" noChangeAspect="1" noMove="1" noResize="1" noEditPoints="1" noAdjustHandles="1" noChangeArrowheads="1" noChangeShapeType="1" noTextEdit="1"/>
              </p:cNvSpPr>
              <p:nvPr/>
            </p:nvSpPr>
            <p:spPr>
              <a:xfrm>
                <a:off x="4436223" y="3764897"/>
                <a:ext cx="1927247" cy="400110"/>
              </a:xfrm>
              <a:prstGeom prst="rect">
                <a:avLst/>
              </a:prstGeom>
              <a:blipFill>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2" name="TextBox 81">
                <a:extLst>
                  <a:ext uri="{FF2B5EF4-FFF2-40B4-BE49-F238E27FC236}">
                    <a16:creationId xmlns:a16="http://schemas.microsoft.com/office/drawing/2014/main" id="{D4C1CE83-09C9-4E86-9967-C8D3C5C97039}"/>
                  </a:ext>
                </a:extLst>
              </p:cNvPr>
              <p:cNvSpPr txBox="1"/>
              <p:nvPr/>
            </p:nvSpPr>
            <p:spPr>
              <a:xfrm>
                <a:off x="4436223" y="5968961"/>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82" name="TextBox 81">
                <a:extLst>
                  <a:ext uri="{FF2B5EF4-FFF2-40B4-BE49-F238E27FC236}">
                    <a16:creationId xmlns:a16="http://schemas.microsoft.com/office/drawing/2014/main" id="{D4C1CE83-09C9-4E86-9967-C8D3C5C97039}"/>
                  </a:ext>
                </a:extLst>
              </p:cNvPr>
              <p:cNvSpPr txBox="1">
                <a:spLocks noRot="1" noChangeAspect="1" noMove="1" noResize="1" noEditPoints="1" noAdjustHandles="1" noChangeArrowheads="1" noChangeShapeType="1" noTextEdit="1"/>
              </p:cNvSpPr>
              <p:nvPr/>
            </p:nvSpPr>
            <p:spPr>
              <a:xfrm>
                <a:off x="4436223" y="5968961"/>
                <a:ext cx="1927247" cy="400110"/>
              </a:xfrm>
              <a:prstGeom prst="rect">
                <a:avLst/>
              </a:prstGeom>
              <a:blipFill>
                <a:blip r:embed="rId19"/>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3" name="TextBox 82">
                <a:extLst>
                  <a:ext uri="{FF2B5EF4-FFF2-40B4-BE49-F238E27FC236}">
                    <a16:creationId xmlns:a16="http://schemas.microsoft.com/office/drawing/2014/main" id="{6BF5D4FD-F473-30AA-6A7B-7B9A36701360}"/>
                  </a:ext>
                </a:extLst>
              </p:cNvPr>
              <p:cNvSpPr txBox="1"/>
              <p:nvPr/>
            </p:nvSpPr>
            <p:spPr>
              <a:xfrm>
                <a:off x="6128127" y="4866926"/>
                <a:ext cx="1851841" cy="788677"/>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6</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83" name="TextBox 82">
                <a:extLst>
                  <a:ext uri="{FF2B5EF4-FFF2-40B4-BE49-F238E27FC236}">
                    <a16:creationId xmlns:a16="http://schemas.microsoft.com/office/drawing/2014/main" id="{6BF5D4FD-F473-30AA-6A7B-7B9A36701360}"/>
                  </a:ext>
                </a:extLst>
              </p:cNvPr>
              <p:cNvSpPr txBox="1">
                <a:spLocks noRot="1" noChangeAspect="1" noMove="1" noResize="1" noEditPoints="1" noAdjustHandles="1" noChangeArrowheads="1" noChangeShapeType="1" noTextEdit="1"/>
              </p:cNvSpPr>
              <p:nvPr/>
            </p:nvSpPr>
            <p:spPr>
              <a:xfrm>
                <a:off x="6128127" y="4866926"/>
                <a:ext cx="1851841" cy="788677"/>
              </a:xfrm>
              <a:prstGeom prst="rect">
                <a:avLst/>
              </a:prstGeom>
              <a:blipFill>
                <a:blip r:embed="rId2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4" name="TextBox 83">
                <a:extLst>
                  <a:ext uri="{FF2B5EF4-FFF2-40B4-BE49-F238E27FC236}">
                    <a16:creationId xmlns:a16="http://schemas.microsoft.com/office/drawing/2014/main" id="{2A129996-54BE-F1C9-3B65-984686A33879}"/>
                  </a:ext>
                </a:extLst>
              </p:cNvPr>
              <p:cNvSpPr txBox="1"/>
              <p:nvPr/>
            </p:nvSpPr>
            <p:spPr>
              <a:xfrm>
                <a:off x="8226297" y="5957086"/>
                <a:ext cx="1927247" cy="786754"/>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7</m:t>
                          </m:r>
                        </m:sub>
                        <m:sup>
                          <m:r>
                            <a:rPr lang="en-US" sz="2000" b="0" i="1">
                              <a:solidFill>
                                <a:schemeClr val="tx1"/>
                              </a:solidFill>
                              <a:latin typeface="Cambria Math" panose="02040503050406030204" pitchFamily="18" charset="0"/>
                            </a:rPr>
                            <m:t>𝑓</m:t>
                          </m:r>
                        </m:sup>
                      </m:sSubSup>
                      <m:r>
                        <a:rPr lang="en-US" sz="2000" b="0" i="1" smtClean="0">
                          <a:solidFill>
                            <a:schemeClr val="tx1"/>
                          </a:solidFill>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84" name="TextBox 83">
                <a:extLst>
                  <a:ext uri="{FF2B5EF4-FFF2-40B4-BE49-F238E27FC236}">
                    <a16:creationId xmlns:a16="http://schemas.microsoft.com/office/drawing/2014/main" id="{2A129996-54BE-F1C9-3B65-984686A33879}"/>
                  </a:ext>
                </a:extLst>
              </p:cNvPr>
              <p:cNvSpPr txBox="1">
                <a:spLocks noRot="1" noChangeAspect="1" noMove="1" noResize="1" noEditPoints="1" noAdjustHandles="1" noChangeArrowheads="1" noChangeShapeType="1" noTextEdit="1"/>
              </p:cNvSpPr>
              <p:nvPr/>
            </p:nvSpPr>
            <p:spPr>
              <a:xfrm>
                <a:off x="8226297" y="5957086"/>
                <a:ext cx="1927247" cy="786754"/>
              </a:xfrm>
              <a:prstGeom prst="rect">
                <a:avLst/>
              </a:prstGeom>
              <a:blipFill>
                <a:blip r:embed="rId2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16811AB9-BF69-F3AB-BE0C-7CED2B80900A}"/>
                  </a:ext>
                </a:extLst>
              </p:cNvPr>
              <p:cNvSpPr txBox="1"/>
              <p:nvPr/>
            </p:nvSpPr>
            <p:spPr>
              <a:xfrm>
                <a:off x="4436223" y="6295612"/>
                <a:ext cx="1324439" cy="483209"/>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5</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7" name="TextBox 6">
                <a:extLst>
                  <a:ext uri="{FF2B5EF4-FFF2-40B4-BE49-F238E27FC236}">
                    <a16:creationId xmlns:a16="http://schemas.microsoft.com/office/drawing/2014/main" id="{16811AB9-BF69-F3AB-BE0C-7CED2B80900A}"/>
                  </a:ext>
                </a:extLst>
              </p:cNvPr>
              <p:cNvSpPr txBox="1">
                <a:spLocks noRot="1" noChangeAspect="1" noMove="1" noResize="1" noEditPoints="1" noAdjustHandles="1" noChangeArrowheads="1" noChangeShapeType="1" noTextEdit="1"/>
              </p:cNvSpPr>
              <p:nvPr/>
            </p:nvSpPr>
            <p:spPr>
              <a:xfrm>
                <a:off x="4436223" y="6295612"/>
                <a:ext cx="1324439" cy="483209"/>
              </a:xfrm>
              <a:prstGeom prst="rect">
                <a:avLst/>
              </a:prstGeom>
              <a:blipFill>
                <a:blip r:embed="rId2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CAA20F99-BD95-36B8-1704-35122E9457BB}"/>
                  </a:ext>
                </a:extLst>
              </p:cNvPr>
              <p:cNvSpPr txBox="1"/>
              <p:nvPr/>
            </p:nvSpPr>
            <p:spPr>
              <a:xfrm>
                <a:off x="4330480" y="4072336"/>
                <a:ext cx="1156545" cy="479042"/>
              </a:xfrm>
              <a:prstGeom prst="rect">
                <a:avLst/>
              </a:prstGeom>
              <a:noFill/>
            </p:spPr>
            <p:txBody>
              <a:bodyPr wrap="square">
                <a:spAutoFit/>
              </a:bodyPr>
              <a:lstStyle/>
              <a:p>
                <a:pPr/>
                <a14:m>
                  <m:oMathPara xmlns:m="http://schemas.openxmlformats.org/officeDocument/2006/math">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4</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1</m:t>
                      </m:r>
                    </m:oMath>
                  </m:oMathPara>
                </a14:m>
                <a:endParaRPr lang="en-US" sz="2000">
                  <a:solidFill>
                    <a:schemeClr val="tx1"/>
                  </a:solidFill>
                </a:endParaRPr>
              </a:p>
            </p:txBody>
          </p:sp>
        </mc:Choice>
        <mc:Fallback>
          <p:sp>
            <p:nvSpPr>
              <p:cNvPr id="15" name="TextBox 14">
                <a:extLst>
                  <a:ext uri="{FF2B5EF4-FFF2-40B4-BE49-F238E27FC236}">
                    <a16:creationId xmlns:a16="http://schemas.microsoft.com/office/drawing/2014/main" id="{CAA20F99-BD95-36B8-1704-35122E9457BB}"/>
                  </a:ext>
                </a:extLst>
              </p:cNvPr>
              <p:cNvSpPr txBox="1">
                <a:spLocks noRot="1" noChangeAspect="1" noMove="1" noResize="1" noEditPoints="1" noAdjustHandles="1" noChangeArrowheads="1" noChangeShapeType="1" noTextEdit="1"/>
              </p:cNvSpPr>
              <p:nvPr/>
            </p:nvSpPr>
            <p:spPr>
              <a:xfrm>
                <a:off x="4330480" y="4072336"/>
                <a:ext cx="1156545" cy="479042"/>
              </a:xfrm>
              <a:prstGeom prst="rect">
                <a:avLst/>
              </a:prstGeom>
              <a:blipFill>
                <a:blip r:embed="rId2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37C73560-EF01-8041-9C98-EE546FE98909}"/>
                  </a:ext>
                </a:extLst>
              </p:cNvPr>
              <p:cNvSpPr txBox="1"/>
              <p:nvPr/>
            </p:nvSpPr>
            <p:spPr>
              <a:xfrm>
                <a:off x="6037065" y="2725607"/>
                <a:ext cx="3007388" cy="1060162"/>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400" b="1" i="1">
                              <a:solidFill>
                                <a:schemeClr val="accent4"/>
                              </a:solidFill>
                              <a:latin typeface="Cambria Math" panose="02040503050406030204" pitchFamily="18" charset="0"/>
                            </a:rPr>
                          </m:ctrlPr>
                        </m:sSubSupPr>
                        <m:e>
                          <m:r>
                            <a:rPr lang="en-US" sz="2400" b="1" i="1">
                              <a:solidFill>
                                <a:schemeClr val="accent4"/>
                              </a:solidFill>
                              <a:latin typeface="Cambria Math" panose="02040503050406030204" pitchFamily="18" charset="0"/>
                            </a:rPr>
                            <m:t>𝒂</m:t>
                          </m:r>
                        </m:e>
                        <m:sub>
                          <m:r>
                            <a:rPr lang="en-US" sz="2400" b="1" i="1" smtClean="0">
                              <a:solidFill>
                                <a:schemeClr val="accent4"/>
                              </a:solidFill>
                              <a:latin typeface="Cambria Math" panose="02040503050406030204" pitchFamily="18" charset="0"/>
                            </a:rPr>
                            <m:t>𝟑</m:t>
                          </m:r>
                        </m:sub>
                        <m:sup>
                          <m:r>
                            <a:rPr lang="en-US" sz="2400" b="1" i="1">
                              <a:solidFill>
                                <a:schemeClr val="accent4"/>
                              </a:solidFill>
                              <a:latin typeface="Cambria Math" panose="02040503050406030204" pitchFamily="18" charset="0"/>
                            </a:rPr>
                            <m:t>𝒇</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𝟒</m:t>
                          </m:r>
                          <m:r>
                            <a:rPr lang="en-US" sz="2400" b="1" i="1" smtClean="0">
                              <a:latin typeface="Cambria Math" panose="02040503050406030204" pitchFamily="18" charset="0"/>
                            </a:rPr>
                            <m:t>,</m:t>
                          </m:r>
                          <m:r>
                            <a:rPr lang="en-US" sz="2400" b="1" i="1" smtClean="0">
                              <a:latin typeface="Cambria Math" panose="02040503050406030204" pitchFamily="18" charset="0"/>
                            </a:rPr>
                            <m:t>𝟔</m:t>
                          </m:r>
                          <m:r>
                            <a:rPr lang="en-US" sz="2400" b="0" i="1" smtClean="0">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3</m:t>
                                      </m:r>
                                    </m:sub>
                                  </m:sSub>
                                </m:den>
                              </m:f>
                            </m:e>
                          </m:d>
                        </m:e>
                      </m:nary>
                    </m:oMath>
                  </m:oMathPara>
                </a14:m>
                <a:endParaRPr lang="en-US" sz="2400"/>
              </a:p>
            </p:txBody>
          </p:sp>
        </mc:Choice>
        <mc:Fallback>
          <p:sp>
            <p:nvSpPr>
              <p:cNvPr id="3" name="TextBox 2">
                <a:extLst>
                  <a:ext uri="{FF2B5EF4-FFF2-40B4-BE49-F238E27FC236}">
                    <a16:creationId xmlns:a16="http://schemas.microsoft.com/office/drawing/2014/main" id="{37C73560-EF01-8041-9C98-EE546FE98909}"/>
                  </a:ext>
                </a:extLst>
              </p:cNvPr>
              <p:cNvSpPr txBox="1">
                <a:spLocks noRot="1" noChangeAspect="1" noMove="1" noResize="1" noEditPoints="1" noAdjustHandles="1" noChangeArrowheads="1" noChangeShapeType="1" noTextEdit="1"/>
              </p:cNvSpPr>
              <p:nvPr/>
            </p:nvSpPr>
            <p:spPr>
              <a:xfrm>
                <a:off x="6037065" y="2725607"/>
                <a:ext cx="3007388" cy="1060162"/>
              </a:xfrm>
              <a:prstGeom prst="rect">
                <a:avLst/>
              </a:prstGeom>
              <a:blipFill>
                <a:blip r:embed="rId24"/>
                <a:stretch>
                  <a:fillRect l="-6303" t="-118824" b="-16235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7ED46B12-BD52-D84E-9544-479BCCCF4040}"/>
                  </a:ext>
                </a:extLst>
              </p:cNvPr>
              <p:cNvSpPr txBox="1"/>
              <p:nvPr/>
            </p:nvSpPr>
            <p:spPr>
              <a:xfrm>
                <a:off x="8806092" y="3677974"/>
                <a:ext cx="4040578" cy="46166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r>
                      <a:rPr lang="en-US" sz="2400" i="1" smtClean="0">
                        <a:latin typeface="Cambria Math" panose="02040503050406030204" pitchFamily="18" charset="0"/>
                      </a:rPr>
                      <m:t>1</m:t>
                    </m:r>
                    <m:d>
                      <m:dPr>
                        <m:ctrlPr>
                          <a:rPr lang="en-US" sz="2400" i="1">
                            <a:solidFill>
                              <a:srgbClr val="F0553B"/>
                            </a:solidFill>
                            <a:latin typeface="Cambria Math" panose="02040503050406030204" pitchFamily="18" charset="0"/>
                          </a:rPr>
                        </m:ctrlPr>
                      </m:dPr>
                      <m:e>
                        <m:sSup>
                          <m:sSupPr>
                            <m:ctrlPr>
                              <a:rPr lang="en-US" sz="2400" i="1">
                                <a:solidFill>
                                  <a:srgbClr val="F0553B"/>
                                </a:solidFill>
                                <a:latin typeface="Cambria Math" panose="02040503050406030204" pitchFamily="18" charset="0"/>
                              </a:rPr>
                            </m:ctrlPr>
                          </m:sSupPr>
                          <m:e>
                            <m:r>
                              <a:rPr lang="en-US" sz="2400" i="1">
                                <a:solidFill>
                                  <a:srgbClr val="F0553B"/>
                                </a:solidFill>
                                <a:latin typeface="Cambria Math" panose="02040503050406030204" pitchFamily="18" charset="0"/>
                              </a:rPr>
                              <m:t>𝑒</m:t>
                            </m:r>
                          </m:e>
                          <m:sup>
                            <m:sSub>
                              <m:sSubPr>
                                <m:ctrlPr>
                                  <a:rPr lang="en-US" sz="2400" i="1">
                                    <a:solidFill>
                                      <a:srgbClr val="F0553B"/>
                                    </a:solidFill>
                                    <a:latin typeface="Cambria Math" panose="02040503050406030204" pitchFamily="18" charset="0"/>
                                  </a:rPr>
                                </m:ctrlPr>
                              </m:sSubPr>
                              <m:e>
                                <m:r>
                                  <a:rPr lang="en-US" sz="2400" i="1">
                                    <a:solidFill>
                                      <a:srgbClr val="F0553B"/>
                                    </a:solidFill>
                                    <a:latin typeface="Cambria Math" panose="02040503050406030204" pitchFamily="18" charset="0"/>
                                  </a:rPr>
                                  <m:t>𝑣</m:t>
                                </m:r>
                              </m:e>
                              <m:sub>
                                <m:r>
                                  <a:rPr lang="en-US" sz="2400" i="1">
                                    <a:solidFill>
                                      <a:srgbClr val="F0553B"/>
                                    </a:solidFill>
                                    <a:latin typeface="Cambria Math" panose="02040503050406030204" pitchFamily="18" charset="0"/>
                                  </a:rPr>
                                  <m:t>3</m:t>
                                </m:r>
                              </m:sub>
                            </m:sSub>
                          </m:sup>
                        </m:sSup>
                      </m:e>
                    </m:d>
                    <m:r>
                      <a:rPr lang="en-US" sz="2400" b="0" i="1" smtClean="0">
                        <a:latin typeface="Cambria Math" panose="02040503050406030204" pitchFamily="18" charset="0"/>
                      </a:rPr>
                      <m:t>+</m:t>
                    </m:r>
                    <m:r>
                      <a:rPr lang="en-US" sz="2400" i="1" smtClean="0">
                        <a:latin typeface="Cambria Math" panose="02040503050406030204" pitchFamily="18" charset="0"/>
                      </a:rPr>
                      <m:t>1</m:t>
                    </m:r>
                    <m:d>
                      <m:dPr>
                        <m:ctrlPr>
                          <a:rPr lang="en-US" sz="2400" i="1" smtClean="0">
                            <a:solidFill>
                              <a:schemeClr val="accent5"/>
                            </a:solidFill>
                            <a:latin typeface="Cambria Math" panose="02040503050406030204" pitchFamily="18" charset="0"/>
                          </a:rPr>
                        </m:ctrlPr>
                      </m:dPr>
                      <m:e>
                        <m:r>
                          <a:rPr lang="en-US" sz="2400" i="1" smtClean="0">
                            <a:solidFill>
                              <a:schemeClr val="accent5"/>
                            </a:solidFill>
                            <a:latin typeface="Cambria Math" panose="02040503050406030204" pitchFamily="18" charset="0"/>
                          </a:rPr>
                          <m:t>1</m:t>
                        </m:r>
                      </m:e>
                    </m:d>
                  </m:oMath>
                </a14:m>
                <a:r>
                  <a:rPr lang="en-US" sz="2400"/>
                  <a:t> </a:t>
                </a:r>
              </a:p>
            </p:txBody>
          </p:sp>
        </mc:Choice>
        <mc:Fallback>
          <p:sp>
            <p:nvSpPr>
              <p:cNvPr id="4" name="TextBox 3">
                <a:extLst>
                  <a:ext uri="{FF2B5EF4-FFF2-40B4-BE49-F238E27FC236}">
                    <a16:creationId xmlns:a16="http://schemas.microsoft.com/office/drawing/2014/main" id="{7ED46B12-BD52-D84E-9544-479BCCCF4040}"/>
                  </a:ext>
                </a:extLst>
              </p:cNvPr>
              <p:cNvSpPr txBox="1">
                <a:spLocks noRot="1" noChangeAspect="1" noMove="1" noResize="1" noEditPoints="1" noAdjustHandles="1" noChangeArrowheads="1" noChangeShapeType="1" noTextEdit="1"/>
              </p:cNvSpPr>
              <p:nvPr/>
            </p:nvSpPr>
            <p:spPr>
              <a:xfrm>
                <a:off x="8806092" y="3677974"/>
                <a:ext cx="4040578" cy="461665"/>
              </a:xfrm>
              <a:prstGeom prst="rect">
                <a:avLst/>
              </a:prstGeom>
              <a:blipFill>
                <a:blip r:embed="rId2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C1D62A3C-02F2-A10E-11FC-3517D8550572}"/>
                  </a:ext>
                </a:extLst>
              </p:cNvPr>
              <p:cNvSpPr txBox="1"/>
              <p:nvPr/>
            </p:nvSpPr>
            <p:spPr>
              <a:xfrm>
                <a:off x="8806092" y="4269792"/>
                <a:ext cx="4040578" cy="46166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r>
                      <a:rPr lang="en-US" sz="2400" i="1" smtClean="0">
                        <a:latin typeface="Cambria Math" panose="02040503050406030204" pitchFamily="18" charset="0"/>
                      </a:rPr>
                      <m:t>1</m:t>
                    </m:r>
                    <m:d>
                      <m:dPr>
                        <m:ctrlPr>
                          <a:rPr lang="en-US" sz="2400" i="1" smtClean="0">
                            <a:solidFill>
                              <a:srgbClr val="F0553B"/>
                            </a:solidFill>
                            <a:latin typeface="Cambria Math" panose="02040503050406030204" pitchFamily="18" charset="0"/>
                          </a:rPr>
                        </m:ctrlPr>
                      </m:dPr>
                      <m:e>
                        <m:r>
                          <a:rPr lang="en-US" sz="2400" i="1" smtClean="0">
                            <a:solidFill>
                              <a:srgbClr val="F0553B"/>
                            </a:solidFill>
                            <a:latin typeface="Cambria Math" panose="02040503050406030204" pitchFamily="18" charset="0"/>
                          </a:rPr>
                          <m:t>7</m:t>
                        </m:r>
                        <m:r>
                          <a:rPr lang="en-US" sz="2400" b="0" i="1" smtClean="0">
                            <a:solidFill>
                              <a:srgbClr val="F0553B"/>
                            </a:solidFill>
                            <a:latin typeface="Cambria Math" panose="02040503050406030204" pitchFamily="18" charset="0"/>
                          </a:rPr>
                          <m:t>.39</m:t>
                        </m:r>
                      </m:e>
                    </m:d>
                    <m:r>
                      <a:rPr lang="en-US" sz="2400" b="0" i="1" smtClean="0">
                        <a:latin typeface="Cambria Math" panose="02040503050406030204" pitchFamily="18" charset="0"/>
                      </a:rPr>
                      <m:t>+</m:t>
                    </m:r>
                    <m:r>
                      <a:rPr lang="en-US" sz="2400" i="1" smtClean="0">
                        <a:latin typeface="Cambria Math" panose="02040503050406030204" pitchFamily="18" charset="0"/>
                      </a:rPr>
                      <m:t>1</m:t>
                    </m:r>
                    <m:d>
                      <m:dPr>
                        <m:ctrlPr>
                          <a:rPr lang="en-US" sz="2400" i="1" smtClean="0">
                            <a:solidFill>
                              <a:schemeClr val="accent5"/>
                            </a:solidFill>
                            <a:latin typeface="Cambria Math" panose="02040503050406030204" pitchFamily="18" charset="0"/>
                          </a:rPr>
                        </m:ctrlPr>
                      </m:dPr>
                      <m:e>
                        <m:r>
                          <a:rPr lang="en-US" sz="2400" i="1" smtClean="0">
                            <a:solidFill>
                              <a:schemeClr val="accent5"/>
                            </a:solidFill>
                            <a:latin typeface="Cambria Math" panose="02040503050406030204" pitchFamily="18" charset="0"/>
                          </a:rPr>
                          <m:t>1</m:t>
                        </m:r>
                      </m:e>
                    </m:d>
                  </m:oMath>
                </a14:m>
                <a:r>
                  <a:rPr lang="en-US" sz="2400">
                    <a:solidFill>
                      <a:schemeClr val="accent5"/>
                    </a:solidFill>
                  </a:rPr>
                  <a:t> </a:t>
                </a:r>
                <a:endParaRPr lang="en-US" sz="2400"/>
              </a:p>
            </p:txBody>
          </p:sp>
        </mc:Choice>
        <mc:Fallback>
          <p:sp>
            <p:nvSpPr>
              <p:cNvPr id="5" name="TextBox 4">
                <a:extLst>
                  <a:ext uri="{FF2B5EF4-FFF2-40B4-BE49-F238E27FC236}">
                    <a16:creationId xmlns:a16="http://schemas.microsoft.com/office/drawing/2014/main" id="{C1D62A3C-02F2-A10E-11FC-3517D8550572}"/>
                  </a:ext>
                </a:extLst>
              </p:cNvPr>
              <p:cNvSpPr txBox="1">
                <a:spLocks noRot="1" noChangeAspect="1" noMove="1" noResize="1" noEditPoints="1" noAdjustHandles="1" noChangeArrowheads="1" noChangeShapeType="1" noTextEdit="1"/>
              </p:cNvSpPr>
              <p:nvPr/>
            </p:nvSpPr>
            <p:spPr>
              <a:xfrm>
                <a:off x="8806092" y="4269792"/>
                <a:ext cx="4040578" cy="461665"/>
              </a:xfrm>
              <a:prstGeom prst="rect">
                <a:avLst/>
              </a:prstGeom>
              <a:blipFill>
                <a:blip r:embed="rId2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TextBox 5">
                <a:extLst>
                  <a:ext uri="{FF2B5EF4-FFF2-40B4-BE49-F238E27FC236}">
                    <a16:creationId xmlns:a16="http://schemas.microsoft.com/office/drawing/2014/main" id="{26BA2019-4B56-636B-8614-3C37E003E9D3}"/>
                  </a:ext>
                </a:extLst>
              </p:cNvPr>
              <p:cNvSpPr txBox="1"/>
              <p:nvPr/>
            </p:nvSpPr>
            <p:spPr>
              <a:xfrm>
                <a:off x="8878763" y="2794798"/>
                <a:ext cx="3637025" cy="856901"/>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b="0" i="1" smtClean="0">
                              <a:latin typeface="Cambria Math" panose="02040503050406030204" pitchFamily="18" charset="0"/>
                            </a:rPr>
                            <m:t>4</m:t>
                          </m:r>
                        </m:sub>
                        <m:sup>
                          <m:r>
                            <a:rPr lang="en-US" sz="2400" i="1">
                              <a:latin typeface="Cambria Math" panose="02040503050406030204" pitchFamily="18" charset="0"/>
                            </a:rPr>
                            <m:t>𝑓</m:t>
                          </m:r>
                        </m:sup>
                      </m:sSubSup>
                      <m:d>
                        <m:dPr>
                          <m:ctrlPr>
                            <a:rPr lang="en-US" sz="2400" i="1">
                              <a:solidFill>
                                <a:srgbClr val="F0553B"/>
                              </a:solidFill>
                              <a:latin typeface="Cambria Math" panose="02040503050406030204" pitchFamily="18" charset="0"/>
                            </a:rPr>
                          </m:ctrlPr>
                        </m:dPr>
                        <m:e>
                          <m:f>
                            <m:fPr>
                              <m:ctrlPr>
                                <a:rPr lang="en-US" sz="2400" i="1">
                                  <a:solidFill>
                                    <a:srgbClr val="F0553B"/>
                                  </a:solidFill>
                                  <a:latin typeface="Cambria Math" panose="02040503050406030204" pitchFamily="18" charset="0"/>
                                </a:rPr>
                              </m:ctrlPr>
                            </m:fPr>
                            <m:num>
                              <m:r>
                                <a:rPr lang="en-US" sz="2400" i="1">
                                  <a:solidFill>
                                    <a:srgbClr val="F0553B"/>
                                  </a:solidFill>
                                  <a:latin typeface="Cambria Math" panose="02040503050406030204" pitchFamily="18" charset="0"/>
                                </a:rPr>
                                <m:t>𝜕</m:t>
                              </m:r>
                              <m:sSub>
                                <m:sSubPr>
                                  <m:ctrlPr>
                                    <a:rPr lang="en-US" sz="2400" i="1">
                                      <a:solidFill>
                                        <a:srgbClr val="F0553B"/>
                                      </a:solidFill>
                                      <a:latin typeface="Cambria Math" panose="02040503050406030204" pitchFamily="18" charset="0"/>
                                    </a:rPr>
                                  </m:ctrlPr>
                                </m:sSubPr>
                                <m:e>
                                  <m:r>
                                    <a:rPr lang="en-US" sz="2400" i="1">
                                      <a:solidFill>
                                        <a:srgbClr val="F0553B"/>
                                      </a:solidFill>
                                      <a:latin typeface="Cambria Math" panose="02040503050406030204" pitchFamily="18" charset="0"/>
                                    </a:rPr>
                                    <m:t>𝑣</m:t>
                                  </m:r>
                                </m:e>
                                <m:sub>
                                  <m:r>
                                    <a:rPr lang="en-US" sz="2400" b="0" i="1" smtClean="0">
                                      <a:solidFill>
                                        <a:srgbClr val="F0553B"/>
                                      </a:solidFill>
                                      <a:latin typeface="Cambria Math" panose="02040503050406030204" pitchFamily="18" charset="0"/>
                                    </a:rPr>
                                    <m:t>4</m:t>
                                  </m:r>
                                </m:sub>
                              </m:sSub>
                            </m:num>
                            <m:den>
                              <m:r>
                                <a:rPr lang="en-US" sz="2400" i="1">
                                  <a:solidFill>
                                    <a:srgbClr val="F0553B"/>
                                  </a:solidFill>
                                  <a:latin typeface="Cambria Math" panose="02040503050406030204" pitchFamily="18" charset="0"/>
                                </a:rPr>
                                <m:t>𝜕</m:t>
                              </m:r>
                              <m:sSub>
                                <m:sSubPr>
                                  <m:ctrlPr>
                                    <a:rPr lang="en-US" sz="2400" i="1">
                                      <a:solidFill>
                                        <a:srgbClr val="F0553B"/>
                                      </a:solidFill>
                                      <a:latin typeface="Cambria Math" panose="02040503050406030204" pitchFamily="18" charset="0"/>
                                    </a:rPr>
                                  </m:ctrlPr>
                                </m:sSubPr>
                                <m:e>
                                  <m:r>
                                    <a:rPr lang="en-US" sz="2400" i="1">
                                      <a:solidFill>
                                        <a:srgbClr val="F0553B"/>
                                      </a:solidFill>
                                      <a:latin typeface="Cambria Math" panose="02040503050406030204" pitchFamily="18" charset="0"/>
                                    </a:rPr>
                                    <m:t>𝑣</m:t>
                                  </m:r>
                                </m:e>
                                <m:sub>
                                  <m:r>
                                    <a:rPr lang="en-US" sz="2400" i="1">
                                      <a:solidFill>
                                        <a:srgbClr val="F0553B"/>
                                      </a:solidFill>
                                      <a:latin typeface="Cambria Math" panose="02040503050406030204" pitchFamily="18" charset="0"/>
                                    </a:rPr>
                                    <m:t>3</m:t>
                                  </m:r>
                                </m:sub>
                              </m:sSub>
                            </m:den>
                          </m:f>
                        </m:e>
                      </m:d>
                      <m:r>
                        <a:rPr lang="en-US" sz="2400" b="0" i="1" smtClean="0">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b="0" i="1" smtClean="0">
                              <a:latin typeface="Cambria Math" panose="02040503050406030204" pitchFamily="18" charset="0"/>
                            </a:rPr>
                            <m:t>6</m:t>
                          </m:r>
                        </m:sub>
                        <m:sup>
                          <m:r>
                            <a:rPr lang="en-US" sz="2400" i="1">
                              <a:latin typeface="Cambria Math" panose="02040503050406030204" pitchFamily="18" charset="0"/>
                            </a:rPr>
                            <m:t>𝑓</m:t>
                          </m:r>
                        </m:sup>
                      </m:sSubSup>
                      <m:d>
                        <m:dPr>
                          <m:ctrlPr>
                            <a:rPr lang="en-US" sz="2400" i="1">
                              <a:solidFill>
                                <a:schemeClr val="accent5"/>
                              </a:solidFill>
                              <a:latin typeface="Cambria Math" panose="02040503050406030204" pitchFamily="18" charset="0"/>
                            </a:rPr>
                          </m:ctrlPr>
                        </m:dPr>
                        <m:e>
                          <m:f>
                            <m:fPr>
                              <m:ctrlPr>
                                <a:rPr lang="en-US" sz="2400" i="1">
                                  <a:solidFill>
                                    <a:schemeClr val="accent5"/>
                                  </a:solidFill>
                                  <a:latin typeface="Cambria Math" panose="02040503050406030204" pitchFamily="18" charset="0"/>
                                </a:rPr>
                              </m:ctrlPr>
                            </m:fPr>
                            <m:num>
                              <m:r>
                                <a:rPr lang="en-US" sz="2400" i="1">
                                  <a:solidFill>
                                    <a:schemeClr val="accent5"/>
                                  </a:solidFill>
                                  <a:latin typeface="Cambria Math" panose="02040503050406030204" pitchFamily="18" charset="0"/>
                                </a:rPr>
                                <m:t>𝜕</m:t>
                              </m:r>
                              <m:sSub>
                                <m:sSubPr>
                                  <m:ctrlPr>
                                    <a:rPr lang="en-US" sz="2400" i="1">
                                      <a:solidFill>
                                        <a:schemeClr val="accent5"/>
                                      </a:solidFill>
                                      <a:latin typeface="Cambria Math" panose="02040503050406030204" pitchFamily="18" charset="0"/>
                                    </a:rPr>
                                  </m:ctrlPr>
                                </m:sSubPr>
                                <m:e>
                                  <m:r>
                                    <a:rPr lang="en-US" sz="2400" i="1">
                                      <a:solidFill>
                                        <a:schemeClr val="accent5"/>
                                      </a:solidFill>
                                      <a:latin typeface="Cambria Math" panose="02040503050406030204" pitchFamily="18" charset="0"/>
                                    </a:rPr>
                                    <m:t>𝑣</m:t>
                                  </m:r>
                                </m:e>
                                <m:sub>
                                  <m:r>
                                    <a:rPr lang="en-US" sz="2400" b="0" i="1" smtClean="0">
                                      <a:solidFill>
                                        <a:schemeClr val="accent5"/>
                                      </a:solidFill>
                                      <a:latin typeface="Cambria Math" panose="02040503050406030204" pitchFamily="18" charset="0"/>
                                    </a:rPr>
                                    <m:t>6</m:t>
                                  </m:r>
                                </m:sub>
                              </m:sSub>
                            </m:num>
                            <m:den>
                              <m:r>
                                <a:rPr lang="en-US" sz="2400" i="1">
                                  <a:solidFill>
                                    <a:schemeClr val="accent5"/>
                                  </a:solidFill>
                                  <a:latin typeface="Cambria Math" panose="02040503050406030204" pitchFamily="18" charset="0"/>
                                </a:rPr>
                                <m:t>𝜕</m:t>
                              </m:r>
                              <m:sSub>
                                <m:sSubPr>
                                  <m:ctrlPr>
                                    <a:rPr lang="en-US" sz="2400" b="0" i="1" smtClean="0">
                                      <a:solidFill>
                                        <a:schemeClr val="accent5"/>
                                      </a:solidFill>
                                      <a:latin typeface="Cambria Math" panose="02040503050406030204" pitchFamily="18" charset="0"/>
                                    </a:rPr>
                                  </m:ctrlPr>
                                </m:sSubPr>
                                <m:e>
                                  <m:r>
                                    <a:rPr lang="en-US" sz="2400" b="0" i="1" smtClean="0">
                                      <a:solidFill>
                                        <a:schemeClr val="accent5"/>
                                      </a:solidFill>
                                      <a:latin typeface="Cambria Math" panose="02040503050406030204" pitchFamily="18" charset="0"/>
                                    </a:rPr>
                                    <m:t>𝑣</m:t>
                                  </m:r>
                                </m:e>
                                <m:sub>
                                  <m:r>
                                    <a:rPr lang="en-US" sz="2400" b="0" i="1" smtClean="0">
                                      <a:solidFill>
                                        <a:schemeClr val="accent5"/>
                                      </a:solidFill>
                                      <a:latin typeface="Cambria Math" panose="02040503050406030204" pitchFamily="18" charset="0"/>
                                    </a:rPr>
                                    <m:t>3</m:t>
                                  </m:r>
                                </m:sub>
                              </m:sSub>
                            </m:den>
                          </m:f>
                        </m:e>
                      </m:d>
                    </m:oMath>
                  </m:oMathPara>
                </a14:m>
                <a:endParaRPr lang="en-US" sz="2400"/>
              </a:p>
            </p:txBody>
          </p:sp>
        </mc:Choice>
        <mc:Fallback>
          <p:sp>
            <p:nvSpPr>
              <p:cNvPr id="6" name="TextBox 5">
                <a:extLst>
                  <a:ext uri="{FF2B5EF4-FFF2-40B4-BE49-F238E27FC236}">
                    <a16:creationId xmlns:a16="http://schemas.microsoft.com/office/drawing/2014/main" id="{26BA2019-4B56-636B-8614-3C37E003E9D3}"/>
                  </a:ext>
                </a:extLst>
              </p:cNvPr>
              <p:cNvSpPr txBox="1">
                <a:spLocks noRot="1" noChangeAspect="1" noMove="1" noResize="1" noEditPoints="1" noAdjustHandles="1" noChangeArrowheads="1" noChangeShapeType="1" noTextEdit="1"/>
              </p:cNvSpPr>
              <p:nvPr/>
            </p:nvSpPr>
            <p:spPr>
              <a:xfrm>
                <a:off x="8878763" y="2794798"/>
                <a:ext cx="3637025" cy="856901"/>
              </a:xfrm>
              <a:prstGeom prst="rect">
                <a:avLst/>
              </a:prstGeom>
              <a:blipFill>
                <a:blip r:embed="rId27"/>
                <a:stretch>
                  <a:fillRect b="-2899"/>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0CFC4591-8F3F-CF9B-3E85-E76459F2394D}"/>
                  </a:ext>
                </a:extLst>
              </p:cNvPr>
              <p:cNvSpPr txBox="1"/>
              <p:nvPr/>
            </p:nvSpPr>
            <p:spPr>
              <a:xfrm>
                <a:off x="2519301" y="5217069"/>
                <a:ext cx="1711642" cy="480901"/>
              </a:xfrm>
              <a:prstGeom prst="rect">
                <a:avLst/>
              </a:prstGeom>
              <a:noFill/>
            </p:spPr>
            <p:txBody>
              <a:bodyPr wrap="square">
                <a:spAutoFit/>
              </a:bodyPr>
              <a:lstStyle/>
              <a:p>
                <a:pPr/>
                <a14:m>
                  <m:oMathPara xmlns:m="http://schemas.openxmlformats.org/officeDocument/2006/math">
                    <m:oMath>
                      <m:sSubSup>
                        <m:sSubSupPr>
                          <m:ctrlPr>
                            <a:rPr lang="en-US" sz="2000" b="1" i="1">
                              <a:solidFill>
                                <a:schemeClr val="accent4"/>
                              </a:solidFill>
                              <a:latin typeface="Cambria Math" panose="02040503050406030204" pitchFamily="18" charset="0"/>
                            </a:rPr>
                          </m:ctrlPr>
                        </m:sSubSupPr>
                        <m:e>
                          <m:r>
                            <a:rPr lang="en-US" sz="2000" b="1" i="1">
                              <a:solidFill>
                                <a:schemeClr val="accent4"/>
                              </a:solidFill>
                              <a:latin typeface="Cambria Math" panose="02040503050406030204" pitchFamily="18" charset="0"/>
                            </a:rPr>
                            <m:t>𝒂</m:t>
                          </m:r>
                        </m:e>
                        <m:sub>
                          <m:r>
                            <a:rPr lang="en-US" sz="2000" b="1" i="1" smtClean="0">
                              <a:solidFill>
                                <a:schemeClr val="accent4"/>
                              </a:solidFill>
                              <a:latin typeface="Cambria Math" panose="02040503050406030204" pitchFamily="18" charset="0"/>
                            </a:rPr>
                            <m:t>𝟑</m:t>
                          </m:r>
                        </m:sub>
                        <m:sup>
                          <m:r>
                            <a:rPr lang="en-US" sz="2000" b="1" i="1">
                              <a:solidFill>
                                <a:schemeClr val="accent4"/>
                              </a:solidFill>
                              <a:latin typeface="Cambria Math" panose="02040503050406030204" pitchFamily="18" charset="0"/>
                            </a:rPr>
                            <m:t>𝒇</m:t>
                          </m:r>
                        </m:sup>
                      </m:sSubSup>
                      <m:r>
                        <a:rPr lang="en-US" sz="2000" b="1" i="1">
                          <a:solidFill>
                            <a:schemeClr val="accent4"/>
                          </a:solidFill>
                          <a:latin typeface="Cambria Math" panose="02040503050406030204" pitchFamily="18" charset="0"/>
                        </a:rPr>
                        <m:t>=</m:t>
                      </m:r>
                      <m:r>
                        <a:rPr lang="en-US" sz="2000" b="1" i="1" smtClean="0">
                          <a:solidFill>
                            <a:schemeClr val="accent4"/>
                          </a:solidFill>
                          <a:latin typeface="Cambria Math" panose="02040503050406030204" pitchFamily="18" charset="0"/>
                        </a:rPr>
                        <m:t>𝟖</m:t>
                      </m:r>
                      <m:r>
                        <a:rPr lang="en-US" sz="2000" b="1" i="1" smtClean="0">
                          <a:solidFill>
                            <a:schemeClr val="accent4"/>
                          </a:solidFill>
                          <a:latin typeface="Cambria Math" panose="02040503050406030204" pitchFamily="18" charset="0"/>
                        </a:rPr>
                        <m:t>.</m:t>
                      </m:r>
                      <m:r>
                        <a:rPr lang="en-US" sz="2000" b="1" i="1" smtClean="0">
                          <a:solidFill>
                            <a:schemeClr val="accent4"/>
                          </a:solidFill>
                          <a:latin typeface="Cambria Math" panose="02040503050406030204" pitchFamily="18" charset="0"/>
                        </a:rPr>
                        <m:t>𝟑𝟗</m:t>
                      </m:r>
                    </m:oMath>
                  </m:oMathPara>
                </a14:m>
                <a:endParaRPr lang="en-US" sz="2000"/>
              </a:p>
            </p:txBody>
          </p:sp>
        </mc:Choice>
        <mc:Fallback>
          <p:sp>
            <p:nvSpPr>
              <p:cNvPr id="10" name="TextBox 9">
                <a:extLst>
                  <a:ext uri="{FF2B5EF4-FFF2-40B4-BE49-F238E27FC236}">
                    <a16:creationId xmlns:a16="http://schemas.microsoft.com/office/drawing/2014/main" id="{0CFC4591-8F3F-CF9B-3E85-E76459F2394D}"/>
                  </a:ext>
                </a:extLst>
              </p:cNvPr>
              <p:cNvSpPr txBox="1">
                <a:spLocks noRot="1" noChangeAspect="1" noMove="1" noResize="1" noEditPoints="1" noAdjustHandles="1" noChangeArrowheads="1" noChangeShapeType="1" noTextEdit="1"/>
              </p:cNvSpPr>
              <p:nvPr/>
            </p:nvSpPr>
            <p:spPr>
              <a:xfrm>
                <a:off x="2519301" y="5217069"/>
                <a:ext cx="1711642" cy="480901"/>
              </a:xfrm>
              <a:prstGeom prst="rect">
                <a:avLst/>
              </a:prstGeom>
              <a:blipFill>
                <a:blip r:embed="rId28"/>
                <a:stretch>
                  <a:fillRect b="-2564"/>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7E5AE618-1406-6235-5FA0-63A5ECC334CD}"/>
              </a:ext>
            </a:extLst>
          </p:cNvPr>
          <p:cNvSpPr txBox="1"/>
          <p:nvPr/>
        </p:nvSpPr>
        <p:spPr>
          <a:xfrm>
            <a:off x="11311631" y="6614361"/>
            <a:ext cx="880369" cy="307777"/>
          </a:xfrm>
          <a:prstGeom prst="rect">
            <a:avLst/>
          </a:prstGeom>
          <a:noFill/>
        </p:spPr>
        <p:txBody>
          <a:bodyPr wrap="none" rtlCol="0">
            <a:spAutoFit/>
          </a:bodyPr>
          <a:lstStyle/>
          <a:p>
            <a:r>
              <a:rPr lang="en-US" sz="1400"/>
              <a:t>9803087</a:t>
            </a:r>
          </a:p>
        </p:txBody>
      </p:sp>
      <p:pic>
        <p:nvPicPr>
          <p:cNvPr id="16" name="Picture 15">
            <a:extLst>
              <a:ext uri="{FF2B5EF4-FFF2-40B4-BE49-F238E27FC236}">
                <a16:creationId xmlns:a16="http://schemas.microsoft.com/office/drawing/2014/main" id="{09E8BCB0-49B3-3869-370E-97D3C6D0A530}"/>
              </a:ext>
            </a:extLst>
          </p:cNvPr>
          <p:cNvPicPr>
            <a:picLocks noChangeAspect="1"/>
          </p:cNvPicPr>
          <p:nvPr/>
        </p:nvPicPr>
        <p:blipFill>
          <a:blip r:embed="rId29"/>
          <a:stretch>
            <a:fillRect/>
          </a:stretch>
        </p:blipFill>
        <p:spPr>
          <a:xfrm>
            <a:off x="11277600" y="5744560"/>
            <a:ext cx="914400" cy="914400"/>
          </a:xfrm>
          <a:prstGeom prst="rect">
            <a:avLst/>
          </a:prstGeom>
        </p:spPr>
      </p:pic>
    </p:spTree>
    <p:extLst>
      <p:ext uri="{BB962C8B-B14F-4D97-AF65-F5344CB8AC3E}">
        <p14:creationId xmlns:p14="http://schemas.microsoft.com/office/powerpoint/2010/main" val="4236785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14407-11A6-F27F-318D-AB48925CC5E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83FD05E4-D993-5704-71AA-C1A921EB2AB5}"/>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29D91A7B-6BAE-96AE-5558-71E93EBF0B45}"/>
                  </a:ext>
                </a:extLst>
              </p:cNvPr>
              <p:cNvSpPr>
                <a:spLocks noGrp="1"/>
              </p:cNvSpPr>
              <p:nvPr>
                <p:ph type="title"/>
              </p:nvPr>
            </p:nvSpPr>
            <p:spPr/>
            <p:txBody>
              <a:bodyPr>
                <a:normAutofit/>
              </a:bodyPr>
              <a:lstStyle/>
              <a:p>
                <a:r>
                  <a:rPr lang="en-US"/>
                  <a:t>Backward </a:t>
                </a:r>
                <a:r>
                  <a:rPr lang="en-US" err="1"/>
                  <a:t>Autodiff</a:t>
                </a:r>
                <a:r>
                  <a:rPr lang="en-US"/>
                  <a:t> </a:t>
                </a:r>
                <a14:m>
                  <m:oMath xmlns:m="http://schemas.openxmlformats.org/officeDocument/2006/math">
                    <m:sSubSup>
                      <m:sSubSupPr>
                        <m:ctrlPr>
                          <a:rPr lang="en-US" b="1" i="1">
                            <a:solidFill>
                              <a:schemeClr val="accent4"/>
                            </a:solidFill>
                            <a:latin typeface="Cambria Math" panose="02040503050406030204" pitchFamily="18" charset="0"/>
                          </a:rPr>
                        </m:ctrlPr>
                      </m:sSubSupPr>
                      <m:e>
                        <m:r>
                          <a:rPr lang="en-US" b="1" i="1">
                            <a:solidFill>
                              <a:schemeClr val="accent4"/>
                            </a:solidFill>
                            <a:latin typeface="Cambria Math" panose="02040503050406030204" pitchFamily="18" charset="0"/>
                          </a:rPr>
                          <m:t>𝒂</m:t>
                        </m:r>
                      </m:e>
                      <m:sub>
                        <m:r>
                          <a:rPr lang="en-US" b="1" i="1" smtClean="0">
                            <a:solidFill>
                              <a:schemeClr val="accent4"/>
                            </a:solidFill>
                            <a:latin typeface="Cambria Math" panose="02040503050406030204" pitchFamily="18" charset="0"/>
                          </a:rPr>
                          <m:t>𝟐</m:t>
                        </m:r>
                      </m:sub>
                      <m:sup>
                        <m:r>
                          <a:rPr lang="en-US" b="1" i="1">
                            <a:solidFill>
                              <a:schemeClr val="accent4"/>
                            </a:solidFill>
                            <a:latin typeface="Cambria Math" panose="02040503050406030204" pitchFamily="18" charset="0"/>
                          </a:rPr>
                          <m:t>𝒇</m:t>
                        </m:r>
                      </m:sup>
                    </m:sSubSup>
                  </m:oMath>
                </a14:m>
                <a:endParaRPr lang="en-US"/>
              </a:p>
            </p:txBody>
          </p:sp>
        </mc:Choice>
        <mc:Fallback>
          <p:sp>
            <p:nvSpPr>
              <p:cNvPr id="2" name="Title 1">
                <a:extLst>
                  <a:ext uri="{FF2B5EF4-FFF2-40B4-BE49-F238E27FC236}">
                    <a16:creationId xmlns:a16="http://schemas.microsoft.com/office/drawing/2014/main" id="{29D91A7B-6BAE-96AE-5558-71E93EBF0B45}"/>
                  </a:ext>
                </a:extLst>
              </p:cNvPr>
              <p:cNvSpPr>
                <a:spLocks noGrp="1" noRot="1" noChangeAspect="1" noMove="1" noResize="1" noEditPoints="1" noAdjustHandles="1" noChangeArrowheads="1" noChangeShapeType="1" noTextEdit="1"/>
              </p:cNvSpPr>
              <p:nvPr>
                <p:ph type="title"/>
              </p:nvPr>
            </p:nvSpPr>
            <p:spPr>
              <a:blipFill>
                <a:blip r:embed="rId3"/>
                <a:stretch>
                  <a:fillRect l="-2083" b="-1325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D4F66888-30A4-CE6C-8D5B-29633D063E3F}"/>
                  </a:ext>
                </a:extLst>
              </p:cNvPr>
              <p:cNvSpPr>
                <a:spLocks noGrp="1"/>
              </p:cNvSpPr>
              <p:nvPr>
                <p:ph idx="1"/>
              </p:nvPr>
            </p:nvSpPr>
            <p:spPr>
              <a:xfrm>
                <a:off x="312421" y="1424540"/>
                <a:ext cx="11567160" cy="1274792"/>
              </a:xfrm>
            </p:spPr>
            <p:txBody>
              <a:bodyPr>
                <a:normAutofit/>
              </a:bodyPr>
              <a:lstStyle/>
              <a:p>
                <a:pPr marL="514350" indent="-514350">
                  <a:buAutoNum type="arabicPeriod"/>
                </a:pPr>
                <a:r>
                  <a:rPr lang="en-US" sz="2400"/>
                  <a:t>Initialize the final adjoint </a:t>
                </a:r>
                <a14:m>
                  <m:oMath xmlns:m="http://schemas.openxmlformats.org/officeDocument/2006/math">
                    <m:sSubSup>
                      <m:sSubSupPr>
                        <m:ctrlPr>
                          <a:rPr lang="en-US" sz="2400" b="0" i="1">
                            <a:latin typeface="Cambria Math" panose="02040503050406030204" pitchFamily="18" charset="0"/>
                          </a:rPr>
                        </m:ctrlPr>
                      </m:sSubSupPr>
                      <m:e>
                        <m:r>
                          <a:rPr lang="en-US" sz="2400" b="0" i="1">
                            <a:latin typeface="Cambria Math" panose="02040503050406030204" pitchFamily="18" charset="0"/>
                          </a:rPr>
                          <m:t>𝑎</m:t>
                        </m:r>
                      </m:e>
                      <m:sub>
                        <m:r>
                          <a:rPr lang="en-US" sz="2400" b="0" i="1" smtClean="0">
                            <a:latin typeface="Cambria Math" panose="02040503050406030204" pitchFamily="18" charset="0"/>
                          </a:rPr>
                          <m:t>𝑓</m:t>
                        </m:r>
                      </m:sub>
                      <m:sup>
                        <m:r>
                          <a:rPr lang="en-US" sz="2400" b="0" i="1">
                            <a:latin typeface="Cambria Math" panose="02040503050406030204" pitchFamily="18" charset="0"/>
                          </a:rPr>
                          <m:t>𝑓</m:t>
                        </m:r>
                      </m:sup>
                    </m:sSub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m:t>
                        </m:r>
                        <m:r>
                          <a:rPr lang="en-US" sz="2400" b="0" i="1" smtClean="0">
                            <a:latin typeface="Cambria Math" panose="02040503050406030204" pitchFamily="18" charset="0"/>
                          </a:rPr>
                          <m:t>𝑓</m:t>
                        </m:r>
                      </m:num>
                      <m:den>
                        <m:r>
                          <a:rPr lang="en-US" sz="2400" b="0" i="1" smtClean="0">
                            <a:latin typeface="Cambria Math" panose="02040503050406030204" pitchFamily="18" charset="0"/>
                          </a:rPr>
                          <m:t>𝜕</m:t>
                        </m:r>
                        <m:r>
                          <a:rPr lang="en-US" sz="2400" b="0" i="1" smtClean="0">
                            <a:latin typeface="Cambria Math" panose="02040503050406030204" pitchFamily="18" charset="0"/>
                          </a:rPr>
                          <m:t>𝑓</m:t>
                        </m:r>
                      </m:den>
                    </m:f>
                    <m:r>
                      <a:rPr lang="en-US" sz="2400" b="0" i="1" smtClean="0">
                        <a:latin typeface="Cambria Math" panose="02040503050406030204" pitchFamily="18" charset="0"/>
                      </a:rPr>
                      <m:t>=1</m:t>
                    </m:r>
                  </m:oMath>
                </a14:m>
                <a:endParaRPr lang="en-US" sz="2400"/>
              </a:p>
              <a:p>
                <a:pPr marL="514350" indent="-514350">
                  <a:buAutoNum type="arabicPeriod"/>
                </a:pPr>
                <a:r>
                  <a:rPr lang="en-US" sz="2400"/>
                  <a:t>Compute the adjoint for each variable </a:t>
                </a:r>
                <a:r>
                  <a:rPr lang="en-US" sz="2400" b="1"/>
                  <a:t>working backward.</a:t>
                </a:r>
              </a:p>
            </p:txBody>
          </p:sp>
        </mc:Choice>
        <mc:Fallback>
          <p:sp>
            <p:nvSpPr>
              <p:cNvPr id="64" name="Content Placeholder 63">
                <a:extLst>
                  <a:ext uri="{FF2B5EF4-FFF2-40B4-BE49-F238E27FC236}">
                    <a16:creationId xmlns:a16="http://schemas.microsoft.com/office/drawing/2014/main" id="{D4F66888-30A4-CE6C-8D5B-29633D063E3F}"/>
                  </a:ext>
                </a:extLst>
              </p:cNvPr>
              <p:cNvSpPr>
                <a:spLocks noGrp="1" noRot="1" noChangeAspect="1" noMove="1" noResize="1" noEditPoints="1" noAdjustHandles="1" noChangeArrowheads="1" noChangeShapeType="1" noTextEdit="1"/>
              </p:cNvSpPr>
              <p:nvPr>
                <p:ph idx="1"/>
              </p:nvPr>
            </p:nvSpPr>
            <p:spPr>
              <a:xfrm>
                <a:off x="312421" y="1424540"/>
                <a:ext cx="11567160" cy="1274792"/>
              </a:xfrm>
              <a:blipFill>
                <a:blip r:embed="rId4"/>
                <a:stretch>
                  <a:fillRect l="-768" t="-99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BF18C88E-843E-0191-1722-85800FCDBFBC}"/>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12" name="TextBox 11">
                <a:extLst>
                  <a:ext uri="{FF2B5EF4-FFF2-40B4-BE49-F238E27FC236}">
                    <a16:creationId xmlns:a16="http://schemas.microsoft.com/office/drawing/2014/main" id="{BF18C88E-843E-0191-1722-85800FCDBFBC}"/>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5"/>
                <a:stretch>
                  <a:fillRect t="-116279" b="-159302"/>
                </a:stretch>
              </a:blipFill>
            </p:spPr>
            <p:txBody>
              <a:bodyPr/>
              <a:lstStyle/>
              <a:p>
                <a:r>
                  <a:rPr lang="en-US">
                    <a:noFill/>
                  </a:rPr>
                  <a:t> </a:t>
                </a:r>
              </a:p>
            </p:txBody>
          </p:sp>
        </mc:Fallback>
      </mc:AlternateContent>
      <p:sp>
        <p:nvSpPr>
          <p:cNvPr id="14" name="Right Arrow 13">
            <a:extLst>
              <a:ext uri="{FF2B5EF4-FFF2-40B4-BE49-F238E27FC236}">
                <a16:creationId xmlns:a16="http://schemas.microsoft.com/office/drawing/2014/main" id="{4CFD180B-5561-FD3B-89CC-34ED0577D23C}"/>
              </a:ext>
            </a:extLst>
          </p:cNvPr>
          <p:cNvSpPr/>
          <p:nvPr/>
        </p:nvSpPr>
        <p:spPr>
          <a:xfrm>
            <a:off x="66908" y="2185636"/>
            <a:ext cx="337692" cy="16726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3" name="Rounded Rectangle 42">
                <a:extLst>
                  <a:ext uri="{FF2B5EF4-FFF2-40B4-BE49-F238E27FC236}">
                    <a16:creationId xmlns:a16="http://schemas.microsoft.com/office/drawing/2014/main" id="{BA56F9F1-F9C9-3B2B-BB4E-3FFE980F475A}"/>
                  </a:ext>
                </a:extLst>
              </p:cNvPr>
              <p:cNvSpPr/>
              <p:nvPr/>
            </p:nvSpPr>
            <p:spPr>
              <a:xfrm>
                <a:off x="2728227" y="4422775"/>
                <a:ext cx="1393372" cy="468535"/>
              </a:xfrm>
              <a:prstGeom prst="roundRect">
                <a:avLst/>
              </a:prstGeom>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𝟑</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1</m:t>
                          </m:r>
                        </m:sub>
                      </m:sSub>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2</m:t>
                          </m:r>
                        </m:sub>
                      </m:sSub>
                    </m:oMath>
                  </m:oMathPara>
                </a14:m>
                <a:endParaRPr lang="en-US" sz="2000" b="1" i="1">
                  <a:solidFill>
                    <a:schemeClr val="tx1"/>
                  </a:solidFill>
                  <a:latin typeface="Cambria Math" panose="02040503050406030204" pitchFamily="18" charset="0"/>
                </a:endParaRPr>
              </a:p>
            </p:txBody>
          </p:sp>
        </mc:Choice>
        <mc:Fallback>
          <p:sp>
            <p:nvSpPr>
              <p:cNvPr id="43" name="Rounded Rectangle 42">
                <a:extLst>
                  <a:ext uri="{FF2B5EF4-FFF2-40B4-BE49-F238E27FC236}">
                    <a16:creationId xmlns:a16="http://schemas.microsoft.com/office/drawing/2014/main" id="{BA56F9F1-F9C9-3B2B-BB4E-3FFE980F475A}"/>
                  </a:ext>
                </a:extLst>
              </p:cNvPr>
              <p:cNvSpPr>
                <a:spLocks noRot="1" noChangeAspect="1" noMove="1" noResize="1" noEditPoints="1" noAdjustHandles="1" noChangeArrowheads="1" noChangeShapeType="1" noTextEdit="1"/>
              </p:cNvSpPr>
              <p:nvPr/>
            </p:nvSpPr>
            <p:spPr>
              <a:xfrm>
                <a:off x="2728227" y="4422775"/>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Rounded Rectangle 43">
                <a:extLst>
                  <a:ext uri="{FF2B5EF4-FFF2-40B4-BE49-F238E27FC236}">
                    <a16:creationId xmlns:a16="http://schemas.microsoft.com/office/drawing/2014/main" id="{F0135984-2DF3-9C4E-369A-8F801E0AF6FC}"/>
                  </a:ext>
                </a:extLst>
              </p:cNvPr>
              <p:cNvSpPr/>
              <p:nvPr/>
            </p:nvSpPr>
            <p:spPr>
              <a:xfrm>
                <a:off x="1364881" y="3324204"/>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𝟏</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oMath>
                  </m:oMathPara>
                </a14:m>
                <a:endParaRPr lang="en-US" sz="2000">
                  <a:solidFill>
                    <a:schemeClr val="tx1"/>
                  </a:solidFill>
                </a:endParaRPr>
              </a:p>
            </p:txBody>
          </p:sp>
        </mc:Choice>
        <mc:Fallback>
          <p:sp>
            <p:nvSpPr>
              <p:cNvPr id="44" name="Rounded Rectangle 43">
                <a:extLst>
                  <a:ext uri="{FF2B5EF4-FFF2-40B4-BE49-F238E27FC236}">
                    <a16:creationId xmlns:a16="http://schemas.microsoft.com/office/drawing/2014/main" id="{F0135984-2DF3-9C4E-369A-8F801E0AF6FC}"/>
                  </a:ext>
                </a:extLst>
              </p:cNvPr>
              <p:cNvSpPr>
                <a:spLocks noRot="1" noChangeAspect="1" noMove="1" noResize="1" noEditPoints="1" noAdjustHandles="1" noChangeArrowheads="1" noChangeShapeType="1" noTextEdit="1"/>
              </p:cNvSpPr>
              <p:nvPr/>
            </p:nvSpPr>
            <p:spPr>
              <a:xfrm>
                <a:off x="1364881" y="3324204"/>
                <a:ext cx="10479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5" name="Rounded Rectangle 44">
                <a:extLst>
                  <a:ext uri="{FF2B5EF4-FFF2-40B4-BE49-F238E27FC236}">
                    <a16:creationId xmlns:a16="http://schemas.microsoft.com/office/drawing/2014/main" id="{3FA7AAAB-A51B-F75D-08CE-4C9D8DE22452}"/>
                  </a:ext>
                </a:extLst>
              </p:cNvPr>
              <p:cNvSpPr/>
              <p:nvPr/>
            </p:nvSpPr>
            <p:spPr>
              <a:xfrm>
                <a:off x="1364881" y="5516181"/>
                <a:ext cx="1047947" cy="4685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𝒗</m:t>
                          </m:r>
                        </m:e>
                        <m:sub>
                          <m:r>
                            <a:rPr lang="en-US" sz="2000" b="1" i="1">
                              <a:solidFill>
                                <a:schemeClr val="bg1"/>
                              </a:solidFill>
                              <a:latin typeface="Cambria Math" panose="02040503050406030204" pitchFamily="18" charset="0"/>
                            </a:rPr>
                            <m:t>𝟐</m:t>
                          </m:r>
                        </m:sub>
                      </m:sSub>
                      <m:r>
                        <a:rPr lang="en-US" sz="2000" b="1" i="1">
                          <a:solidFill>
                            <a:schemeClr val="bg1"/>
                          </a:solidFill>
                          <a:latin typeface="Cambria Math" panose="02040503050406030204" pitchFamily="18" charset="0"/>
                        </a:rPr>
                        <m:t>=</m:t>
                      </m:r>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𝑥</m:t>
                          </m:r>
                        </m:e>
                        <m:sub>
                          <m:r>
                            <a:rPr lang="en-US" sz="2000" b="1" i="1">
                              <a:solidFill>
                                <a:schemeClr val="bg1"/>
                              </a:solidFill>
                              <a:latin typeface="Cambria Math" panose="02040503050406030204" pitchFamily="18" charset="0"/>
                            </a:rPr>
                            <m:t>2</m:t>
                          </m:r>
                        </m:sub>
                      </m:sSub>
                    </m:oMath>
                  </m:oMathPara>
                </a14:m>
                <a:endParaRPr lang="en-US" sz="2000" b="1" i="1">
                  <a:solidFill>
                    <a:schemeClr val="bg1"/>
                  </a:solidFill>
                  <a:latin typeface="Cambria Math" panose="02040503050406030204" pitchFamily="18" charset="0"/>
                </a:endParaRPr>
              </a:p>
            </p:txBody>
          </p:sp>
        </mc:Choice>
        <mc:Fallback>
          <p:sp>
            <p:nvSpPr>
              <p:cNvPr id="45" name="Rounded Rectangle 44">
                <a:extLst>
                  <a:ext uri="{FF2B5EF4-FFF2-40B4-BE49-F238E27FC236}">
                    <a16:creationId xmlns:a16="http://schemas.microsoft.com/office/drawing/2014/main" id="{3FA7AAAB-A51B-F75D-08CE-4C9D8DE22452}"/>
                  </a:ext>
                </a:extLst>
              </p:cNvPr>
              <p:cNvSpPr>
                <a:spLocks noRot="1" noChangeAspect="1" noMove="1" noResize="1" noEditPoints="1" noAdjustHandles="1" noChangeArrowheads="1" noChangeShapeType="1" noTextEdit="1"/>
              </p:cNvSpPr>
              <p:nvPr/>
            </p:nvSpPr>
            <p:spPr>
              <a:xfrm>
                <a:off x="1364881" y="5516181"/>
                <a:ext cx="1047947"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6" name="Rounded Rectangle 45">
                <a:extLst>
                  <a:ext uri="{FF2B5EF4-FFF2-40B4-BE49-F238E27FC236}">
                    <a16:creationId xmlns:a16="http://schemas.microsoft.com/office/drawing/2014/main" id="{0D25EB22-1148-300F-7ADF-3440D3DD89CE}"/>
                  </a:ext>
                </a:extLst>
              </p:cNvPr>
              <p:cNvSpPr/>
              <p:nvPr/>
            </p:nvSpPr>
            <p:spPr>
              <a:xfrm>
                <a:off x="4367098" y="5516181"/>
                <a:ext cx="1532709" cy="468535"/>
              </a:xfrm>
              <a:prstGeom prst="roundRect">
                <a:avLst/>
              </a:prstGeom>
            </p:spPr>
            <p:style>
              <a:lnRef idx="1">
                <a:schemeClr val="accent5"/>
              </a:lnRef>
              <a:fillRef idx="2">
                <a:schemeClr val="accent5"/>
              </a:fillRef>
              <a:effectRef idx="1">
                <a:schemeClr val="accent5"/>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𝟓</m:t>
                          </m:r>
                        </m:sub>
                      </m:sSub>
                      <m:r>
                        <a:rPr lang="en-US" sz="2000" b="1" i="1">
                          <a:solidFill>
                            <a:schemeClr val="tx1"/>
                          </a:solidFill>
                          <a:latin typeface="Cambria Math" panose="02040503050406030204" pitchFamily="18" charset="0"/>
                        </a:rPr>
                        <m:t>=</m:t>
                      </m:r>
                      <m:func>
                        <m:funcPr>
                          <m:ctrlPr>
                            <a:rPr lang="en-US" sz="2000" b="1" i="1">
                              <a:solidFill>
                                <a:schemeClr val="tx1"/>
                              </a:solidFill>
                              <a:latin typeface="Cambria Math" panose="02040503050406030204" pitchFamily="18" charset="0"/>
                            </a:rPr>
                          </m:ctrlPr>
                        </m:funcPr>
                        <m:fName>
                          <m:r>
                            <m:rPr>
                              <m:sty m:val="p"/>
                            </m:rPr>
                            <a:rPr lang="en-US" sz="2000" b="1" i="1">
                              <a:solidFill>
                                <a:schemeClr val="tx1"/>
                              </a:solidFill>
                              <a:latin typeface="Cambria Math" panose="02040503050406030204" pitchFamily="18" charset="0"/>
                            </a:rPr>
                            <m:t>sin</m:t>
                          </m:r>
                        </m:fName>
                        <m:e>
                          <m:d>
                            <m:dPr>
                              <m:ctrlPr>
                                <a:rPr lang="en-US" sz="2000" b="1" i="1">
                                  <a:solidFill>
                                    <a:schemeClr val="tx1"/>
                                  </a:solidFill>
                                  <a:latin typeface="Cambria Math" panose="02040503050406030204" pitchFamily="18" charset="0"/>
                                </a:rPr>
                              </m:ctrlPr>
                            </m:dPr>
                            <m:e>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2</m:t>
                                  </m:r>
                                </m:sub>
                              </m:sSub>
                            </m:e>
                          </m:d>
                        </m:e>
                      </m:func>
                    </m:oMath>
                  </m:oMathPara>
                </a14:m>
                <a:endParaRPr lang="en-US" sz="2000" b="1" i="1">
                  <a:solidFill>
                    <a:schemeClr val="tx1"/>
                  </a:solidFill>
                  <a:latin typeface="Cambria Math" panose="02040503050406030204" pitchFamily="18" charset="0"/>
                </a:endParaRPr>
              </a:p>
            </p:txBody>
          </p:sp>
        </mc:Choice>
        <mc:Fallback>
          <p:sp>
            <p:nvSpPr>
              <p:cNvPr id="46" name="Rounded Rectangle 45">
                <a:extLst>
                  <a:ext uri="{FF2B5EF4-FFF2-40B4-BE49-F238E27FC236}">
                    <a16:creationId xmlns:a16="http://schemas.microsoft.com/office/drawing/2014/main" id="{0D25EB22-1148-300F-7ADF-3440D3DD89CE}"/>
                  </a:ext>
                </a:extLst>
              </p:cNvPr>
              <p:cNvSpPr>
                <a:spLocks noRot="1" noChangeAspect="1" noMove="1" noResize="1" noEditPoints="1" noAdjustHandles="1" noChangeArrowheads="1" noChangeShapeType="1" noTextEdit="1"/>
              </p:cNvSpPr>
              <p:nvPr/>
            </p:nvSpPr>
            <p:spPr>
              <a:xfrm>
                <a:off x="4367098" y="5516181"/>
                <a:ext cx="1532709"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7" name="Rounded Rectangle 46">
                <a:extLst>
                  <a:ext uri="{FF2B5EF4-FFF2-40B4-BE49-F238E27FC236}">
                    <a16:creationId xmlns:a16="http://schemas.microsoft.com/office/drawing/2014/main" id="{F9C26836-494E-8D92-96C5-8417224F7A12}"/>
                  </a:ext>
                </a:extLst>
              </p:cNvPr>
              <p:cNvSpPr/>
              <p:nvPr/>
            </p:nvSpPr>
            <p:spPr>
              <a:xfrm>
                <a:off x="4493960" y="3324204"/>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𝟒</m:t>
                          </m:r>
                        </m:sub>
                      </m:sSub>
                      <m:r>
                        <a:rPr lang="en-US" sz="2000" b="1" i="1">
                          <a:solidFill>
                            <a:schemeClr val="tx1"/>
                          </a:solidFill>
                          <a:latin typeface="Cambria Math" panose="02040503050406030204" pitchFamily="18" charset="0"/>
                        </a:rPr>
                        <m:t>=</m:t>
                      </m:r>
                      <m:sSup>
                        <m:sSupPr>
                          <m:ctrlPr>
                            <a:rPr lang="en-US" sz="2000" b="1" i="1">
                              <a:solidFill>
                                <a:schemeClr val="tx1"/>
                              </a:solidFill>
                              <a:latin typeface="Cambria Math" panose="02040503050406030204" pitchFamily="18" charset="0"/>
                            </a:rPr>
                          </m:ctrlPr>
                        </m:sSupPr>
                        <m:e>
                          <m:r>
                            <a:rPr lang="en-US" sz="2000" b="1" i="1">
                              <a:solidFill>
                                <a:schemeClr val="tx1"/>
                              </a:solidFill>
                              <a:latin typeface="Cambria Math" panose="02040503050406030204" pitchFamily="18" charset="0"/>
                            </a:rPr>
                            <m:t>𝑒</m:t>
                          </m:r>
                        </m:e>
                        <m:sup>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sup>
                      </m:sSup>
                    </m:oMath>
                  </m:oMathPara>
                </a14:m>
                <a:endParaRPr lang="en-US" sz="2000" b="1" i="1">
                  <a:solidFill>
                    <a:schemeClr val="tx1"/>
                  </a:solidFill>
                  <a:latin typeface="Cambria Math" panose="02040503050406030204" pitchFamily="18" charset="0"/>
                </a:endParaRPr>
              </a:p>
            </p:txBody>
          </p:sp>
        </mc:Choice>
        <mc:Fallback>
          <p:sp>
            <p:nvSpPr>
              <p:cNvPr id="47" name="Rounded Rectangle 46">
                <a:extLst>
                  <a:ext uri="{FF2B5EF4-FFF2-40B4-BE49-F238E27FC236}">
                    <a16:creationId xmlns:a16="http://schemas.microsoft.com/office/drawing/2014/main" id="{F9C26836-494E-8D92-96C5-8417224F7A12}"/>
                  </a:ext>
                </a:extLst>
              </p:cNvPr>
              <p:cNvSpPr>
                <a:spLocks noRot="1" noChangeAspect="1" noMove="1" noResize="1" noEditPoints="1" noAdjustHandles="1" noChangeArrowheads="1" noChangeShapeType="1" noTextEdit="1"/>
              </p:cNvSpPr>
              <p:nvPr/>
            </p:nvSpPr>
            <p:spPr>
              <a:xfrm>
                <a:off x="4493960" y="3324204"/>
                <a:ext cx="1266702"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3" name="Rounded Rectangle 62">
                <a:extLst>
                  <a:ext uri="{FF2B5EF4-FFF2-40B4-BE49-F238E27FC236}">
                    <a16:creationId xmlns:a16="http://schemas.microsoft.com/office/drawing/2014/main" id="{BCFBBDA2-96DF-70F7-2E63-01E1EF5F4880}"/>
                  </a:ext>
                </a:extLst>
              </p:cNvPr>
              <p:cNvSpPr/>
              <p:nvPr/>
            </p:nvSpPr>
            <p:spPr>
              <a:xfrm>
                <a:off x="6197780" y="4422775"/>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𝟔</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4</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oMath>
                  </m:oMathPara>
                </a14:m>
                <a:endParaRPr lang="en-US" sz="2000" b="1" i="1">
                  <a:solidFill>
                    <a:schemeClr val="tx1"/>
                  </a:solidFill>
                  <a:latin typeface="Cambria Math" panose="02040503050406030204" pitchFamily="18" charset="0"/>
                </a:endParaRPr>
              </a:p>
            </p:txBody>
          </p:sp>
        </mc:Choice>
        <mc:Fallback>
          <p:sp>
            <p:nvSpPr>
              <p:cNvPr id="63" name="Rounded Rectangle 62">
                <a:extLst>
                  <a:ext uri="{FF2B5EF4-FFF2-40B4-BE49-F238E27FC236}">
                    <a16:creationId xmlns:a16="http://schemas.microsoft.com/office/drawing/2014/main" id="{BCFBBDA2-96DF-70F7-2E63-01E1EF5F4880}"/>
                  </a:ext>
                </a:extLst>
              </p:cNvPr>
              <p:cNvSpPr>
                <a:spLocks noRot="1" noChangeAspect="1" noMove="1" noResize="1" noEditPoints="1" noAdjustHandles="1" noChangeArrowheads="1" noChangeShapeType="1" noTextEdit="1"/>
              </p:cNvSpPr>
              <p:nvPr/>
            </p:nvSpPr>
            <p:spPr>
              <a:xfrm>
                <a:off x="6197780" y="4422775"/>
                <a:ext cx="1685980" cy="468535"/>
              </a:xfrm>
              <a:prstGeom prst="round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5" name="Rounded Rectangle 64">
                <a:extLst>
                  <a:ext uri="{FF2B5EF4-FFF2-40B4-BE49-F238E27FC236}">
                    <a16:creationId xmlns:a16="http://schemas.microsoft.com/office/drawing/2014/main" id="{0459C255-76F1-4F96-3900-FE41FDE42EA8}"/>
                  </a:ext>
                </a:extLst>
              </p:cNvPr>
              <p:cNvSpPr/>
              <p:nvPr/>
            </p:nvSpPr>
            <p:spPr>
              <a:xfrm>
                <a:off x="8223766" y="5516181"/>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𝟕</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6</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5</m:t>
                          </m:r>
                        </m:sub>
                      </m:sSub>
                    </m:oMath>
                  </m:oMathPara>
                </a14:m>
                <a:endParaRPr lang="en-US" sz="2000" b="1" i="1">
                  <a:solidFill>
                    <a:schemeClr val="tx1"/>
                  </a:solidFill>
                  <a:latin typeface="Cambria Math" panose="02040503050406030204" pitchFamily="18" charset="0"/>
                </a:endParaRPr>
              </a:p>
            </p:txBody>
          </p:sp>
        </mc:Choice>
        <mc:Fallback>
          <p:sp>
            <p:nvSpPr>
              <p:cNvPr id="65" name="Rounded Rectangle 64">
                <a:extLst>
                  <a:ext uri="{FF2B5EF4-FFF2-40B4-BE49-F238E27FC236}">
                    <a16:creationId xmlns:a16="http://schemas.microsoft.com/office/drawing/2014/main" id="{0459C255-76F1-4F96-3900-FE41FDE42EA8}"/>
                  </a:ext>
                </a:extLst>
              </p:cNvPr>
              <p:cNvSpPr>
                <a:spLocks noRot="1" noChangeAspect="1" noMove="1" noResize="1" noEditPoints="1" noAdjustHandles="1" noChangeArrowheads="1" noChangeShapeType="1" noTextEdit="1"/>
              </p:cNvSpPr>
              <p:nvPr/>
            </p:nvSpPr>
            <p:spPr>
              <a:xfrm>
                <a:off x="8223766" y="5516181"/>
                <a:ext cx="1685980" cy="468535"/>
              </a:xfrm>
              <a:prstGeom prst="roundRect">
                <a:avLst/>
              </a:prstGeom>
              <a:blipFill>
                <a:blip r:embed="rId12"/>
                <a:stretch>
                  <a:fillRect/>
                </a:stretch>
              </a:blipFill>
            </p:spPr>
            <p:txBody>
              <a:bodyPr/>
              <a:lstStyle/>
              <a:p>
                <a:r>
                  <a:rPr lang="en-US">
                    <a:noFill/>
                  </a:rPr>
                  <a:t> </a:t>
                </a:r>
              </a:p>
            </p:txBody>
          </p:sp>
        </mc:Fallback>
      </mc:AlternateContent>
      <p:cxnSp>
        <p:nvCxnSpPr>
          <p:cNvPr id="66" name="Straight Arrow Connector 65">
            <a:extLst>
              <a:ext uri="{FF2B5EF4-FFF2-40B4-BE49-F238E27FC236}">
                <a16:creationId xmlns:a16="http://schemas.microsoft.com/office/drawing/2014/main" id="{CF2C4154-7F64-D4A8-D891-24FAA1343822}"/>
              </a:ext>
            </a:extLst>
          </p:cNvPr>
          <p:cNvCxnSpPr>
            <a:stCxn id="44" idx="3"/>
            <a:endCxn id="43" idx="1"/>
          </p:cNvCxnSpPr>
          <p:nvPr/>
        </p:nvCxnSpPr>
        <p:spPr>
          <a:xfrm>
            <a:off x="2412828" y="3558472"/>
            <a:ext cx="315399"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DD3BB1D8-C2D1-1C45-BCE1-2F31EBD6F256}"/>
              </a:ext>
            </a:extLst>
          </p:cNvPr>
          <p:cNvCxnSpPr>
            <a:cxnSpLocks/>
            <a:stCxn id="45" idx="3"/>
            <a:endCxn id="43" idx="1"/>
          </p:cNvCxnSpPr>
          <p:nvPr/>
        </p:nvCxnSpPr>
        <p:spPr>
          <a:xfrm flipV="1">
            <a:off x="2412828" y="4657043"/>
            <a:ext cx="315399" cy="1093406"/>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p:cxnSp>
        <p:nvCxnSpPr>
          <p:cNvPr id="68" name="Straight Arrow Connector 67">
            <a:extLst>
              <a:ext uri="{FF2B5EF4-FFF2-40B4-BE49-F238E27FC236}">
                <a16:creationId xmlns:a16="http://schemas.microsoft.com/office/drawing/2014/main" id="{DB22F180-43C4-1D29-3218-0748A93AF887}"/>
              </a:ext>
            </a:extLst>
          </p:cNvPr>
          <p:cNvCxnSpPr>
            <a:cxnSpLocks/>
            <a:stCxn id="43" idx="3"/>
            <a:endCxn id="47" idx="1"/>
          </p:cNvCxnSpPr>
          <p:nvPr/>
        </p:nvCxnSpPr>
        <p:spPr>
          <a:xfrm flipV="1">
            <a:off x="4121599" y="3558472"/>
            <a:ext cx="372361"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9" name="Straight Arrow Connector 68">
            <a:extLst>
              <a:ext uri="{FF2B5EF4-FFF2-40B4-BE49-F238E27FC236}">
                <a16:creationId xmlns:a16="http://schemas.microsoft.com/office/drawing/2014/main" id="{349EA80B-BB91-0D16-2A22-F6CDC0A9B9DE}"/>
              </a:ext>
            </a:extLst>
          </p:cNvPr>
          <p:cNvCxnSpPr>
            <a:cxnSpLocks/>
            <a:stCxn id="45" idx="3"/>
            <a:endCxn id="46" idx="1"/>
          </p:cNvCxnSpPr>
          <p:nvPr/>
        </p:nvCxnSpPr>
        <p:spPr>
          <a:xfrm>
            <a:off x="2412828" y="5750449"/>
            <a:ext cx="1954270" cy="0"/>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DB5354C7-54CD-79E5-3FBF-355175CE88D5}"/>
              </a:ext>
            </a:extLst>
          </p:cNvPr>
          <p:cNvCxnSpPr>
            <a:cxnSpLocks/>
            <a:stCxn id="47" idx="3"/>
            <a:endCxn id="63" idx="1"/>
          </p:cNvCxnSpPr>
          <p:nvPr/>
        </p:nvCxnSpPr>
        <p:spPr>
          <a:xfrm>
            <a:off x="5760662" y="3558472"/>
            <a:ext cx="437118"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1" name="Straight Arrow Connector 70">
            <a:extLst>
              <a:ext uri="{FF2B5EF4-FFF2-40B4-BE49-F238E27FC236}">
                <a16:creationId xmlns:a16="http://schemas.microsoft.com/office/drawing/2014/main" id="{739A9FCD-BE7B-2C21-F2A1-16CA98385E56}"/>
              </a:ext>
            </a:extLst>
          </p:cNvPr>
          <p:cNvCxnSpPr>
            <a:cxnSpLocks/>
            <a:stCxn id="43" idx="3"/>
            <a:endCxn id="63" idx="1"/>
          </p:cNvCxnSpPr>
          <p:nvPr/>
        </p:nvCxnSpPr>
        <p:spPr>
          <a:xfrm>
            <a:off x="4121599" y="4657043"/>
            <a:ext cx="207618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2" name="Straight Arrow Connector 71">
            <a:extLst>
              <a:ext uri="{FF2B5EF4-FFF2-40B4-BE49-F238E27FC236}">
                <a16:creationId xmlns:a16="http://schemas.microsoft.com/office/drawing/2014/main" id="{5947724A-4791-2087-1418-51E89EE8C405}"/>
              </a:ext>
            </a:extLst>
          </p:cNvPr>
          <p:cNvCxnSpPr>
            <a:cxnSpLocks/>
            <a:stCxn id="46" idx="3"/>
            <a:endCxn id="65" idx="1"/>
          </p:cNvCxnSpPr>
          <p:nvPr/>
        </p:nvCxnSpPr>
        <p:spPr>
          <a:xfrm>
            <a:off x="5899807" y="5750449"/>
            <a:ext cx="232395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985DF641-A548-C165-8878-AE9B775C1EB2}"/>
              </a:ext>
            </a:extLst>
          </p:cNvPr>
          <p:cNvCxnSpPr>
            <a:cxnSpLocks/>
            <a:stCxn id="63" idx="3"/>
            <a:endCxn id="65" idx="1"/>
          </p:cNvCxnSpPr>
          <p:nvPr/>
        </p:nvCxnSpPr>
        <p:spPr>
          <a:xfrm>
            <a:off x="7883760" y="4657043"/>
            <a:ext cx="340006"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4" name="TextBox 73">
                <a:extLst>
                  <a:ext uri="{FF2B5EF4-FFF2-40B4-BE49-F238E27FC236}">
                    <a16:creationId xmlns:a16="http://schemas.microsoft.com/office/drawing/2014/main" id="{C0DC8D80-6B72-6B0F-FC34-6680756DB85B}"/>
                  </a:ext>
                </a:extLst>
              </p:cNvPr>
              <p:cNvSpPr txBox="1"/>
              <p:nvPr/>
            </p:nvSpPr>
            <p:spPr>
              <a:xfrm>
                <a:off x="-9970" y="3373805"/>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74" name="TextBox 73">
                <a:extLst>
                  <a:ext uri="{FF2B5EF4-FFF2-40B4-BE49-F238E27FC236}">
                    <a16:creationId xmlns:a16="http://schemas.microsoft.com/office/drawing/2014/main" id="{C0DC8D80-6B72-6B0F-FC34-6680756DB85B}"/>
                  </a:ext>
                </a:extLst>
              </p:cNvPr>
              <p:cNvSpPr txBox="1">
                <a:spLocks noRot="1" noChangeAspect="1" noMove="1" noResize="1" noEditPoints="1" noAdjustHandles="1" noChangeArrowheads="1" noChangeShapeType="1" noTextEdit="1"/>
              </p:cNvSpPr>
              <p:nvPr/>
            </p:nvSpPr>
            <p:spPr>
              <a:xfrm>
                <a:off x="-9970" y="3373805"/>
                <a:ext cx="1092905" cy="400110"/>
              </a:xfrm>
              <a:prstGeom prst="rect">
                <a:avLst/>
              </a:prstGeom>
              <a:blipFill>
                <a:blip r:embed="rId13"/>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5" name="TextBox 74">
                <a:extLst>
                  <a:ext uri="{FF2B5EF4-FFF2-40B4-BE49-F238E27FC236}">
                    <a16:creationId xmlns:a16="http://schemas.microsoft.com/office/drawing/2014/main" id="{C2EEBB95-C0E6-7BE2-C927-C9167035B3AA}"/>
                  </a:ext>
                </a:extLst>
              </p:cNvPr>
              <p:cNvSpPr txBox="1"/>
              <p:nvPr/>
            </p:nvSpPr>
            <p:spPr>
              <a:xfrm>
                <a:off x="-9970" y="5559260"/>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75" name="TextBox 74">
                <a:extLst>
                  <a:ext uri="{FF2B5EF4-FFF2-40B4-BE49-F238E27FC236}">
                    <a16:creationId xmlns:a16="http://schemas.microsoft.com/office/drawing/2014/main" id="{C2EEBB95-C0E6-7BE2-C927-C9167035B3AA}"/>
                  </a:ext>
                </a:extLst>
              </p:cNvPr>
              <p:cNvSpPr txBox="1">
                <a:spLocks noRot="1" noChangeAspect="1" noMove="1" noResize="1" noEditPoints="1" noAdjustHandles="1" noChangeArrowheads="1" noChangeShapeType="1" noTextEdit="1"/>
              </p:cNvSpPr>
              <p:nvPr/>
            </p:nvSpPr>
            <p:spPr>
              <a:xfrm>
                <a:off x="-9970" y="5559260"/>
                <a:ext cx="1092905" cy="400110"/>
              </a:xfrm>
              <a:prstGeom prst="rect">
                <a:avLst/>
              </a:prstGeom>
              <a:blipFill>
                <a:blip r:embed="rId14"/>
                <a:stretch>
                  <a:fillRect/>
                </a:stretch>
              </a:blipFill>
            </p:spPr>
            <p:txBody>
              <a:bodyPr/>
              <a:lstStyle/>
              <a:p>
                <a:r>
                  <a:rPr lang="en-US">
                    <a:noFill/>
                  </a:rPr>
                  <a:t> </a:t>
                </a:r>
              </a:p>
            </p:txBody>
          </p:sp>
        </mc:Fallback>
      </mc:AlternateContent>
      <p:cxnSp>
        <p:nvCxnSpPr>
          <p:cNvPr id="76" name="Straight Arrow Connector 75">
            <a:extLst>
              <a:ext uri="{FF2B5EF4-FFF2-40B4-BE49-F238E27FC236}">
                <a16:creationId xmlns:a16="http://schemas.microsoft.com/office/drawing/2014/main" id="{68EF94BA-3C30-C323-DA04-2FFB9CF513FE}"/>
              </a:ext>
            </a:extLst>
          </p:cNvPr>
          <p:cNvCxnSpPr>
            <a:cxnSpLocks/>
          </p:cNvCxnSpPr>
          <p:nvPr/>
        </p:nvCxnSpPr>
        <p:spPr>
          <a:xfrm>
            <a:off x="1018488" y="3558471"/>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1841A799-DE94-EDF3-8FD3-6487735990AF}"/>
              </a:ext>
            </a:extLst>
          </p:cNvPr>
          <p:cNvCxnSpPr>
            <a:cxnSpLocks/>
          </p:cNvCxnSpPr>
          <p:nvPr/>
        </p:nvCxnSpPr>
        <p:spPr>
          <a:xfrm>
            <a:off x="1018488" y="5744560"/>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8" name="TextBox 77">
                <a:extLst>
                  <a:ext uri="{FF2B5EF4-FFF2-40B4-BE49-F238E27FC236}">
                    <a16:creationId xmlns:a16="http://schemas.microsoft.com/office/drawing/2014/main" id="{01C73F29-6453-BF4D-9AAD-59BA00992306}"/>
                  </a:ext>
                </a:extLst>
              </p:cNvPr>
              <p:cNvSpPr txBox="1"/>
              <p:nvPr/>
            </p:nvSpPr>
            <p:spPr>
              <a:xfrm>
                <a:off x="1299353" y="3792739"/>
                <a:ext cx="1443860" cy="707886"/>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a:p>
                <a:endParaRPr lang="en-US" sz="2000"/>
              </a:p>
            </p:txBody>
          </p:sp>
        </mc:Choice>
        <mc:Fallback>
          <p:sp>
            <p:nvSpPr>
              <p:cNvPr id="78" name="TextBox 77">
                <a:extLst>
                  <a:ext uri="{FF2B5EF4-FFF2-40B4-BE49-F238E27FC236}">
                    <a16:creationId xmlns:a16="http://schemas.microsoft.com/office/drawing/2014/main" id="{01C73F29-6453-BF4D-9AAD-59BA00992306}"/>
                  </a:ext>
                </a:extLst>
              </p:cNvPr>
              <p:cNvSpPr txBox="1">
                <a:spLocks noRot="1" noChangeAspect="1" noMove="1" noResize="1" noEditPoints="1" noAdjustHandles="1" noChangeArrowheads="1" noChangeShapeType="1" noTextEdit="1"/>
              </p:cNvSpPr>
              <p:nvPr/>
            </p:nvSpPr>
            <p:spPr>
              <a:xfrm>
                <a:off x="1299353" y="3792739"/>
                <a:ext cx="1443860" cy="707886"/>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9" name="TextBox 78">
                <a:extLst>
                  <a:ext uri="{FF2B5EF4-FFF2-40B4-BE49-F238E27FC236}">
                    <a16:creationId xmlns:a16="http://schemas.microsoft.com/office/drawing/2014/main" id="{43600E11-4F43-B18B-C986-C3C6C7076073}"/>
                  </a:ext>
                </a:extLst>
              </p:cNvPr>
              <p:cNvSpPr txBox="1"/>
              <p:nvPr/>
            </p:nvSpPr>
            <p:spPr>
              <a:xfrm>
                <a:off x="1299353" y="5953611"/>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79" name="TextBox 78">
                <a:extLst>
                  <a:ext uri="{FF2B5EF4-FFF2-40B4-BE49-F238E27FC236}">
                    <a16:creationId xmlns:a16="http://schemas.microsoft.com/office/drawing/2014/main" id="{43600E11-4F43-B18B-C986-C3C6C7076073}"/>
                  </a:ext>
                </a:extLst>
              </p:cNvPr>
              <p:cNvSpPr txBox="1">
                <a:spLocks noRot="1" noChangeAspect="1" noMove="1" noResize="1" noEditPoints="1" noAdjustHandles="1" noChangeArrowheads="1" noChangeShapeType="1" noTextEdit="1"/>
              </p:cNvSpPr>
              <p:nvPr/>
            </p:nvSpPr>
            <p:spPr>
              <a:xfrm>
                <a:off x="1299353" y="5953611"/>
                <a:ext cx="1443860"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0" name="TextBox 79">
                <a:extLst>
                  <a:ext uri="{FF2B5EF4-FFF2-40B4-BE49-F238E27FC236}">
                    <a16:creationId xmlns:a16="http://schemas.microsoft.com/office/drawing/2014/main" id="{B1EC5DE8-4747-1653-950C-54DC43A47EDB}"/>
                  </a:ext>
                </a:extLst>
              </p:cNvPr>
              <p:cNvSpPr txBox="1"/>
              <p:nvPr/>
            </p:nvSpPr>
            <p:spPr>
              <a:xfrm>
                <a:off x="2750487" y="4891310"/>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80" name="TextBox 79">
                <a:extLst>
                  <a:ext uri="{FF2B5EF4-FFF2-40B4-BE49-F238E27FC236}">
                    <a16:creationId xmlns:a16="http://schemas.microsoft.com/office/drawing/2014/main" id="{B1EC5DE8-4747-1653-950C-54DC43A47EDB}"/>
                  </a:ext>
                </a:extLst>
              </p:cNvPr>
              <p:cNvSpPr txBox="1">
                <a:spLocks noRot="1" noChangeAspect="1" noMove="1" noResize="1" noEditPoints="1" noAdjustHandles="1" noChangeArrowheads="1" noChangeShapeType="1" noTextEdit="1"/>
              </p:cNvSpPr>
              <p:nvPr/>
            </p:nvSpPr>
            <p:spPr>
              <a:xfrm>
                <a:off x="2750487" y="4891310"/>
                <a:ext cx="1927247"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1" name="TextBox 80">
                <a:extLst>
                  <a:ext uri="{FF2B5EF4-FFF2-40B4-BE49-F238E27FC236}">
                    <a16:creationId xmlns:a16="http://schemas.microsoft.com/office/drawing/2014/main" id="{BCA0B45A-D2B7-D855-8A89-A4C0E938A997}"/>
                  </a:ext>
                </a:extLst>
              </p:cNvPr>
              <p:cNvSpPr txBox="1"/>
              <p:nvPr/>
            </p:nvSpPr>
            <p:spPr>
              <a:xfrm>
                <a:off x="4436223" y="3764897"/>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81" name="TextBox 80">
                <a:extLst>
                  <a:ext uri="{FF2B5EF4-FFF2-40B4-BE49-F238E27FC236}">
                    <a16:creationId xmlns:a16="http://schemas.microsoft.com/office/drawing/2014/main" id="{BCA0B45A-D2B7-D855-8A89-A4C0E938A997}"/>
                  </a:ext>
                </a:extLst>
              </p:cNvPr>
              <p:cNvSpPr txBox="1">
                <a:spLocks noRot="1" noChangeAspect="1" noMove="1" noResize="1" noEditPoints="1" noAdjustHandles="1" noChangeArrowheads="1" noChangeShapeType="1" noTextEdit="1"/>
              </p:cNvSpPr>
              <p:nvPr/>
            </p:nvSpPr>
            <p:spPr>
              <a:xfrm>
                <a:off x="4436223" y="3764897"/>
                <a:ext cx="1927247" cy="400110"/>
              </a:xfrm>
              <a:prstGeom prst="rect">
                <a:avLst/>
              </a:prstGeom>
              <a:blipFill>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2" name="TextBox 81">
                <a:extLst>
                  <a:ext uri="{FF2B5EF4-FFF2-40B4-BE49-F238E27FC236}">
                    <a16:creationId xmlns:a16="http://schemas.microsoft.com/office/drawing/2014/main" id="{D201452A-4781-327D-2F87-1F7B756BA863}"/>
                  </a:ext>
                </a:extLst>
              </p:cNvPr>
              <p:cNvSpPr txBox="1"/>
              <p:nvPr/>
            </p:nvSpPr>
            <p:spPr>
              <a:xfrm>
                <a:off x="4436223" y="5968961"/>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82" name="TextBox 81">
                <a:extLst>
                  <a:ext uri="{FF2B5EF4-FFF2-40B4-BE49-F238E27FC236}">
                    <a16:creationId xmlns:a16="http://schemas.microsoft.com/office/drawing/2014/main" id="{D201452A-4781-327D-2F87-1F7B756BA863}"/>
                  </a:ext>
                </a:extLst>
              </p:cNvPr>
              <p:cNvSpPr txBox="1">
                <a:spLocks noRot="1" noChangeAspect="1" noMove="1" noResize="1" noEditPoints="1" noAdjustHandles="1" noChangeArrowheads="1" noChangeShapeType="1" noTextEdit="1"/>
              </p:cNvSpPr>
              <p:nvPr/>
            </p:nvSpPr>
            <p:spPr>
              <a:xfrm>
                <a:off x="4436223" y="5968961"/>
                <a:ext cx="1927247" cy="400110"/>
              </a:xfrm>
              <a:prstGeom prst="rect">
                <a:avLst/>
              </a:prstGeom>
              <a:blipFill>
                <a:blip r:embed="rId19"/>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3" name="TextBox 82">
                <a:extLst>
                  <a:ext uri="{FF2B5EF4-FFF2-40B4-BE49-F238E27FC236}">
                    <a16:creationId xmlns:a16="http://schemas.microsoft.com/office/drawing/2014/main" id="{06B5E8E8-B55E-0D63-486F-BE8006C03B87}"/>
                  </a:ext>
                </a:extLst>
              </p:cNvPr>
              <p:cNvSpPr txBox="1"/>
              <p:nvPr/>
            </p:nvSpPr>
            <p:spPr>
              <a:xfrm>
                <a:off x="6128127" y="4866926"/>
                <a:ext cx="1851841" cy="788677"/>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6</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83" name="TextBox 82">
                <a:extLst>
                  <a:ext uri="{FF2B5EF4-FFF2-40B4-BE49-F238E27FC236}">
                    <a16:creationId xmlns:a16="http://schemas.microsoft.com/office/drawing/2014/main" id="{06B5E8E8-B55E-0D63-486F-BE8006C03B87}"/>
                  </a:ext>
                </a:extLst>
              </p:cNvPr>
              <p:cNvSpPr txBox="1">
                <a:spLocks noRot="1" noChangeAspect="1" noMove="1" noResize="1" noEditPoints="1" noAdjustHandles="1" noChangeArrowheads="1" noChangeShapeType="1" noTextEdit="1"/>
              </p:cNvSpPr>
              <p:nvPr/>
            </p:nvSpPr>
            <p:spPr>
              <a:xfrm>
                <a:off x="6128127" y="4866926"/>
                <a:ext cx="1851841" cy="788677"/>
              </a:xfrm>
              <a:prstGeom prst="rect">
                <a:avLst/>
              </a:prstGeom>
              <a:blipFill>
                <a:blip r:embed="rId2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4" name="TextBox 83">
                <a:extLst>
                  <a:ext uri="{FF2B5EF4-FFF2-40B4-BE49-F238E27FC236}">
                    <a16:creationId xmlns:a16="http://schemas.microsoft.com/office/drawing/2014/main" id="{AA3F451D-1AA3-3229-5406-47CFD51E88C7}"/>
                  </a:ext>
                </a:extLst>
              </p:cNvPr>
              <p:cNvSpPr txBox="1"/>
              <p:nvPr/>
            </p:nvSpPr>
            <p:spPr>
              <a:xfrm>
                <a:off x="8226297" y="5957086"/>
                <a:ext cx="1927247" cy="786754"/>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7</m:t>
                          </m:r>
                        </m:sub>
                        <m:sup>
                          <m:r>
                            <a:rPr lang="en-US" sz="2000" b="0" i="1">
                              <a:solidFill>
                                <a:schemeClr val="tx1"/>
                              </a:solidFill>
                              <a:latin typeface="Cambria Math" panose="02040503050406030204" pitchFamily="18" charset="0"/>
                            </a:rPr>
                            <m:t>𝑓</m:t>
                          </m:r>
                        </m:sup>
                      </m:sSubSup>
                      <m:r>
                        <a:rPr lang="en-US" sz="2000" b="0" i="1" smtClean="0">
                          <a:solidFill>
                            <a:schemeClr val="tx1"/>
                          </a:solidFill>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84" name="TextBox 83">
                <a:extLst>
                  <a:ext uri="{FF2B5EF4-FFF2-40B4-BE49-F238E27FC236}">
                    <a16:creationId xmlns:a16="http://schemas.microsoft.com/office/drawing/2014/main" id="{AA3F451D-1AA3-3229-5406-47CFD51E88C7}"/>
                  </a:ext>
                </a:extLst>
              </p:cNvPr>
              <p:cNvSpPr txBox="1">
                <a:spLocks noRot="1" noChangeAspect="1" noMove="1" noResize="1" noEditPoints="1" noAdjustHandles="1" noChangeArrowheads="1" noChangeShapeType="1" noTextEdit="1"/>
              </p:cNvSpPr>
              <p:nvPr/>
            </p:nvSpPr>
            <p:spPr>
              <a:xfrm>
                <a:off x="8226297" y="5957086"/>
                <a:ext cx="1927247" cy="786754"/>
              </a:xfrm>
              <a:prstGeom prst="rect">
                <a:avLst/>
              </a:prstGeom>
              <a:blipFill>
                <a:blip r:embed="rId2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970A2443-558C-F5F3-4FA0-EBEA6DEC6C3E}"/>
                  </a:ext>
                </a:extLst>
              </p:cNvPr>
              <p:cNvSpPr txBox="1"/>
              <p:nvPr/>
            </p:nvSpPr>
            <p:spPr>
              <a:xfrm>
                <a:off x="4436223" y="6295612"/>
                <a:ext cx="1324439" cy="483209"/>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5</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7" name="TextBox 6">
                <a:extLst>
                  <a:ext uri="{FF2B5EF4-FFF2-40B4-BE49-F238E27FC236}">
                    <a16:creationId xmlns:a16="http://schemas.microsoft.com/office/drawing/2014/main" id="{970A2443-558C-F5F3-4FA0-EBEA6DEC6C3E}"/>
                  </a:ext>
                </a:extLst>
              </p:cNvPr>
              <p:cNvSpPr txBox="1">
                <a:spLocks noRot="1" noChangeAspect="1" noMove="1" noResize="1" noEditPoints="1" noAdjustHandles="1" noChangeArrowheads="1" noChangeShapeType="1" noTextEdit="1"/>
              </p:cNvSpPr>
              <p:nvPr/>
            </p:nvSpPr>
            <p:spPr>
              <a:xfrm>
                <a:off x="4436223" y="6295612"/>
                <a:ext cx="1324439" cy="483209"/>
              </a:xfrm>
              <a:prstGeom prst="rect">
                <a:avLst/>
              </a:prstGeom>
              <a:blipFill>
                <a:blip r:embed="rId2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EE11A018-34AF-B947-A291-24EF0CFC5425}"/>
                  </a:ext>
                </a:extLst>
              </p:cNvPr>
              <p:cNvSpPr txBox="1"/>
              <p:nvPr/>
            </p:nvSpPr>
            <p:spPr>
              <a:xfrm>
                <a:off x="4330480" y="4072336"/>
                <a:ext cx="1156545" cy="479042"/>
              </a:xfrm>
              <a:prstGeom prst="rect">
                <a:avLst/>
              </a:prstGeom>
              <a:noFill/>
            </p:spPr>
            <p:txBody>
              <a:bodyPr wrap="square">
                <a:spAutoFit/>
              </a:bodyPr>
              <a:lstStyle/>
              <a:p>
                <a:pPr/>
                <a14:m>
                  <m:oMathPara xmlns:m="http://schemas.openxmlformats.org/officeDocument/2006/math">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4</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1</m:t>
                      </m:r>
                    </m:oMath>
                  </m:oMathPara>
                </a14:m>
                <a:endParaRPr lang="en-US" sz="2000">
                  <a:solidFill>
                    <a:schemeClr val="tx1"/>
                  </a:solidFill>
                </a:endParaRPr>
              </a:p>
            </p:txBody>
          </p:sp>
        </mc:Choice>
        <mc:Fallback>
          <p:sp>
            <p:nvSpPr>
              <p:cNvPr id="15" name="TextBox 14">
                <a:extLst>
                  <a:ext uri="{FF2B5EF4-FFF2-40B4-BE49-F238E27FC236}">
                    <a16:creationId xmlns:a16="http://schemas.microsoft.com/office/drawing/2014/main" id="{EE11A018-34AF-B947-A291-24EF0CFC5425}"/>
                  </a:ext>
                </a:extLst>
              </p:cNvPr>
              <p:cNvSpPr txBox="1">
                <a:spLocks noRot="1" noChangeAspect="1" noMove="1" noResize="1" noEditPoints="1" noAdjustHandles="1" noChangeArrowheads="1" noChangeShapeType="1" noTextEdit="1"/>
              </p:cNvSpPr>
              <p:nvPr/>
            </p:nvSpPr>
            <p:spPr>
              <a:xfrm>
                <a:off x="4330480" y="4072336"/>
                <a:ext cx="1156545" cy="479042"/>
              </a:xfrm>
              <a:prstGeom prst="rect">
                <a:avLst/>
              </a:prstGeom>
              <a:blipFill>
                <a:blip r:embed="rId2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D1CB6A27-D335-14B1-07CF-DD74DA854566}"/>
                  </a:ext>
                </a:extLst>
              </p:cNvPr>
              <p:cNvSpPr txBox="1"/>
              <p:nvPr/>
            </p:nvSpPr>
            <p:spPr>
              <a:xfrm>
                <a:off x="2519301" y="5217069"/>
                <a:ext cx="1711642" cy="480901"/>
              </a:xfrm>
              <a:prstGeom prst="rect">
                <a:avLst/>
              </a:prstGeom>
              <a:noFill/>
            </p:spPr>
            <p:txBody>
              <a:bodyPr wrap="square">
                <a:spAutoFit/>
              </a:bodyPr>
              <a:lstStyle/>
              <a:p>
                <a:pPr/>
                <a14:m>
                  <m:oMathPara xmlns:m="http://schemas.openxmlformats.org/officeDocument/2006/math">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3</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8.39</m:t>
                      </m:r>
                    </m:oMath>
                  </m:oMathPara>
                </a14:m>
                <a:endParaRPr lang="en-US" sz="2000"/>
              </a:p>
            </p:txBody>
          </p:sp>
        </mc:Choice>
        <mc:Fallback>
          <p:sp>
            <p:nvSpPr>
              <p:cNvPr id="10" name="TextBox 9">
                <a:extLst>
                  <a:ext uri="{FF2B5EF4-FFF2-40B4-BE49-F238E27FC236}">
                    <a16:creationId xmlns:a16="http://schemas.microsoft.com/office/drawing/2014/main" id="{D1CB6A27-D335-14B1-07CF-DD74DA854566}"/>
                  </a:ext>
                </a:extLst>
              </p:cNvPr>
              <p:cNvSpPr txBox="1">
                <a:spLocks noRot="1" noChangeAspect="1" noMove="1" noResize="1" noEditPoints="1" noAdjustHandles="1" noChangeArrowheads="1" noChangeShapeType="1" noTextEdit="1"/>
              </p:cNvSpPr>
              <p:nvPr/>
            </p:nvSpPr>
            <p:spPr>
              <a:xfrm>
                <a:off x="2519301" y="5217069"/>
                <a:ext cx="1711642" cy="480901"/>
              </a:xfrm>
              <a:prstGeom prst="rect">
                <a:avLst/>
              </a:prstGeom>
              <a:blipFill>
                <a:blip r:embed="rId2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D9E2F9BB-DB8C-C0D8-16E1-681948D2894C}"/>
                  </a:ext>
                </a:extLst>
              </p:cNvPr>
              <p:cNvSpPr txBox="1"/>
              <p:nvPr/>
            </p:nvSpPr>
            <p:spPr>
              <a:xfrm>
                <a:off x="5979221" y="2705288"/>
                <a:ext cx="3164779" cy="1060162"/>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400" b="1" i="1">
                              <a:solidFill>
                                <a:schemeClr val="accent4"/>
                              </a:solidFill>
                              <a:latin typeface="Cambria Math" panose="02040503050406030204" pitchFamily="18" charset="0"/>
                            </a:rPr>
                          </m:ctrlPr>
                        </m:sSubSupPr>
                        <m:e>
                          <m:r>
                            <a:rPr lang="en-US" sz="2400" b="1" i="1">
                              <a:solidFill>
                                <a:schemeClr val="accent4"/>
                              </a:solidFill>
                              <a:latin typeface="Cambria Math" panose="02040503050406030204" pitchFamily="18" charset="0"/>
                            </a:rPr>
                            <m:t>𝒂</m:t>
                          </m:r>
                        </m:e>
                        <m:sub>
                          <m:r>
                            <a:rPr lang="en-US" sz="2400" b="1" i="1" smtClean="0">
                              <a:solidFill>
                                <a:schemeClr val="accent4"/>
                              </a:solidFill>
                              <a:latin typeface="Cambria Math" panose="02040503050406030204" pitchFamily="18" charset="0"/>
                            </a:rPr>
                            <m:t>𝟐</m:t>
                          </m:r>
                        </m:sub>
                        <m:sup>
                          <m:r>
                            <a:rPr lang="en-US" sz="2400" b="1" i="1">
                              <a:solidFill>
                                <a:schemeClr val="accent4"/>
                              </a:solidFill>
                              <a:latin typeface="Cambria Math" panose="02040503050406030204" pitchFamily="18" charset="0"/>
                            </a:rPr>
                            <m:t>𝒇</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𝟑</m:t>
                          </m:r>
                          <m:r>
                            <a:rPr lang="en-US" sz="2400" b="1" i="1" smtClean="0">
                              <a:latin typeface="Cambria Math" panose="02040503050406030204" pitchFamily="18" charset="0"/>
                            </a:rPr>
                            <m:t>,</m:t>
                          </m:r>
                          <m:r>
                            <a:rPr lang="en-US" sz="2400" b="1" i="1" smtClean="0">
                              <a:latin typeface="Cambria Math" panose="02040503050406030204" pitchFamily="18" charset="0"/>
                            </a:rPr>
                            <m:t>𝟓</m:t>
                          </m:r>
                          <m:r>
                            <a:rPr lang="en-US" sz="2400" b="0" i="1" smtClean="0">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2</m:t>
                                      </m:r>
                                    </m:sub>
                                  </m:sSub>
                                </m:den>
                              </m:f>
                            </m:e>
                          </m:d>
                        </m:e>
                      </m:nary>
                    </m:oMath>
                  </m:oMathPara>
                </a14:m>
                <a:endParaRPr lang="en-US" sz="2400"/>
              </a:p>
            </p:txBody>
          </p:sp>
        </mc:Choice>
        <mc:Fallback>
          <p:sp>
            <p:nvSpPr>
              <p:cNvPr id="8" name="TextBox 7">
                <a:extLst>
                  <a:ext uri="{FF2B5EF4-FFF2-40B4-BE49-F238E27FC236}">
                    <a16:creationId xmlns:a16="http://schemas.microsoft.com/office/drawing/2014/main" id="{D9E2F9BB-DB8C-C0D8-16E1-681948D2894C}"/>
                  </a:ext>
                </a:extLst>
              </p:cNvPr>
              <p:cNvSpPr txBox="1">
                <a:spLocks noRot="1" noChangeAspect="1" noMove="1" noResize="1" noEditPoints="1" noAdjustHandles="1" noChangeArrowheads="1" noChangeShapeType="1" noTextEdit="1"/>
              </p:cNvSpPr>
              <p:nvPr/>
            </p:nvSpPr>
            <p:spPr>
              <a:xfrm>
                <a:off x="5979221" y="2705288"/>
                <a:ext cx="3164779" cy="1060162"/>
              </a:xfrm>
              <a:prstGeom prst="rect">
                <a:avLst/>
              </a:prstGeom>
              <a:blipFill>
                <a:blip r:embed="rId25"/>
                <a:stretch>
                  <a:fillRect l="-5600" t="-120238" b="-16428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1046C1D5-EE1F-7683-45D8-609E46E92E91}"/>
                  </a:ext>
                </a:extLst>
              </p:cNvPr>
              <p:cNvSpPr txBox="1"/>
              <p:nvPr/>
            </p:nvSpPr>
            <p:spPr>
              <a:xfrm>
                <a:off x="8247200" y="3694055"/>
                <a:ext cx="4040578" cy="46166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=8.39</m:t>
                    </m:r>
                    <m:d>
                      <m:dPr>
                        <m:ctrlPr>
                          <a:rPr lang="en-US" sz="2400" b="0" i="1" smtClean="0">
                            <a:solidFill>
                              <a:srgbClr val="F0553B"/>
                            </a:solidFill>
                            <a:latin typeface="Cambria Math" panose="02040503050406030204" pitchFamily="18" charset="0"/>
                          </a:rPr>
                        </m:ctrlPr>
                      </m:dPr>
                      <m:e>
                        <m:r>
                          <a:rPr lang="en-US" sz="2400" b="0" i="1" smtClean="0">
                            <a:solidFill>
                              <a:srgbClr val="F0553B"/>
                            </a:solidFill>
                            <a:latin typeface="Cambria Math" panose="02040503050406030204" pitchFamily="18" charset="0"/>
                          </a:rPr>
                          <m:t>1</m:t>
                        </m:r>
                      </m:e>
                    </m:d>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r>
                          <a:rPr lang="en-US" sz="2400" b="0" i="1" smtClean="0">
                            <a:latin typeface="Cambria Math" panose="02040503050406030204" pitchFamily="18" charset="0"/>
                          </a:rPr>
                          <m:t>−1</m:t>
                        </m:r>
                      </m:e>
                    </m:d>
                    <m:d>
                      <m:dPr>
                        <m:ctrlPr>
                          <a:rPr lang="en-US" sz="2400" b="0" i="1" smtClean="0">
                            <a:solidFill>
                              <a:schemeClr val="accent5"/>
                            </a:solidFill>
                            <a:latin typeface="Cambria Math" panose="02040503050406030204" pitchFamily="18" charset="0"/>
                          </a:rPr>
                        </m:ctrlPr>
                      </m:dPr>
                      <m:e>
                        <m:func>
                          <m:funcPr>
                            <m:ctrlPr>
                              <a:rPr lang="en-US" sz="2400" b="0" i="0" smtClean="0">
                                <a:solidFill>
                                  <a:schemeClr val="accent5"/>
                                </a:solidFill>
                                <a:latin typeface="Cambria Math" panose="02040503050406030204" pitchFamily="18" charset="0"/>
                              </a:rPr>
                            </m:ctrlPr>
                          </m:funcPr>
                          <m:fName>
                            <m:r>
                              <m:rPr>
                                <m:sty m:val="p"/>
                              </m:rPr>
                              <a:rPr lang="en-US" sz="2400" b="0" i="0" smtClean="0">
                                <a:solidFill>
                                  <a:schemeClr val="accent5"/>
                                </a:solidFill>
                                <a:latin typeface="Cambria Math" panose="02040503050406030204" pitchFamily="18" charset="0"/>
                              </a:rPr>
                              <m:t>cos</m:t>
                            </m:r>
                          </m:fName>
                          <m:e>
                            <m:d>
                              <m:dPr>
                                <m:ctrlPr>
                                  <a:rPr lang="en-US" sz="2400" i="1">
                                    <a:solidFill>
                                      <a:schemeClr val="accent5"/>
                                    </a:solidFill>
                                    <a:latin typeface="Cambria Math" panose="02040503050406030204" pitchFamily="18" charset="0"/>
                                  </a:rPr>
                                </m:ctrlPr>
                              </m:dPr>
                              <m:e>
                                <m:sSub>
                                  <m:sSubPr>
                                    <m:ctrlPr>
                                      <a:rPr lang="en-US" sz="2400" i="1">
                                        <a:solidFill>
                                          <a:schemeClr val="accent5"/>
                                        </a:solidFill>
                                        <a:latin typeface="Cambria Math" panose="02040503050406030204" pitchFamily="18" charset="0"/>
                                      </a:rPr>
                                    </m:ctrlPr>
                                  </m:sSubPr>
                                  <m:e>
                                    <m:r>
                                      <a:rPr lang="en-US" sz="2400" i="1">
                                        <a:solidFill>
                                          <a:schemeClr val="accent5"/>
                                        </a:solidFill>
                                        <a:latin typeface="Cambria Math" panose="02040503050406030204" pitchFamily="18" charset="0"/>
                                      </a:rPr>
                                      <m:t>𝑣</m:t>
                                    </m:r>
                                  </m:e>
                                  <m:sub>
                                    <m:r>
                                      <a:rPr lang="en-US" sz="2400" i="1">
                                        <a:solidFill>
                                          <a:schemeClr val="accent5"/>
                                        </a:solidFill>
                                        <a:latin typeface="Cambria Math" panose="02040503050406030204" pitchFamily="18" charset="0"/>
                                      </a:rPr>
                                      <m:t>2</m:t>
                                    </m:r>
                                  </m:sub>
                                </m:sSub>
                              </m:e>
                            </m:d>
                          </m:e>
                        </m:func>
                      </m:e>
                    </m:d>
                  </m:oMath>
                </a14:m>
                <a:r>
                  <a:rPr lang="en-US" sz="2400">
                    <a:solidFill>
                      <a:srgbClr val="00CC96"/>
                    </a:solidFill>
                  </a:rPr>
                  <a:t> </a:t>
                </a:r>
                <a:endParaRPr lang="en-US" sz="2400"/>
              </a:p>
            </p:txBody>
          </p:sp>
        </mc:Choice>
        <mc:Fallback>
          <p:sp>
            <p:nvSpPr>
              <p:cNvPr id="9" name="TextBox 8">
                <a:extLst>
                  <a:ext uri="{FF2B5EF4-FFF2-40B4-BE49-F238E27FC236}">
                    <a16:creationId xmlns:a16="http://schemas.microsoft.com/office/drawing/2014/main" id="{1046C1D5-EE1F-7683-45D8-609E46E92E91}"/>
                  </a:ext>
                </a:extLst>
              </p:cNvPr>
              <p:cNvSpPr txBox="1">
                <a:spLocks noRot="1" noChangeAspect="1" noMove="1" noResize="1" noEditPoints="1" noAdjustHandles="1" noChangeArrowheads="1" noChangeShapeType="1" noTextEdit="1"/>
              </p:cNvSpPr>
              <p:nvPr/>
            </p:nvSpPr>
            <p:spPr>
              <a:xfrm>
                <a:off x="8247200" y="3694055"/>
                <a:ext cx="4040578" cy="461665"/>
              </a:xfrm>
              <a:prstGeom prst="rect">
                <a:avLst/>
              </a:prstGeom>
              <a:blipFill>
                <a:blip r:embed="rId26"/>
                <a:stretch>
                  <a:fillRect b="-526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AE20E855-E167-BB18-62CF-C13DD84032F8}"/>
                  </a:ext>
                </a:extLst>
              </p:cNvPr>
              <p:cNvSpPr txBox="1"/>
              <p:nvPr/>
            </p:nvSpPr>
            <p:spPr>
              <a:xfrm>
                <a:off x="8262669" y="4269792"/>
                <a:ext cx="4040578" cy="46166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=8.39</m:t>
                    </m:r>
                    <m:d>
                      <m:dPr>
                        <m:ctrlPr>
                          <a:rPr lang="en-US" sz="2400" b="0" i="1" smtClean="0">
                            <a:solidFill>
                              <a:srgbClr val="F0553B"/>
                            </a:solidFill>
                            <a:latin typeface="Cambria Math" panose="02040503050406030204" pitchFamily="18" charset="0"/>
                          </a:rPr>
                        </m:ctrlPr>
                      </m:dPr>
                      <m:e>
                        <m:r>
                          <a:rPr lang="en-US" sz="2400" b="0" i="1" smtClean="0">
                            <a:solidFill>
                              <a:srgbClr val="F0553B"/>
                            </a:solidFill>
                            <a:latin typeface="Cambria Math" panose="02040503050406030204" pitchFamily="18" charset="0"/>
                          </a:rPr>
                          <m:t>1</m:t>
                        </m:r>
                      </m:e>
                    </m:d>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r>
                          <a:rPr lang="en-US" sz="2400" b="0" i="1" smtClean="0">
                            <a:latin typeface="Cambria Math" panose="02040503050406030204" pitchFamily="18" charset="0"/>
                          </a:rPr>
                          <m:t>−1</m:t>
                        </m:r>
                      </m:e>
                    </m:d>
                    <m:d>
                      <m:dPr>
                        <m:ctrlPr>
                          <a:rPr lang="en-US" sz="2400" b="0" i="1" smtClean="0">
                            <a:solidFill>
                              <a:schemeClr val="accent5"/>
                            </a:solidFill>
                            <a:latin typeface="Cambria Math" panose="02040503050406030204" pitchFamily="18" charset="0"/>
                          </a:rPr>
                        </m:ctrlPr>
                      </m:dPr>
                      <m:e>
                        <m:r>
                          <a:rPr lang="en-US" sz="2400" b="0" i="1" smtClean="0">
                            <a:solidFill>
                              <a:schemeClr val="accent5"/>
                            </a:solidFill>
                            <a:latin typeface="Cambria Math" panose="02040503050406030204" pitchFamily="18" charset="0"/>
                          </a:rPr>
                          <m:t>−0.42</m:t>
                        </m:r>
                      </m:e>
                    </m:d>
                  </m:oMath>
                </a14:m>
                <a:r>
                  <a:rPr lang="en-US" sz="2400">
                    <a:solidFill>
                      <a:srgbClr val="00CC96"/>
                    </a:solidFill>
                  </a:rPr>
                  <a:t> </a:t>
                </a:r>
                <a:endParaRPr lang="en-US" sz="2400"/>
              </a:p>
            </p:txBody>
          </p:sp>
        </mc:Choice>
        <mc:Fallback>
          <p:sp>
            <p:nvSpPr>
              <p:cNvPr id="11" name="TextBox 10">
                <a:extLst>
                  <a:ext uri="{FF2B5EF4-FFF2-40B4-BE49-F238E27FC236}">
                    <a16:creationId xmlns:a16="http://schemas.microsoft.com/office/drawing/2014/main" id="{AE20E855-E167-BB18-62CF-C13DD84032F8}"/>
                  </a:ext>
                </a:extLst>
              </p:cNvPr>
              <p:cNvSpPr txBox="1">
                <a:spLocks noRot="1" noChangeAspect="1" noMove="1" noResize="1" noEditPoints="1" noAdjustHandles="1" noChangeArrowheads="1" noChangeShapeType="1" noTextEdit="1"/>
              </p:cNvSpPr>
              <p:nvPr/>
            </p:nvSpPr>
            <p:spPr>
              <a:xfrm>
                <a:off x="8262669" y="4269792"/>
                <a:ext cx="4040578" cy="461665"/>
              </a:xfrm>
              <a:prstGeom prst="rect">
                <a:avLst/>
              </a:prstGeom>
              <a:blipFill>
                <a:blip r:embed="rId2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64FA4646-24D8-6C71-BB3E-93FDDAAA8782}"/>
                  </a:ext>
                </a:extLst>
              </p:cNvPr>
              <p:cNvSpPr txBox="1"/>
              <p:nvPr/>
            </p:nvSpPr>
            <p:spPr>
              <a:xfrm>
                <a:off x="8838432" y="2761861"/>
                <a:ext cx="3562985" cy="855042"/>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b="0" i="1" smtClean="0">
                              <a:latin typeface="Cambria Math" panose="02040503050406030204" pitchFamily="18" charset="0"/>
                            </a:rPr>
                            <m:t>3</m:t>
                          </m:r>
                        </m:sub>
                        <m:sup>
                          <m:r>
                            <a:rPr lang="en-US" sz="2400" i="1">
                              <a:latin typeface="Cambria Math" panose="02040503050406030204" pitchFamily="18" charset="0"/>
                            </a:rPr>
                            <m:t>𝑓</m:t>
                          </m:r>
                        </m:sup>
                      </m:sSubSup>
                      <m:d>
                        <m:dPr>
                          <m:ctrlPr>
                            <a:rPr lang="en-US" sz="2400" i="1">
                              <a:solidFill>
                                <a:srgbClr val="F0553B"/>
                              </a:solidFill>
                              <a:latin typeface="Cambria Math" panose="02040503050406030204" pitchFamily="18" charset="0"/>
                            </a:rPr>
                          </m:ctrlPr>
                        </m:dPr>
                        <m:e>
                          <m:f>
                            <m:fPr>
                              <m:ctrlPr>
                                <a:rPr lang="en-US" sz="2400" i="1">
                                  <a:solidFill>
                                    <a:srgbClr val="F0553B"/>
                                  </a:solidFill>
                                  <a:latin typeface="Cambria Math" panose="02040503050406030204" pitchFamily="18" charset="0"/>
                                </a:rPr>
                              </m:ctrlPr>
                            </m:fPr>
                            <m:num>
                              <m:r>
                                <a:rPr lang="en-US" sz="2400" i="1">
                                  <a:solidFill>
                                    <a:srgbClr val="F0553B"/>
                                  </a:solidFill>
                                  <a:latin typeface="Cambria Math" panose="02040503050406030204" pitchFamily="18" charset="0"/>
                                </a:rPr>
                                <m:t>𝜕</m:t>
                              </m:r>
                              <m:sSub>
                                <m:sSubPr>
                                  <m:ctrlPr>
                                    <a:rPr lang="en-US" sz="2400" i="1">
                                      <a:solidFill>
                                        <a:srgbClr val="F0553B"/>
                                      </a:solidFill>
                                      <a:latin typeface="Cambria Math" panose="02040503050406030204" pitchFamily="18" charset="0"/>
                                    </a:rPr>
                                  </m:ctrlPr>
                                </m:sSubPr>
                                <m:e>
                                  <m:r>
                                    <a:rPr lang="en-US" sz="2400" i="1">
                                      <a:solidFill>
                                        <a:srgbClr val="F0553B"/>
                                      </a:solidFill>
                                      <a:latin typeface="Cambria Math" panose="02040503050406030204" pitchFamily="18" charset="0"/>
                                    </a:rPr>
                                    <m:t>𝑣</m:t>
                                  </m:r>
                                </m:e>
                                <m:sub>
                                  <m:r>
                                    <a:rPr lang="en-US" sz="2400" b="0" i="1" smtClean="0">
                                      <a:solidFill>
                                        <a:srgbClr val="F0553B"/>
                                      </a:solidFill>
                                      <a:latin typeface="Cambria Math" panose="02040503050406030204" pitchFamily="18" charset="0"/>
                                    </a:rPr>
                                    <m:t>3</m:t>
                                  </m:r>
                                </m:sub>
                              </m:sSub>
                            </m:num>
                            <m:den>
                              <m:r>
                                <a:rPr lang="en-US" sz="2400" i="1">
                                  <a:solidFill>
                                    <a:srgbClr val="F0553B"/>
                                  </a:solidFill>
                                  <a:latin typeface="Cambria Math" panose="02040503050406030204" pitchFamily="18" charset="0"/>
                                </a:rPr>
                                <m:t>𝜕</m:t>
                              </m:r>
                              <m:sSub>
                                <m:sSubPr>
                                  <m:ctrlPr>
                                    <a:rPr lang="en-US" sz="2400" i="1">
                                      <a:solidFill>
                                        <a:srgbClr val="F0553B"/>
                                      </a:solidFill>
                                      <a:latin typeface="Cambria Math" panose="02040503050406030204" pitchFamily="18" charset="0"/>
                                    </a:rPr>
                                  </m:ctrlPr>
                                </m:sSubPr>
                                <m:e>
                                  <m:r>
                                    <a:rPr lang="en-US" sz="2400" i="1">
                                      <a:solidFill>
                                        <a:srgbClr val="F0553B"/>
                                      </a:solidFill>
                                      <a:latin typeface="Cambria Math" panose="02040503050406030204" pitchFamily="18" charset="0"/>
                                    </a:rPr>
                                    <m:t>𝑣</m:t>
                                  </m:r>
                                </m:e>
                                <m:sub>
                                  <m:r>
                                    <a:rPr lang="en-US" sz="2400" b="0" i="1" smtClean="0">
                                      <a:solidFill>
                                        <a:srgbClr val="F0553B"/>
                                      </a:solidFill>
                                      <a:latin typeface="Cambria Math" panose="02040503050406030204" pitchFamily="18" charset="0"/>
                                    </a:rPr>
                                    <m:t>2</m:t>
                                  </m:r>
                                </m:sub>
                              </m:sSub>
                            </m:den>
                          </m:f>
                        </m:e>
                      </m:d>
                      <m:r>
                        <a:rPr lang="en-US" sz="2400" b="0" i="1" smtClean="0">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b="0" i="1" smtClean="0">
                              <a:latin typeface="Cambria Math" panose="02040503050406030204" pitchFamily="18" charset="0"/>
                            </a:rPr>
                            <m:t>5</m:t>
                          </m:r>
                        </m:sub>
                        <m:sup>
                          <m:r>
                            <a:rPr lang="en-US" sz="2400" i="1">
                              <a:latin typeface="Cambria Math" panose="02040503050406030204" pitchFamily="18" charset="0"/>
                            </a:rPr>
                            <m:t>𝑓</m:t>
                          </m:r>
                        </m:sup>
                      </m:sSubSup>
                      <m:d>
                        <m:dPr>
                          <m:ctrlPr>
                            <a:rPr lang="en-US" sz="2400" i="1">
                              <a:solidFill>
                                <a:schemeClr val="accent5"/>
                              </a:solidFill>
                              <a:latin typeface="Cambria Math" panose="02040503050406030204" pitchFamily="18" charset="0"/>
                            </a:rPr>
                          </m:ctrlPr>
                        </m:dPr>
                        <m:e>
                          <m:f>
                            <m:fPr>
                              <m:ctrlPr>
                                <a:rPr lang="en-US" sz="2400" i="1">
                                  <a:solidFill>
                                    <a:schemeClr val="accent5"/>
                                  </a:solidFill>
                                  <a:latin typeface="Cambria Math" panose="02040503050406030204" pitchFamily="18" charset="0"/>
                                </a:rPr>
                              </m:ctrlPr>
                            </m:fPr>
                            <m:num>
                              <m:r>
                                <a:rPr lang="en-US" sz="2400" i="1">
                                  <a:solidFill>
                                    <a:schemeClr val="accent5"/>
                                  </a:solidFill>
                                  <a:latin typeface="Cambria Math" panose="02040503050406030204" pitchFamily="18" charset="0"/>
                                </a:rPr>
                                <m:t>𝜕</m:t>
                              </m:r>
                              <m:sSub>
                                <m:sSubPr>
                                  <m:ctrlPr>
                                    <a:rPr lang="en-US" sz="2400" i="1">
                                      <a:solidFill>
                                        <a:schemeClr val="accent5"/>
                                      </a:solidFill>
                                      <a:latin typeface="Cambria Math" panose="02040503050406030204" pitchFamily="18" charset="0"/>
                                    </a:rPr>
                                  </m:ctrlPr>
                                </m:sSubPr>
                                <m:e>
                                  <m:r>
                                    <a:rPr lang="en-US" sz="2400" i="1">
                                      <a:solidFill>
                                        <a:schemeClr val="accent5"/>
                                      </a:solidFill>
                                      <a:latin typeface="Cambria Math" panose="02040503050406030204" pitchFamily="18" charset="0"/>
                                    </a:rPr>
                                    <m:t>𝑣</m:t>
                                  </m:r>
                                </m:e>
                                <m:sub>
                                  <m:r>
                                    <a:rPr lang="en-US" sz="2400" b="0" i="1" smtClean="0">
                                      <a:solidFill>
                                        <a:schemeClr val="accent5"/>
                                      </a:solidFill>
                                      <a:latin typeface="Cambria Math" panose="02040503050406030204" pitchFamily="18" charset="0"/>
                                    </a:rPr>
                                    <m:t>5</m:t>
                                  </m:r>
                                </m:sub>
                              </m:sSub>
                            </m:num>
                            <m:den>
                              <m:r>
                                <a:rPr lang="en-US" sz="2400" i="1">
                                  <a:solidFill>
                                    <a:schemeClr val="accent5"/>
                                  </a:solidFill>
                                  <a:latin typeface="Cambria Math" panose="02040503050406030204" pitchFamily="18" charset="0"/>
                                </a:rPr>
                                <m:t>𝜕</m:t>
                              </m:r>
                              <m:sSub>
                                <m:sSubPr>
                                  <m:ctrlPr>
                                    <a:rPr lang="en-US" sz="2400" b="0" i="1" smtClean="0">
                                      <a:solidFill>
                                        <a:schemeClr val="accent5"/>
                                      </a:solidFill>
                                      <a:latin typeface="Cambria Math" panose="02040503050406030204" pitchFamily="18" charset="0"/>
                                    </a:rPr>
                                  </m:ctrlPr>
                                </m:sSubPr>
                                <m:e>
                                  <m:r>
                                    <a:rPr lang="en-US" sz="2400" b="0" i="1" smtClean="0">
                                      <a:solidFill>
                                        <a:schemeClr val="accent5"/>
                                      </a:solidFill>
                                      <a:latin typeface="Cambria Math" panose="02040503050406030204" pitchFamily="18" charset="0"/>
                                    </a:rPr>
                                    <m:t>𝑣</m:t>
                                  </m:r>
                                </m:e>
                                <m:sub>
                                  <m:r>
                                    <a:rPr lang="en-US" sz="2400" b="0" i="1" smtClean="0">
                                      <a:solidFill>
                                        <a:schemeClr val="accent5"/>
                                      </a:solidFill>
                                      <a:latin typeface="Cambria Math" panose="02040503050406030204" pitchFamily="18" charset="0"/>
                                    </a:rPr>
                                    <m:t>2</m:t>
                                  </m:r>
                                </m:sub>
                              </m:sSub>
                            </m:den>
                          </m:f>
                        </m:e>
                      </m:d>
                    </m:oMath>
                  </m:oMathPara>
                </a14:m>
                <a:endParaRPr lang="en-US" sz="2400"/>
              </a:p>
            </p:txBody>
          </p:sp>
        </mc:Choice>
        <mc:Fallback>
          <p:sp>
            <p:nvSpPr>
              <p:cNvPr id="13" name="TextBox 12">
                <a:extLst>
                  <a:ext uri="{FF2B5EF4-FFF2-40B4-BE49-F238E27FC236}">
                    <a16:creationId xmlns:a16="http://schemas.microsoft.com/office/drawing/2014/main" id="{64FA4646-24D8-6C71-BB3E-93FDDAAA8782}"/>
                  </a:ext>
                </a:extLst>
              </p:cNvPr>
              <p:cNvSpPr txBox="1">
                <a:spLocks noRot="1" noChangeAspect="1" noMove="1" noResize="1" noEditPoints="1" noAdjustHandles="1" noChangeArrowheads="1" noChangeShapeType="1" noTextEdit="1"/>
              </p:cNvSpPr>
              <p:nvPr/>
            </p:nvSpPr>
            <p:spPr>
              <a:xfrm>
                <a:off x="8838432" y="2761861"/>
                <a:ext cx="3562985" cy="855042"/>
              </a:xfrm>
              <a:prstGeom prst="rect">
                <a:avLst/>
              </a:prstGeom>
              <a:blipFill>
                <a:blip r:embed="rId28"/>
                <a:stretch>
                  <a:fillRect b="-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8B07D482-3D0C-1DA6-779B-5B066ED53458}"/>
                  </a:ext>
                </a:extLst>
              </p:cNvPr>
              <p:cNvSpPr txBox="1"/>
              <p:nvPr/>
            </p:nvSpPr>
            <p:spPr>
              <a:xfrm>
                <a:off x="1142455" y="6307462"/>
                <a:ext cx="1585772" cy="479427"/>
              </a:xfrm>
              <a:prstGeom prst="rect">
                <a:avLst/>
              </a:prstGeom>
              <a:noFill/>
            </p:spPr>
            <p:txBody>
              <a:bodyPr wrap="square">
                <a:spAutoFit/>
              </a:bodyPr>
              <a:lstStyle/>
              <a:p>
                <a:pPr/>
                <a14:m>
                  <m:oMathPara xmlns:m="http://schemas.openxmlformats.org/officeDocument/2006/math">
                    <m:oMath>
                      <m:sSubSup>
                        <m:sSubSupPr>
                          <m:ctrlPr>
                            <a:rPr lang="en-US" sz="2000" b="1" i="1">
                              <a:solidFill>
                                <a:schemeClr val="accent4"/>
                              </a:solidFill>
                              <a:latin typeface="Cambria Math" panose="02040503050406030204" pitchFamily="18" charset="0"/>
                            </a:rPr>
                          </m:ctrlPr>
                        </m:sSubSupPr>
                        <m:e>
                          <m:r>
                            <a:rPr lang="en-US" sz="2000" b="1" i="1">
                              <a:solidFill>
                                <a:schemeClr val="accent4"/>
                              </a:solidFill>
                              <a:latin typeface="Cambria Math" panose="02040503050406030204" pitchFamily="18" charset="0"/>
                            </a:rPr>
                            <m:t>𝒂</m:t>
                          </m:r>
                        </m:e>
                        <m:sub>
                          <m:r>
                            <a:rPr lang="en-US" sz="2000" b="1" i="1" smtClean="0">
                              <a:solidFill>
                                <a:schemeClr val="accent4"/>
                              </a:solidFill>
                              <a:latin typeface="Cambria Math" panose="02040503050406030204" pitchFamily="18" charset="0"/>
                            </a:rPr>
                            <m:t>𝟐</m:t>
                          </m:r>
                        </m:sub>
                        <m:sup>
                          <m:r>
                            <a:rPr lang="en-US" sz="2000" b="1" i="1">
                              <a:solidFill>
                                <a:schemeClr val="accent4"/>
                              </a:solidFill>
                              <a:latin typeface="Cambria Math" panose="02040503050406030204" pitchFamily="18" charset="0"/>
                            </a:rPr>
                            <m:t>𝒇</m:t>
                          </m:r>
                        </m:sup>
                      </m:sSubSup>
                      <m:r>
                        <a:rPr lang="en-US" sz="2000" b="1" i="1">
                          <a:solidFill>
                            <a:schemeClr val="accent4"/>
                          </a:solidFill>
                          <a:latin typeface="Cambria Math" panose="02040503050406030204" pitchFamily="18" charset="0"/>
                        </a:rPr>
                        <m:t>=</m:t>
                      </m:r>
                      <m:r>
                        <a:rPr lang="en-US" sz="2000" b="1" i="1">
                          <a:solidFill>
                            <a:schemeClr val="accent4"/>
                          </a:solidFill>
                          <a:latin typeface="Cambria Math" panose="02040503050406030204" pitchFamily="18" charset="0"/>
                        </a:rPr>
                        <m:t>𝟖</m:t>
                      </m:r>
                      <m:r>
                        <a:rPr lang="en-US" sz="2000" b="1" i="1">
                          <a:solidFill>
                            <a:schemeClr val="accent4"/>
                          </a:solidFill>
                          <a:latin typeface="Cambria Math" panose="02040503050406030204" pitchFamily="18" charset="0"/>
                        </a:rPr>
                        <m:t>.</m:t>
                      </m:r>
                      <m:r>
                        <a:rPr lang="en-US" sz="2000" b="1" i="1" smtClean="0">
                          <a:solidFill>
                            <a:schemeClr val="accent4"/>
                          </a:solidFill>
                          <a:latin typeface="Cambria Math" panose="02040503050406030204" pitchFamily="18" charset="0"/>
                        </a:rPr>
                        <m:t>𝟖𝟏</m:t>
                      </m:r>
                    </m:oMath>
                  </m:oMathPara>
                </a14:m>
                <a:endParaRPr lang="en-US" sz="2000"/>
              </a:p>
            </p:txBody>
          </p:sp>
        </mc:Choice>
        <mc:Fallback>
          <p:sp>
            <p:nvSpPr>
              <p:cNvPr id="17" name="TextBox 16">
                <a:extLst>
                  <a:ext uri="{FF2B5EF4-FFF2-40B4-BE49-F238E27FC236}">
                    <a16:creationId xmlns:a16="http://schemas.microsoft.com/office/drawing/2014/main" id="{8B07D482-3D0C-1DA6-779B-5B066ED53458}"/>
                  </a:ext>
                </a:extLst>
              </p:cNvPr>
              <p:cNvSpPr txBox="1">
                <a:spLocks noRot="1" noChangeAspect="1" noMove="1" noResize="1" noEditPoints="1" noAdjustHandles="1" noChangeArrowheads="1" noChangeShapeType="1" noTextEdit="1"/>
              </p:cNvSpPr>
              <p:nvPr/>
            </p:nvSpPr>
            <p:spPr>
              <a:xfrm>
                <a:off x="1142455" y="6307462"/>
                <a:ext cx="1585772" cy="479427"/>
              </a:xfrm>
              <a:prstGeom prst="rect">
                <a:avLst/>
              </a:prstGeom>
              <a:blipFill>
                <a:blip r:embed="rId29"/>
                <a:stretch>
                  <a:fillRect b="-2564"/>
                </a:stretch>
              </a:blipFill>
            </p:spPr>
            <p:txBody>
              <a:bodyPr/>
              <a:lstStyle/>
              <a:p>
                <a:r>
                  <a:rPr lang="en-US">
                    <a:noFill/>
                  </a:rPr>
                  <a:t> </a:t>
                </a:r>
              </a:p>
            </p:txBody>
          </p:sp>
        </mc:Fallback>
      </mc:AlternateContent>
      <p:sp>
        <p:nvSpPr>
          <p:cNvPr id="3" name="TextBox 2">
            <a:extLst>
              <a:ext uri="{FF2B5EF4-FFF2-40B4-BE49-F238E27FC236}">
                <a16:creationId xmlns:a16="http://schemas.microsoft.com/office/drawing/2014/main" id="{C3F1FBC2-DD20-6FA3-1158-C4DF09312BF1}"/>
              </a:ext>
            </a:extLst>
          </p:cNvPr>
          <p:cNvSpPr txBox="1"/>
          <p:nvPr/>
        </p:nvSpPr>
        <p:spPr>
          <a:xfrm>
            <a:off x="11346873" y="6567771"/>
            <a:ext cx="880369" cy="307777"/>
          </a:xfrm>
          <a:prstGeom prst="rect">
            <a:avLst/>
          </a:prstGeom>
          <a:noFill/>
        </p:spPr>
        <p:txBody>
          <a:bodyPr wrap="none" rtlCol="0">
            <a:spAutoFit/>
          </a:bodyPr>
          <a:lstStyle/>
          <a:p>
            <a:r>
              <a:rPr lang="en-US" sz="1400"/>
              <a:t>9803087</a:t>
            </a:r>
          </a:p>
        </p:txBody>
      </p:sp>
      <p:pic>
        <p:nvPicPr>
          <p:cNvPr id="5" name="Picture 4">
            <a:extLst>
              <a:ext uri="{FF2B5EF4-FFF2-40B4-BE49-F238E27FC236}">
                <a16:creationId xmlns:a16="http://schemas.microsoft.com/office/drawing/2014/main" id="{280039E9-6A40-55C1-8529-6CBB1742656D}"/>
              </a:ext>
            </a:extLst>
          </p:cNvPr>
          <p:cNvPicPr>
            <a:picLocks noChangeAspect="1"/>
          </p:cNvPicPr>
          <p:nvPr/>
        </p:nvPicPr>
        <p:blipFill>
          <a:blip r:embed="rId30"/>
          <a:stretch>
            <a:fillRect/>
          </a:stretch>
        </p:blipFill>
        <p:spPr>
          <a:xfrm>
            <a:off x="11312842" y="5697970"/>
            <a:ext cx="914400" cy="914400"/>
          </a:xfrm>
          <a:prstGeom prst="rect">
            <a:avLst/>
          </a:prstGeom>
        </p:spPr>
      </p:pic>
    </p:spTree>
    <p:extLst>
      <p:ext uri="{BB962C8B-B14F-4D97-AF65-F5344CB8AC3E}">
        <p14:creationId xmlns:p14="http://schemas.microsoft.com/office/powerpoint/2010/main" val="371089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P spid="1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E3A9F-0C77-24DB-D209-D49172400E35}"/>
            </a:ext>
          </a:extLst>
        </p:cNvPr>
        <p:cNvGrpSpPr/>
        <p:nvPr/>
      </p:nvGrpSpPr>
      <p:grpSpPr>
        <a:xfrm>
          <a:off x="0" y="0"/>
          <a:ext cx="0" cy="0"/>
          <a:chOff x="0" y="0"/>
          <a:chExt cx="0" cy="0"/>
        </a:xfrm>
      </p:grpSpPr>
      <p:sp>
        <p:nvSpPr>
          <p:cNvPr id="13" name="Rectangle 12">
            <a:extLst>
              <a:ext uri="{FF2B5EF4-FFF2-40B4-BE49-F238E27FC236}">
                <a16:creationId xmlns:a16="http://schemas.microsoft.com/office/drawing/2014/main" id="{03E4B6C2-A286-AFA8-0A19-A76DCC532FFD}"/>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2" name="Title 1">
                <a:extLst>
                  <a:ext uri="{FF2B5EF4-FFF2-40B4-BE49-F238E27FC236}">
                    <a16:creationId xmlns:a16="http://schemas.microsoft.com/office/drawing/2014/main" id="{EEFF1A83-3F0F-BC2B-ADC2-1A748E6E909B}"/>
                  </a:ext>
                </a:extLst>
              </p:cNvPr>
              <p:cNvSpPr>
                <a:spLocks noGrp="1"/>
              </p:cNvSpPr>
              <p:nvPr>
                <p:ph type="title"/>
              </p:nvPr>
            </p:nvSpPr>
            <p:spPr/>
            <p:txBody>
              <a:bodyPr>
                <a:normAutofit/>
              </a:bodyPr>
              <a:lstStyle/>
              <a:p>
                <a:r>
                  <a:rPr lang="en-US"/>
                  <a:t>Backward </a:t>
                </a:r>
                <a:r>
                  <a:rPr lang="en-US" err="1"/>
                  <a:t>Autodiff</a:t>
                </a:r>
                <a:r>
                  <a:rPr lang="en-US"/>
                  <a:t> </a:t>
                </a:r>
                <a14:m>
                  <m:oMath xmlns:m="http://schemas.openxmlformats.org/officeDocument/2006/math">
                    <m:sSubSup>
                      <m:sSubSupPr>
                        <m:ctrlPr>
                          <a:rPr lang="en-US" b="1" i="1">
                            <a:solidFill>
                              <a:schemeClr val="accent4"/>
                            </a:solidFill>
                            <a:latin typeface="Cambria Math" panose="02040503050406030204" pitchFamily="18" charset="0"/>
                          </a:rPr>
                        </m:ctrlPr>
                      </m:sSubSupPr>
                      <m:e>
                        <m:r>
                          <a:rPr lang="en-US" b="1" i="1">
                            <a:solidFill>
                              <a:schemeClr val="accent4"/>
                            </a:solidFill>
                            <a:latin typeface="Cambria Math" panose="02040503050406030204" pitchFamily="18" charset="0"/>
                          </a:rPr>
                          <m:t>𝒂</m:t>
                        </m:r>
                      </m:e>
                      <m:sub>
                        <m:r>
                          <a:rPr lang="en-US" b="1" i="1" smtClean="0">
                            <a:solidFill>
                              <a:schemeClr val="accent4"/>
                            </a:solidFill>
                            <a:latin typeface="Cambria Math" panose="02040503050406030204" pitchFamily="18" charset="0"/>
                          </a:rPr>
                          <m:t>𝟏</m:t>
                        </m:r>
                      </m:sub>
                      <m:sup>
                        <m:r>
                          <a:rPr lang="en-US" b="1" i="1">
                            <a:solidFill>
                              <a:schemeClr val="accent4"/>
                            </a:solidFill>
                            <a:latin typeface="Cambria Math" panose="02040503050406030204" pitchFamily="18" charset="0"/>
                          </a:rPr>
                          <m:t>𝒇</m:t>
                        </m:r>
                      </m:sup>
                    </m:sSubSup>
                  </m:oMath>
                </a14:m>
                <a:endParaRPr lang="en-US"/>
              </a:p>
            </p:txBody>
          </p:sp>
        </mc:Choice>
        <mc:Fallback>
          <p:sp>
            <p:nvSpPr>
              <p:cNvPr id="2" name="Title 1">
                <a:extLst>
                  <a:ext uri="{FF2B5EF4-FFF2-40B4-BE49-F238E27FC236}">
                    <a16:creationId xmlns:a16="http://schemas.microsoft.com/office/drawing/2014/main" id="{EEFF1A83-3F0F-BC2B-ADC2-1A748E6E909B}"/>
                  </a:ext>
                </a:extLst>
              </p:cNvPr>
              <p:cNvSpPr>
                <a:spLocks noGrp="1" noRot="1" noChangeAspect="1" noMove="1" noResize="1" noEditPoints="1" noAdjustHandles="1" noChangeArrowheads="1" noChangeShapeType="1" noTextEdit="1"/>
              </p:cNvSpPr>
              <p:nvPr>
                <p:ph type="title"/>
              </p:nvPr>
            </p:nvSpPr>
            <p:spPr>
              <a:blipFill>
                <a:blip r:embed="rId3"/>
                <a:stretch>
                  <a:fillRect l="-2083" b="-1325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6D3ECDFA-65F7-51E8-C98E-38B8FFDFB035}"/>
                  </a:ext>
                </a:extLst>
              </p:cNvPr>
              <p:cNvSpPr>
                <a:spLocks noGrp="1"/>
              </p:cNvSpPr>
              <p:nvPr>
                <p:ph idx="1"/>
              </p:nvPr>
            </p:nvSpPr>
            <p:spPr>
              <a:xfrm>
                <a:off x="312421" y="1424540"/>
                <a:ext cx="11567160" cy="1274792"/>
              </a:xfrm>
            </p:spPr>
            <p:txBody>
              <a:bodyPr>
                <a:normAutofit/>
              </a:bodyPr>
              <a:lstStyle/>
              <a:p>
                <a:pPr marL="514350" indent="-514350">
                  <a:buAutoNum type="arabicPeriod"/>
                </a:pPr>
                <a:r>
                  <a:rPr lang="en-US" sz="2400"/>
                  <a:t>Initialize the final adjoint </a:t>
                </a:r>
                <a14:m>
                  <m:oMath xmlns:m="http://schemas.openxmlformats.org/officeDocument/2006/math">
                    <m:sSubSup>
                      <m:sSubSupPr>
                        <m:ctrlPr>
                          <a:rPr lang="en-US" sz="2400" b="0" i="1">
                            <a:latin typeface="Cambria Math" panose="02040503050406030204" pitchFamily="18" charset="0"/>
                          </a:rPr>
                        </m:ctrlPr>
                      </m:sSubSupPr>
                      <m:e>
                        <m:r>
                          <a:rPr lang="en-US" sz="2400" b="0" i="1">
                            <a:latin typeface="Cambria Math" panose="02040503050406030204" pitchFamily="18" charset="0"/>
                          </a:rPr>
                          <m:t>𝑎</m:t>
                        </m:r>
                      </m:e>
                      <m:sub>
                        <m:r>
                          <a:rPr lang="en-US" sz="2400" b="0" i="1" smtClean="0">
                            <a:latin typeface="Cambria Math" panose="02040503050406030204" pitchFamily="18" charset="0"/>
                          </a:rPr>
                          <m:t>𝑓</m:t>
                        </m:r>
                      </m:sub>
                      <m:sup>
                        <m:r>
                          <a:rPr lang="en-US" sz="2400" b="0" i="1">
                            <a:latin typeface="Cambria Math" panose="02040503050406030204" pitchFamily="18" charset="0"/>
                          </a:rPr>
                          <m:t>𝑓</m:t>
                        </m:r>
                      </m:sup>
                    </m:sSub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m:t>
                        </m:r>
                        <m:r>
                          <a:rPr lang="en-US" sz="2400" b="0" i="1" smtClean="0">
                            <a:latin typeface="Cambria Math" panose="02040503050406030204" pitchFamily="18" charset="0"/>
                          </a:rPr>
                          <m:t>𝑓</m:t>
                        </m:r>
                      </m:num>
                      <m:den>
                        <m:r>
                          <a:rPr lang="en-US" sz="2400" b="0" i="1" smtClean="0">
                            <a:latin typeface="Cambria Math" panose="02040503050406030204" pitchFamily="18" charset="0"/>
                          </a:rPr>
                          <m:t>𝜕</m:t>
                        </m:r>
                        <m:r>
                          <a:rPr lang="en-US" sz="2400" b="0" i="1" smtClean="0">
                            <a:latin typeface="Cambria Math" panose="02040503050406030204" pitchFamily="18" charset="0"/>
                          </a:rPr>
                          <m:t>𝑓</m:t>
                        </m:r>
                      </m:den>
                    </m:f>
                    <m:r>
                      <a:rPr lang="en-US" sz="2400" b="0" i="1" smtClean="0">
                        <a:latin typeface="Cambria Math" panose="02040503050406030204" pitchFamily="18" charset="0"/>
                      </a:rPr>
                      <m:t>=1</m:t>
                    </m:r>
                  </m:oMath>
                </a14:m>
                <a:endParaRPr lang="en-US" sz="2400"/>
              </a:p>
              <a:p>
                <a:pPr marL="514350" indent="-514350">
                  <a:buAutoNum type="arabicPeriod"/>
                </a:pPr>
                <a:r>
                  <a:rPr lang="en-US" sz="2400"/>
                  <a:t>Compute the adjoint for each variable </a:t>
                </a:r>
                <a:r>
                  <a:rPr lang="en-US" sz="2400" b="1"/>
                  <a:t>working backward.</a:t>
                </a:r>
              </a:p>
            </p:txBody>
          </p:sp>
        </mc:Choice>
        <mc:Fallback>
          <p:sp>
            <p:nvSpPr>
              <p:cNvPr id="64" name="Content Placeholder 63">
                <a:extLst>
                  <a:ext uri="{FF2B5EF4-FFF2-40B4-BE49-F238E27FC236}">
                    <a16:creationId xmlns:a16="http://schemas.microsoft.com/office/drawing/2014/main" id="{6D3ECDFA-65F7-51E8-C98E-38B8FFDFB035}"/>
                  </a:ext>
                </a:extLst>
              </p:cNvPr>
              <p:cNvSpPr>
                <a:spLocks noGrp="1" noRot="1" noChangeAspect="1" noMove="1" noResize="1" noEditPoints="1" noAdjustHandles="1" noChangeArrowheads="1" noChangeShapeType="1" noTextEdit="1"/>
              </p:cNvSpPr>
              <p:nvPr>
                <p:ph idx="1"/>
              </p:nvPr>
            </p:nvSpPr>
            <p:spPr>
              <a:xfrm>
                <a:off x="312421" y="1424540"/>
                <a:ext cx="11567160" cy="1274792"/>
              </a:xfrm>
              <a:blipFill>
                <a:blip r:embed="rId4"/>
                <a:stretch>
                  <a:fillRect l="-768" t="-99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B562FCC4-022F-EFBE-5D5D-338D6A47137A}"/>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12" name="TextBox 11">
                <a:extLst>
                  <a:ext uri="{FF2B5EF4-FFF2-40B4-BE49-F238E27FC236}">
                    <a16:creationId xmlns:a16="http://schemas.microsoft.com/office/drawing/2014/main" id="{B562FCC4-022F-EFBE-5D5D-338D6A47137A}"/>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5"/>
                <a:stretch>
                  <a:fillRect t="-116279" b="-159302"/>
                </a:stretch>
              </a:blipFill>
            </p:spPr>
            <p:txBody>
              <a:bodyPr/>
              <a:lstStyle/>
              <a:p>
                <a:r>
                  <a:rPr lang="en-US">
                    <a:noFill/>
                  </a:rPr>
                  <a:t> </a:t>
                </a:r>
              </a:p>
            </p:txBody>
          </p:sp>
        </mc:Fallback>
      </mc:AlternateContent>
      <p:sp>
        <p:nvSpPr>
          <p:cNvPr id="14" name="Right Arrow 13">
            <a:extLst>
              <a:ext uri="{FF2B5EF4-FFF2-40B4-BE49-F238E27FC236}">
                <a16:creationId xmlns:a16="http://schemas.microsoft.com/office/drawing/2014/main" id="{A5428744-08AF-49F0-AD89-5A907D290D11}"/>
              </a:ext>
            </a:extLst>
          </p:cNvPr>
          <p:cNvSpPr/>
          <p:nvPr/>
        </p:nvSpPr>
        <p:spPr>
          <a:xfrm>
            <a:off x="66908" y="2185636"/>
            <a:ext cx="337692" cy="16726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3" name="Rounded Rectangle 42">
                <a:extLst>
                  <a:ext uri="{FF2B5EF4-FFF2-40B4-BE49-F238E27FC236}">
                    <a16:creationId xmlns:a16="http://schemas.microsoft.com/office/drawing/2014/main" id="{E92BECB1-9DBE-AF7B-D03C-A0E2A07DD9C9}"/>
                  </a:ext>
                </a:extLst>
              </p:cNvPr>
              <p:cNvSpPr/>
              <p:nvPr/>
            </p:nvSpPr>
            <p:spPr>
              <a:xfrm>
                <a:off x="2728227" y="4422775"/>
                <a:ext cx="1393372" cy="468535"/>
              </a:xfrm>
              <a:prstGeom prst="roundRect">
                <a:avLst/>
              </a:prstGeom>
            </p:spPr>
            <p:style>
              <a:lnRef idx="1">
                <a:schemeClr val="accent6"/>
              </a:lnRef>
              <a:fillRef idx="2">
                <a:schemeClr val="accent6"/>
              </a:fillRef>
              <a:effectRef idx="1">
                <a:schemeClr val="accent6"/>
              </a:effectRef>
              <a:fontRef idx="minor">
                <a:schemeClr val="dk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𝟑</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1</m:t>
                          </m:r>
                        </m:sub>
                      </m:sSub>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2</m:t>
                          </m:r>
                        </m:sub>
                      </m:sSub>
                    </m:oMath>
                  </m:oMathPara>
                </a14:m>
                <a:endParaRPr lang="en-US" sz="2000" b="1" i="1">
                  <a:solidFill>
                    <a:schemeClr val="tx1"/>
                  </a:solidFill>
                  <a:latin typeface="Cambria Math" panose="02040503050406030204" pitchFamily="18" charset="0"/>
                </a:endParaRPr>
              </a:p>
            </p:txBody>
          </p:sp>
        </mc:Choice>
        <mc:Fallback>
          <p:sp>
            <p:nvSpPr>
              <p:cNvPr id="43" name="Rounded Rectangle 42">
                <a:extLst>
                  <a:ext uri="{FF2B5EF4-FFF2-40B4-BE49-F238E27FC236}">
                    <a16:creationId xmlns:a16="http://schemas.microsoft.com/office/drawing/2014/main" id="{E92BECB1-9DBE-AF7B-D03C-A0E2A07DD9C9}"/>
                  </a:ext>
                </a:extLst>
              </p:cNvPr>
              <p:cNvSpPr>
                <a:spLocks noRot="1" noChangeAspect="1" noMove="1" noResize="1" noEditPoints="1" noAdjustHandles="1" noChangeArrowheads="1" noChangeShapeType="1" noTextEdit="1"/>
              </p:cNvSpPr>
              <p:nvPr/>
            </p:nvSpPr>
            <p:spPr>
              <a:xfrm>
                <a:off x="2728227" y="4422775"/>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Rounded Rectangle 43">
                <a:extLst>
                  <a:ext uri="{FF2B5EF4-FFF2-40B4-BE49-F238E27FC236}">
                    <a16:creationId xmlns:a16="http://schemas.microsoft.com/office/drawing/2014/main" id="{DE7E7D77-F132-AE4B-6FA0-B7033796F665}"/>
                  </a:ext>
                </a:extLst>
              </p:cNvPr>
              <p:cNvSpPr/>
              <p:nvPr/>
            </p:nvSpPr>
            <p:spPr>
              <a:xfrm>
                <a:off x="1364881" y="3324204"/>
                <a:ext cx="1047947" cy="4685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𝒗</m:t>
                          </m:r>
                        </m:e>
                        <m:sub>
                          <m:r>
                            <a:rPr lang="en-US" sz="2000" b="1" i="1">
                              <a:solidFill>
                                <a:schemeClr val="bg1"/>
                              </a:solidFill>
                              <a:latin typeface="Cambria Math" panose="02040503050406030204" pitchFamily="18" charset="0"/>
                            </a:rPr>
                            <m:t>𝟏</m:t>
                          </m:r>
                        </m:sub>
                      </m:sSub>
                      <m:r>
                        <a:rPr lang="en-US" sz="2000" b="1" i="1">
                          <a:solidFill>
                            <a:schemeClr val="bg1"/>
                          </a:solidFill>
                          <a:latin typeface="Cambria Math" panose="02040503050406030204" pitchFamily="18" charset="0"/>
                        </a:rPr>
                        <m:t>=</m:t>
                      </m:r>
                      <m:sSub>
                        <m:sSubPr>
                          <m:ctrlPr>
                            <a:rPr lang="en-US" sz="2000" b="1" i="1">
                              <a:solidFill>
                                <a:schemeClr val="bg1"/>
                              </a:solidFill>
                              <a:latin typeface="Cambria Math" panose="02040503050406030204" pitchFamily="18" charset="0"/>
                            </a:rPr>
                          </m:ctrlPr>
                        </m:sSubPr>
                        <m:e>
                          <m:r>
                            <a:rPr lang="en-US" sz="2000" b="1" i="1">
                              <a:solidFill>
                                <a:schemeClr val="bg1"/>
                              </a:solidFill>
                              <a:latin typeface="Cambria Math" panose="02040503050406030204" pitchFamily="18" charset="0"/>
                            </a:rPr>
                            <m:t>𝑥</m:t>
                          </m:r>
                        </m:e>
                        <m:sub>
                          <m:r>
                            <a:rPr lang="en-US" sz="2000" b="1" i="1">
                              <a:solidFill>
                                <a:schemeClr val="bg1"/>
                              </a:solidFill>
                              <a:latin typeface="Cambria Math" panose="02040503050406030204" pitchFamily="18" charset="0"/>
                            </a:rPr>
                            <m:t>1</m:t>
                          </m:r>
                        </m:sub>
                      </m:sSub>
                    </m:oMath>
                  </m:oMathPara>
                </a14:m>
                <a:endParaRPr lang="en-US" sz="2000" b="1" i="1">
                  <a:solidFill>
                    <a:schemeClr val="bg1"/>
                  </a:solidFill>
                  <a:latin typeface="Cambria Math" panose="02040503050406030204" pitchFamily="18" charset="0"/>
                </a:endParaRPr>
              </a:p>
            </p:txBody>
          </p:sp>
        </mc:Choice>
        <mc:Fallback>
          <p:sp>
            <p:nvSpPr>
              <p:cNvPr id="44" name="Rounded Rectangle 43">
                <a:extLst>
                  <a:ext uri="{FF2B5EF4-FFF2-40B4-BE49-F238E27FC236}">
                    <a16:creationId xmlns:a16="http://schemas.microsoft.com/office/drawing/2014/main" id="{DE7E7D77-F132-AE4B-6FA0-B7033796F665}"/>
                  </a:ext>
                </a:extLst>
              </p:cNvPr>
              <p:cNvSpPr>
                <a:spLocks noRot="1" noChangeAspect="1" noMove="1" noResize="1" noEditPoints="1" noAdjustHandles="1" noChangeArrowheads="1" noChangeShapeType="1" noTextEdit="1"/>
              </p:cNvSpPr>
              <p:nvPr/>
            </p:nvSpPr>
            <p:spPr>
              <a:xfrm>
                <a:off x="1364881" y="3324204"/>
                <a:ext cx="10479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5" name="Rounded Rectangle 44">
                <a:extLst>
                  <a:ext uri="{FF2B5EF4-FFF2-40B4-BE49-F238E27FC236}">
                    <a16:creationId xmlns:a16="http://schemas.microsoft.com/office/drawing/2014/main" id="{A9BED2F6-0A8D-1900-288A-891AA951C751}"/>
                  </a:ext>
                </a:extLst>
              </p:cNvPr>
              <p:cNvSpPr/>
              <p:nvPr/>
            </p:nvSpPr>
            <p:spPr>
              <a:xfrm>
                <a:off x="1364881" y="5516181"/>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𝟐</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𝑥</m:t>
                          </m:r>
                        </m:e>
                        <m:sub>
                          <m:r>
                            <a:rPr lang="en-US" sz="2000" b="1" i="1">
                              <a:solidFill>
                                <a:schemeClr val="tx1"/>
                              </a:solidFill>
                              <a:latin typeface="Cambria Math" panose="02040503050406030204" pitchFamily="18" charset="0"/>
                            </a:rPr>
                            <m:t>2</m:t>
                          </m:r>
                        </m:sub>
                      </m:sSub>
                    </m:oMath>
                  </m:oMathPara>
                </a14:m>
                <a:endParaRPr lang="en-US" sz="2000" b="1" i="1">
                  <a:solidFill>
                    <a:schemeClr val="tx1"/>
                  </a:solidFill>
                  <a:latin typeface="Cambria Math" panose="02040503050406030204" pitchFamily="18" charset="0"/>
                </a:endParaRPr>
              </a:p>
            </p:txBody>
          </p:sp>
        </mc:Choice>
        <mc:Fallback>
          <p:sp>
            <p:nvSpPr>
              <p:cNvPr id="45" name="Rounded Rectangle 44">
                <a:extLst>
                  <a:ext uri="{FF2B5EF4-FFF2-40B4-BE49-F238E27FC236}">
                    <a16:creationId xmlns:a16="http://schemas.microsoft.com/office/drawing/2014/main" id="{A9BED2F6-0A8D-1900-288A-891AA951C751}"/>
                  </a:ext>
                </a:extLst>
              </p:cNvPr>
              <p:cNvSpPr>
                <a:spLocks noRot="1" noChangeAspect="1" noMove="1" noResize="1" noEditPoints="1" noAdjustHandles="1" noChangeArrowheads="1" noChangeShapeType="1" noTextEdit="1"/>
              </p:cNvSpPr>
              <p:nvPr/>
            </p:nvSpPr>
            <p:spPr>
              <a:xfrm>
                <a:off x="1364881" y="5516181"/>
                <a:ext cx="1047947"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6" name="Rounded Rectangle 45">
                <a:extLst>
                  <a:ext uri="{FF2B5EF4-FFF2-40B4-BE49-F238E27FC236}">
                    <a16:creationId xmlns:a16="http://schemas.microsoft.com/office/drawing/2014/main" id="{ED6694B3-C749-3630-284A-C48D41BF27C9}"/>
                  </a:ext>
                </a:extLst>
              </p:cNvPr>
              <p:cNvSpPr/>
              <p:nvPr/>
            </p:nvSpPr>
            <p:spPr>
              <a:xfrm>
                <a:off x="4367098" y="5516181"/>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𝟓</m:t>
                          </m:r>
                        </m:sub>
                      </m:sSub>
                      <m:r>
                        <a:rPr lang="en-US" sz="2000" b="1" i="1">
                          <a:solidFill>
                            <a:schemeClr val="tx1"/>
                          </a:solidFill>
                          <a:latin typeface="Cambria Math" panose="02040503050406030204" pitchFamily="18" charset="0"/>
                        </a:rPr>
                        <m:t>=</m:t>
                      </m:r>
                      <m:func>
                        <m:funcPr>
                          <m:ctrlPr>
                            <a:rPr lang="en-US" sz="2000" b="1" i="1">
                              <a:solidFill>
                                <a:schemeClr val="tx1"/>
                              </a:solidFill>
                              <a:latin typeface="Cambria Math" panose="02040503050406030204" pitchFamily="18" charset="0"/>
                            </a:rPr>
                          </m:ctrlPr>
                        </m:funcPr>
                        <m:fName>
                          <m:r>
                            <m:rPr>
                              <m:sty m:val="p"/>
                            </m:rPr>
                            <a:rPr lang="en-US" sz="2000" b="1" i="1">
                              <a:solidFill>
                                <a:schemeClr val="tx1"/>
                              </a:solidFill>
                              <a:latin typeface="Cambria Math" panose="02040503050406030204" pitchFamily="18" charset="0"/>
                            </a:rPr>
                            <m:t>sin</m:t>
                          </m:r>
                        </m:fName>
                        <m:e>
                          <m:d>
                            <m:dPr>
                              <m:ctrlPr>
                                <a:rPr lang="en-US" sz="2000" b="1" i="1">
                                  <a:solidFill>
                                    <a:schemeClr val="tx1"/>
                                  </a:solidFill>
                                  <a:latin typeface="Cambria Math" panose="02040503050406030204" pitchFamily="18" charset="0"/>
                                </a:rPr>
                              </m:ctrlPr>
                            </m:dPr>
                            <m:e>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2</m:t>
                                  </m:r>
                                </m:sub>
                              </m:sSub>
                            </m:e>
                          </m:d>
                        </m:e>
                      </m:func>
                    </m:oMath>
                  </m:oMathPara>
                </a14:m>
                <a:endParaRPr lang="en-US" sz="2000" b="1" i="1">
                  <a:solidFill>
                    <a:schemeClr val="tx1"/>
                  </a:solidFill>
                  <a:latin typeface="Cambria Math" panose="02040503050406030204" pitchFamily="18" charset="0"/>
                </a:endParaRPr>
              </a:p>
            </p:txBody>
          </p:sp>
        </mc:Choice>
        <mc:Fallback>
          <p:sp>
            <p:nvSpPr>
              <p:cNvPr id="46" name="Rounded Rectangle 45">
                <a:extLst>
                  <a:ext uri="{FF2B5EF4-FFF2-40B4-BE49-F238E27FC236}">
                    <a16:creationId xmlns:a16="http://schemas.microsoft.com/office/drawing/2014/main" id="{ED6694B3-C749-3630-284A-C48D41BF27C9}"/>
                  </a:ext>
                </a:extLst>
              </p:cNvPr>
              <p:cNvSpPr>
                <a:spLocks noRot="1" noChangeAspect="1" noMove="1" noResize="1" noEditPoints="1" noAdjustHandles="1" noChangeArrowheads="1" noChangeShapeType="1" noTextEdit="1"/>
              </p:cNvSpPr>
              <p:nvPr/>
            </p:nvSpPr>
            <p:spPr>
              <a:xfrm>
                <a:off x="4367098" y="5516181"/>
                <a:ext cx="1532709"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7" name="Rounded Rectangle 46">
                <a:extLst>
                  <a:ext uri="{FF2B5EF4-FFF2-40B4-BE49-F238E27FC236}">
                    <a16:creationId xmlns:a16="http://schemas.microsoft.com/office/drawing/2014/main" id="{E091ADA7-57FC-281B-0985-CEF4C54DF360}"/>
                  </a:ext>
                </a:extLst>
              </p:cNvPr>
              <p:cNvSpPr/>
              <p:nvPr/>
            </p:nvSpPr>
            <p:spPr>
              <a:xfrm>
                <a:off x="4493960" y="3324204"/>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𝟒</m:t>
                          </m:r>
                        </m:sub>
                      </m:sSub>
                      <m:r>
                        <a:rPr lang="en-US" sz="2000" b="1" i="1">
                          <a:solidFill>
                            <a:schemeClr val="tx1"/>
                          </a:solidFill>
                          <a:latin typeface="Cambria Math" panose="02040503050406030204" pitchFamily="18" charset="0"/>
                        </a:rPr>
                        <m:t>=</m:t>
                      </m:r>
                      <m:sSup>
                        <m:sSupPr>
                          <m:ctrlPr>
                            <a:rPr lang="en-US" sz="2000" b="1" i="1">
                              <a:solidFill>
                                <a:schemeClr val="tx1"/>
                              </a:solidFill>
                              <a:latin typeface="Cambria Math" panose="02040503050406030204" pitchFamily="18" charset="0"/>
                            </a:rPr>
                          </m:ctrlPr>
                        </m:sSupPr>
                        <m:e>
                          <m:r>
                            <a:rPr lang="en-US" sz="2000" b="1" i="1">
                              <a:solidFill>
                                <a:schemeClr val="tx1"/>
                              </a:solidFill>
                              <a:latin typeface="Cambria Math" panose="02040503050406030204" pitchFamily="18" charset="0"/>
                            </a:rPr>
                            <m:t>𝑒</m:t>
                          </m:r>
                        </m:e>
                        <m:sup>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sup>
                      </m:sSup>
                    </m:oMath>
                  </m:oMathPara>
                </a14:m>
                <a:endParaRPr lang="en-US" sz="2000" b="1" i="1">
                  <a:solidFill>
                    <a:schemeClr val="tx1"/>
                  </a:solidFill>
                  <a:latin typeface="Cambria Math" panose="02040503050406030204" pitchFamily="18" charset="0"/>
                </a:endParaRPr>
              </a:p>
            </p:txBody>
          </p:sp>
        </mc:Choice>
        <mc:Fallback>
          <p:sp>
            <p:nvSpPr>
              <p:cNvPr id="47" name="Rounded Rectangle 46">
                <a:extLst>
                  <a:ext uri="{FF2B5EF4-FFF2-40B4-BE49-F238E27FC236}">
                    <a16:creationId xmlns:a16="http://schemas.microsoft.com/office/drawing/2014/main" id="{E091ADA7-57FC-281B-0985-CEF4C54DF360}"/>
                  </a:ext>
                </a:extLst>
              </p:cNvPr>
              <p:cNvSpPr>
                <a:spLocks noRot="1" noChangeAspect="1" noMove="1" noResize="1" noEditPoints="1" noAdjustHandles="1" noChangeArrowheads="1" noChangeShapeType="1" noTextEdit="1"/>
              </p:cNvSpPr>
              <p:nvPr/>
            </p:nvSpPr>
            <p:spPr>
              <a:xfrm>
                <a:off x="4493960" y="3324204"/>
                <a:ext cx="1266702"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3" name="Rounded Rectangle 62">
                <a:extLst>
                  <a:ext uri="{FF2B5EF4-FFF2-40B4-BE49-F238E27FC236}">
                    <a16:creationId xmlns:a16="http://schemas.microsoft.com/office/drawing/2014/main" id="{766E5FC0-A63D-3E8E-DA59-A9C4D32CDCD5}"/>
                  </a:ext>
                </a:extLst>
              </p:cNvPr>
              <p:cNvSpPr/>
              <p:nvPr/>
            </p:nvSpPr>
            <p:spPr>
              <a:xfrm>
                <a:off x="6197780" y="4422775"/>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𝟔</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4</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oMath>
                  </m:oMathPara>
                </a14:m>
                <a:endParaRPr lang="en-US" sz="2000" b="1" i="1">
                  <a:solidFill>
                    <a:schemeClr val="tx1"/>
                  </a:solidFill>
                  <a:latin typeface="Cambria Math" panose="02040503050406030204" pitchFamily="18" charset="0"/>
                </a:endParaRPr>
              </a:p>
            </p:txBody>
          </p:sp>
        </mc:Choice>
        <mc:Fallback>
          <p:sp>
            <p:nvSpPr>
              <p:cNvPr id="63" name="Rounded Rectangle 62">
                <a:extLst>
                  <a:ext uri="{FF2B5EF4-FFF2-40B4-BE49-F238E27FC236}">
                    <a16:creationId xmlns:a16="http://schemas.microsoft.com/office/drawing/2014/main" id="{766E5FC0-A63D-3E8E-DA59-A9C4D32CDCD5}"/>
                  </a:ext>
                </a:extLst>
              </p:cNvPr>
              <p:cNvSpPr>
                <a:spLocks noRot="1" noChangeAspect="1" noMove="1" noResize="1" noEditPoints="1" noAdjustHandles="1" noChangeArrowheads="1" noChangeShapeType="1" noTextEdit="1"/>
              </p:cNvSpPr>
              <p:nvPr/>
            </p:nvSpPr>
            <p:spPr>
              <a:xfrm>
                <a:off x="6197780" y="4422775"/>
                <a:ext cx="1685980" cy="468535"/>
              </a:xfrm>
              <a:prstGeom prst="round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5" name="Rounded Rectangle 64">
                <a:extLst>
                  <a:ext uri="{FF2B5EF4-FFF2-40B4-BE49-F238E27FC236}">
                    <a16:creationId xmlns:a16="http://schemas.microsoft.com/office/drawing/2014/main" id="{9070F544-8D17-3907-868F-FDC1D12C0582}"/>
                  </a:ext>
                </a:extLst>
              </p:cNvPr>
              <p:cNvSpPr/>
              <p:nvPr/>
            </p:nvSpPr>
            <p:spPr>
              <a:xfrm>
                <a:off x="8223766" y="5516181"/>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𝟕</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6</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5</m:t>
                          </m:r>
                        </m:sub>
                      </m:sSub>
                    </m:oMath>
                  </m:oMathPara>
                </a14:m>
                <a:endParaRPr lang="en-US" sz="2000" b="1" i="1">
                  <a:solidFill>
                    <a:schemeClr val="tx1"/>
                  </a:solidFill>
                  <a:latin typeface="Cambria Math" panose="02040503050406030204" pitchFamily="18" charset="0"/>
                </a:endParaRPr>
              </a:p>
            </p:txBody>
          </p:sp>
        </mc:Choice>
        <mc:Fallback>
          <p:sp>
            <p:nvSpPr>
              <p:cNvPr id="65" name="Rounded Rectangle 64">
                <a:extLst>
                  <a:ext uri="{FF2B5EF4-FFF2-40B4-BE49-F238E27FC236}">
                    <a16:creationId xmlns:a16="http://schemas.microsoft.com/office/drawing/2014/main" id="{9070F544-8D17-3907-868F-FDC1D12C0582}"/>
                  </a:ext>
                </a:extLst>
              </p:cNvPr>
              <p:cNvSpPr>
                <a:spLocks noRot="1" noChangeAspect="1" noMove="1" noResize="1" noEditPoints="1" noAdjustHandles="1" noChangeArrowheads="1" noChangeShapeType="1" noTextEdit="1"/>
              </p:cNvSpPr>
              <p:nvPr/>
            </p:nvSpPr>
            <p:spPr>
              <a:xfrm>
                <a:off x="8223766" y="5516181"/>
                <a:ext cx="1685980" cy="468535"/>
              </a:xfrm>
              <a:prstGeom prst="roundRect">
                <a:avLst/>
              </a:prstGeom>
              <a:blipFill>
                <a:blip r:embed="rId12"/>
                <a:stretch>
                  <a:fillRect/>
                </a:stretch>
              </a:blipFill>
            </p:spPr>
            <p:txBody>
              <a:bodyPr/>
              <a:lstStyle/>
              <a:p>
                <a:r>
                  <a:rPr lang="en-US">
                    <a:noFill/>
                  </a:rPr>
                  <a:t> </a:t>
                </a:r>
              </a:p>
            </p:txBody>
          </p:sp>
        </mc:Fallback>
      </mc:AlternateContent>
      <p:cxnSp>
        <p:nvCxnSpPr>
          <p:cNvPr id="66" name="Straight Arrow Connector 65">
            <a:extLst>
              <a:ext uri="{FF2B5EF4-FFF2-40B4-BE49-F238E27FC236}">
                <a16:creationId xmlns:a16="http://schemas.microsoft.com/office/drawing/2014/main" id="{D637C978-DDE5-2C23-915B-E9FE817FF608}"/>
              </a:ext>
            </a:extLst>
          </p:cNvPr>
          <p:cNvCxnSpPr>
            <a:stCxn id="44" idx="3"/>
            <a:endCxn id="43" idx="1"/>
          </p:cNvCxnSpPr>
          <p:nvPr/>
        </p:nvCxnSpPr>
        <p:spPr>
          <a:xfrm>
            <a:off x="2412828" y="3558472"/>
            <a:ext cx="315399" cy="1098571"/>
          </a:xfrm>
          <a:prstGeom prst="straightConnector1">
            <a:avLst/>
          </a:prstGeom>
          <a:ln w="57150">
            <a:solidFill>
              <a:schemeClr val="accent6"/>
            </a:solidFill>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D95BCE18-58BE-C2F6-50BB-1FE446C434C0}"/>
              </a:ext>
            </a:extLst>
          </p:cNvPr>
          <p:cNvCxnSpPr>
            <a:cxnSpLocks/>
            <a:stCxn id="45" idx="3"/>
            <a:endCxn id="43" idx="1"/>
          </p:cNvCxnSpPr>
          <p:nvPr/>
        </p:nvCxnSpPr>
        <p:spPr>
          <a:xfrm flipV="1">
            <a:off x="2412828" y="4657043"/>
            <a:ext cx="315399"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8" name="Straight Arrow Connector 67">
            <a:extLst>
              <a:ext uri="{FF2B5EF4-FFF2-40B4-BE49-F238E27FC236}">
                <a16:creationId xmlns:a16="http://schemas.microsoft.com/office/drawing/2014/main" id="{BC6DE69E-AE23-F2F2-ECF5-367379D33277}"/>
              </a:ext>
            </a:extLst>
          </p:cNvPr>
          <p:cNvCxnSpPr>
            <a:cxnSpLocks/>
            <a:stCxn id="43" idx="3"/>
            <a:endCxn id="47" idx="1"/>
          </p:cNvCxnSpPr>
          <p:nvPr/>
        </p:nvCxnSpPr>
        <p:spPr>
          <a:xfrm flipV="1">
            <a:off x="4121599" y="3558472"/>
            <a:ext cx="372361"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9" name="Straight Arrow Connector 68">
            <a:extLst>
              <a:ext uri="{FF2B5EF4-FFF2-40B4-BE49-F238E27FC236}">
                <a16:creationId xmlns:a16="http://schemas.microsoft.com/office/drawing/2014/main" id="{F561BF05-8FDE-55AE-78E2-B00697F1BE51}"/>
              </a:ext>
            </a:extLst>
          </p:cNvPr>
          <p:cNvCxnSpPr>
            <a:cxnSpLocks/>
            <a:stCxn id="45" idx="3"/>
            <a:endCxn id="46" idx="1"/>
          </p:cNvCxnSpPr>
          <p:nvPr/>
        </p:nvCxnSpPr>
        <p:spPr>
          <a:xfrm>
            <a:off x="2412828" y="5750449"/>
            <a:ext cx="195427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A6E098F7-A2FC-4D83-C2AF-62DD86192E17}"/>
              </a:ext>
            </a:extLst>
          </p:cNvPr>
          <p:cNvCxnSpPr>
            <a:cxnSpLocks/>
            <a:stCxn id="47" idx="3"/>
            <a:endCxn id="63" idx="1"/>
          </p:cNvCxnSpPr>
          <p:nvPr/>
        </p:nvCxnSpPr>
        <p:spPr>
          <a:xfrm>
            <a:off x="5760662" y="3558472"/>
            <a:ext cx="437118"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1" name="Straight Arrow Connector 70">
            <a:extLst>
              <a:ext uri="{FF2B5EF4-FFF2-40B4-BE49-F238E27FC236}">
                <a16:creationId xmlns:a16="http://schemas.microsoft.com/office/drawing/2014/main" id="{0C11B476-6559-9651-35D6-CA24A09F8CFD}"/>
              </a:ext>
            </a:extLst>
          </p:cNvPr>
          <p:cNvCxnSpPr>
            <a:cxnSpLocks/>
            <a:stCxn id="43" idx="3"/>
            <a:endCxn id="63" idx="1"/>
          </p:cNvCxnSpPr>
          <p:nvPr/>
        </p:nvCxnSpPr>
        <p:spPr>
          <a:xfrm>
            <a:off x="4121599" y="4657043"/>
            <a:ext cx="207618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2" name="Straight Arrow Connector 71">
            <a:extLst>
              <a:ext uri="{FF2B5EF4-FFF2-40B4-BE49-F238E27FC236}">
                <a16:creationId xmlns:a16="http://schemas.microsoft.com/office/drawing/2014/main" id="{33DD0FAC-1490-D94B-3995-3BFCA20C4DD9}"/>
              </a:ext>
            </a:extLst>
          </p:cNvPr>
          <p:cNvCxnSpPr>
            <a:cxnSpLocks/>
            <a:stCxn id="46" idx="3"/>
            <a:endCxn id="65" idx="1"/>
          </p:cNvCxnSpPr>
          <p:nvPr/>
        </p:nvCxnSpPr>
        <p:spPr>
          <a:xfrm>
            <a:off x="5899807" y="5750449"/>
            <a:ext cx="232395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4224EED9-8B3E-5CA6-18F9-7F60D07AA8D9}"/>
              </a:ext>
            </a:extLst>
          </p:cNvPr>
          <p:cNvCxnSpPr>
            <a:cxnSpLocks/>
            <a:stCxn id="63" idx="3"/>
            <a:endCxn id="65" idx="1"/>
          </p:cNvCxnSpPr>
          <p:nvPr/>
        </p:nvCxnSpPr>
        <p:spPr>
          <a:xfrm>
            <a:off x="7883760" y="4657043"/>
            <a:ext cx="340006"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4" name="TextBox 73">
                <a:extLst>
                  <a:ext uri="{FF2B5EF4-FFF2-40B4-BE49-F238E27FC236}">
                    <a16:creationId xmlns:a16="http://schemas.microsoft.com/office/drawing/2014/main" id="{2F7A8E46-F6B1-9942-50B9-BAD1BE9FF81D}"/>
                  </a:ext>
                </a:extLst>
              </p:cNvPr>
              <p:cNvSpPr txBox="1"/>
              <p:nvPr/>
            </p:nvSpPr>
            <p:spPr>
              <a:xfrm>
                <a:off x="-9970" y="3373805"/>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74" name="TextBox 73">
                <a:extLst>
                  <a:ext uri="{FF2B5EF4-FFF2-40B4-BE49-F238E27FC236}">
                    <a16:creationId xmlns:a16="http://schemas.microsoft.com/office/drawing/2014/main" id="{2F7A8E46-F6B1-9942-50B9-BAD1BE9FF81D}"/>
                  </a:ext>
                </a:extLst>
              </p:cNvPr>
              <p:cNvSpPr txBox="1">
                <a:spLocks noRot="1" noChangeAspect="1" noMove="1" noResize="1" noEditPoints="1" noAdjustHandles="1" noChangeArrowheads="1" noChangeShapeType="1" noTextEdit="1"/>
              </p:cNvSpPr>
              <p:nvPr/>
            </p:nvSpPr>
            <p:spPr>
              <a:xfrm>
                <a:off x="-9970" y="3373805"/>
                <a:ext cx="1092905" cy="400110"/>
              </a:xfrm>
              <a:prstGeom prst="rect">
                <a:avLst/>
              </a:prstGeom>
              <a:blipFill>
                <a:blip r:embed="rId13"/>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5" name="TextBox 74">
                <a:extLst>
                  <a:ext uri="{FF2B5EF4-FFF2-40B4-BE49-F238E27FC236}">
                    <a16:creationId xmlns:a16="http://schemas.microsoft.com/office/drawing/2014/main" id="{900A8D0E-C7A8-AB55-BB43-8FD5FD4D11B7}"/>
                  </a:ext>
                </a:extLst>
              </p:cNvPr>
              <p:cNvSpPr txBox="1"/>
              <p:nvPr/>
            </p:nvSpPr>
            <p:spPr>
              <a:xfrm>
                <a:off x="-9970" y="5559260"/>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75" name="TextBox 74">
                <a:extLst>
                  <a:ext uri="{FF2B5EF4-FFF2-40B4-BE49-F238E27FC236}">
                    <a16:creationId xmlns:a16="http://schemas.microsoft.com/office/drawing/2014/main" id="{900A8D0E-C7A8-AB55-BB43-8FD5FD4D11B7}"/>
                  </a:ext>
                </a:extLst>
              </p:cNvPr>
              <p:cNvSpPr txBox="1">
                <a:spLocks noRot="1" noChangeAspect="1" noMove="1" noResize="1" noEditPoints="1" noAdjustHandles="1" noChangeArrowheads="1" noChangeShapeType="1" noTextEdit="1"/>
              </p:cNvSpPr>
              <p:nvPr/>
            </p:nvSpPr>
            <p:spPr>
              <a:xfrm>
                <a:off x="-9970" y="5559260"/>
                <a:ext cx="1092905" cy="400110"/>
              </a:xfrm>
              <a:prstGeom prst="rect">
                <a:avLst/>
              </a:prstGeom>
              <a:blipFill>
                <a:blip r:embed="rId14"/>
                <a:stretch>
                  <a:fillRect/>
                </a:stretch>
              </a:blipFill>
            </p:spPr>
            <p:txBody>
              <a:bodyPr/>
              <a:lstStyle/>
              <a:p>
                <a:r>
                  <a:rPr lang="en-US">
                    <a:noFill/>
                  </a:rPr>
                  <a:t> </a:t>
                </a:r>
              </a:p>
            </p:txBody>
          </p:sp>
        </mc:Fallback>
      </mc:AlternateContent>
      <p:cxnSp>
        <p:nvCxnSpPr>
          <p:cNvPr id="76" name="Straight Arrow Connector 75">
            <a:extLst>
              <a:ext uri="{FF2B5EF4-FFF2-40B4-BE49-F238E27FC236}">
                <a16:creationId xmlns:a16="http://schemas.microsoft.com/office/drawing/2014/main" id="{E7F3E5E1-6D0D-F225-3F01-360E3EAFBEF0}"/>
              </a:ext>
            </a:extLst>
          </p:cNvPr>
          <p:cNvCxnSpPr>
            <a:cxnSpLocks/>
          </p:cNvCxnSpPr>
          <p:nvPr/>
        </p:nvCxnSpPr>
        <p:spPr>
          <a:xfrm>
            <a:off x="1018488" y="3558471"/>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D6AB939D-7638-C406-2056-674C51378405}"/>
              </a:ext>
            </a:extLst>
          </p:cNvPr>
          <p:cNvCxnSpPr>
            <a:cxnSpLocks/>
          </p:cNvCxnSpPr>
          <p:nvPr/>
        </p:nvCxnSpPr>
        <p:spPr>
          <a:xfrm>
            <a:off x="1018488" y="5744560"/>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8" name="TextBox 77">
                <a:extLst>
                  <a:ext uri="{FF2B5EF4-FFF2-40B4-BE49-F238E27FC236}">
                    <a16:creationId xmlns:a16="http://schemas.microsoft.com/office/drawing/2014/main" id="{8AE9E1B4-0F0E-346D-52B6-48DA6607E3B1}"/>
                  </a:ext>
                </a:extLst>
              </p:cNvPr>
              <p:cNvSpPr txBox="1"/>
              <p:nvPr/>
            </p:nvSpPr>
            <p:spPr>
              <a:xfrm>
                <a:off x="1299353" y="3792739"/>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78" name="TextBox 77">
                <a:extLst>
                  <a:ext uri="{FF2B5EF4-FFF2-40B4-BE49-F238E27FC236}">
                    <a16:creationId xmlns:a16="http://schemas.microsoft.com/office/drawing/2014/main" id="{8AE9E1B4-0F0E-346D-52B6-48DA6607E3B1}"/>
                  </a:ext>
                </a:extLst>
              </p:cNvPr>
              <p:cNvSpPr txBox="1">
                <a:spLocks noRot="1" noChangeAspect="1" noMove="1" noResize="1" noEditPoints="1" noAdjustHandles="1" noChangeArrowheads="1" noChangeShapeType="1" noTextEdit="1"/>
              </p:cNvSpPr>
              <p:nvPr/>
            </p:nvSpPr>
            <p:spPr>
              <a:xfrm>
                <a:off x="1299353" y="3792739"/>
                <a:ext cx="1443860" cy="400110"/>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9" name="TextBox 78">
                <a:extLst>
                  <a:ext uri="{FF2B5EF4-FFF2-40B4-BE49-F238E27FC236}">
                    <a16:creationId xmlns:a16="http://schemas.microsoft.com/office/drawing/2014/main" id="{14074168-692C-AFCB-3A0E-199AA3642C8E}"/>
                  </a:ext>
                </a:extLst>
              </p:cNvPr>
              <p:cNvSpPr txBox="1"/>
              <p:nvPr/>
            </p:nvSpPr>
            <p:spPr>
              <a:xfrm>
                <a:off x="1299353" y="5953611"/>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79" name="TextBox 78">
                <a:extLst>
                  <a:ext uri="{FF2B5EF4-FFF2-40B4-BE49-F238E27FC236}">
                    <a16:creationId xmlns:a16="http://schemas.microsoft.com/office/drawing/2014/main" id="{14074168-692C-AFCB-3A0E-199AA3642C8E}"/>
                  </a:ext>
                </a:extLst>
              </p:cNvPr>
              <p:cNvSpPr txBox="1">
                <a:spLocks noRot="1" noChangeAspect="1" noMove="1" noResize="1" noEditPoints="1" noAdjustHandles="1" noChangeArrowheads="1" noChangeShapeType="1" noTextEdit="1"/>
              </p:cNvSpPr>
              <p:nvPr/>
            </p:nvSpPr>
            <p:spPr>
              <a:xfrm>
                <a:off x="1299353" y="5953611"/>
                <a:ext cx="1443860"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0" name="TextBox 79">
                <a:extLst>
                  <a:ext uri="{FF2B5EF4-FFF2-40B4-BE49-F238E27FC236}">
                    <a16:creationId xmlns:a16="http://schemas.microsoft.com/office/drawing/2014/main" id="{0368E844-CC67-CF91-841A-1F6E2A62F9FE}"/>
                  </a:ext>
                </a:extLst>
              </p:cNvPr>
              <p:cNvSpPr txBox="1"/>
              <p:nvPr/>
            </p:nvSpPr>
            <p:spPr>
              <a:xfrm>
                <a:off x="2750487" y="4891310"/>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80" name="TextBox 79">
                <a:extLst>
                  <a:ext uri="{FF2B5EF4-FFF2-40B4-BE49-F238E27FC236}">
                    <a16:creationId xmlns:a16="http://schemas.microsoft.com/office/drawing/2014/main" id="{0368E844-CC67-CF91-841A-1F6E2A62F9FE}"/>
                  </a:ext>
                </a:extLst>
              </p:cNvPr>
              <p:cNvSpPr txBox="1">
                <a:spLocks noRot="1" noChangeAspect="1" noMove="1" noResize="1" noEditPoints="1" noAdjustHandles="1" noChangeArrowheads="1" noChangeShapeType="1" noTextEdit="1"/>
              </p:cNvSpPr>
              <p:nvPr/>
            </p:nvSpPr>
            <p:spPr>
              <a:xfrm>
                <a:off x="2750487" y="4891310"/>
                <a:ext cx="1927247"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1" name="TextBox 80">
                <a:extLst>
                  <a:ext uri="{FF2B5EF4-FFF2-40B4-BE49-F238E27FC236}">
                    <a16:creationId xmlns:a16="http://schemas.microsoft.com/office/drawing/2014/main" id="{9FDED362-DD62-1B5D-47AF-15C44A4E254F}"/>
                  </a:ext>
                </a:extLst>
              </p:cNvPr>
              <p:cNvSpPr txBox="1"/>
              <p:nvPr/>
            </p:nvSpPr>
            <p:spPr>
              <a:xfrm>
                <a:off x="4436223" y="3764897"/>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81" name="TextBox 80">
                <a:extLst>
                  <a:ext uri="{FF2B5EF4-FFF2-40B4-BE49-F238E27FC236}">
                    <a16:creationId xmlns:a16="http://schemas.microsoft.com/office/drawing/2014/main" id="{9FDED362-DD62-1B5D-47AF-15C44A4E254F}"/>
                  </a:ext>
                </a:extLst>
              </p:cNvPr>
              <p:cNvSpPr txBox="1">
                <a:spLocks noRot="1" noChangeAspect="1" noMove="1" noResize="1" noEditPoints="1" noAdjustHandles="1" noChangeArrowheads="1" noChangeShapeType="1" noTextEdit="1"/>
              </p:cNvSpPr>
              <p:nvPr/>
            </p:nvSpPr>
            <p:spPr>
              <a:xfrm>
                <a:off x="4436223" y="3764897"/>
                <a:ext cx="1927247" cy="400110"/>
              </a:xfrm>
              <a:prstGeom prst="rect">
                <a:avLst/>
              </a:prstGeom>
              <a:blipFill>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2" name="TextBox 81">
                <a:extLst>
                  <a:ext uri="{FF2B5EF4-FFF2-40B4-BE49-F238E27FC236}">
                    <a16:creationId xmlns:a16="http://schemas.microsoft.com/office/drawing/2014/main" id="{CEE80451-0DBB-BDDD-B193-E731A4D3895D}"/>
                  </a:ext>
                </a:extLst>
              </p:cNvPr>
              <p:cNvSpPr txBox="1"/>
              <p:nvPr/>
            </p:nvSpPr>
            <p:spPr>
              <a:xfrm>
                <a:off x="4436223" y="5968961"/>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82" name="TextBox 81">
                <a:extLst>
                  <a:ext uri="{FF2B5EF4-FFF2-40B4-BE49-F238E27FC236}">
                    <a16:creationId xmlns:a16="http://schemas.microsoft.com/office/drawing/2014/main" id="{CEE80451-0DBB-BDDD-B193-E731A4D3895D}"/>
                  </a:ext>
                </a:extLst>
              </p:cNvPr>
              <p:cNvSpPr txBox="1">
                <a:spLocks noRot="1" noChangeAspect="1" noMove="1" noResize="1" noEditPoints="1" noAdjustHandles="1" noChangeArrowheads="1" noChangeShapeType="1" noTextEdit="1"/>
              </p:cNvSpPr>
              <p:nvPr/>
            </p:nvSpPr>
            <p:spPr>
              <a:xfrm>
                <a:off x="4436223" y="5968961"/>
                <a:ext cx="1927247" cy="400110"/>
              </a:xfrm>
              <a:prstGeom prst="rect">
                <a:avLst/>
              </a:prstGeom>
              <a:blipFill>
                <a:blip r:embed="rId19"/>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3" name="TextBox 82">
                <a:extLst>
                  <a:ext uri="{FF2B5EF4-FFF2-40B4-BE49-F238E27FC236}">
                    <a16:creationId xmlns:a16="http://schemas.microsoft.com/office/drawing/2014/main" id="{E785B21C-84C9-29BF-8BAD-F399E8E98BA0}"/>
                  </a:ext>
                </a:extLst>
              </p:cNvPr>
              <p:cNvSpPr txBox="1"/>
              <p:nvPr/>
            </p:nvSpPr>
            <p:spPr>
              <a:xfrm>
                <a:off x="6128127" y="4866926"/>
                <a:ext cx="1851841" cy="788677"/>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6</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83" name="TextBox 82">
                <a:extLst>
                  <a:ext uri="{FF2B5EF4-FFF2-40B4-BE49-F238E27FC236}">
                    <a16:creationId xmlns:a16="http://schemas.microsoft.com/office/drawing/2014/main" id="{E785B21C-84C9-29BF-8BAD-F399E8E98BA0}"/>
                  </a:ext>
                </a:extLst>
              </p:cNvPr>
              <p:cNvSpPr txBox="1">
                <a:spLocks noRot="1" noChangeAspect="1" noMove="1" noResize="1" noEditPoints="1" noAdjustHandles="1" noChangeArrowheads="1" noChangeShapeType="1" noTextEdit="1"/>
              </p:cNvSpPr>
              <p:nvPr/>
            </p:nvSpPr>
            <p:spPr>
              <a:xfrm>
                <a:off x="6128127" y="4866926"/>
                <a:ext cx="1851841" cy="788677"/>
              </a:xfrm>
              <a:prstGeom prst="rect">
                <a:avLst/>
              </a:prstGeom>
              <a:blipFill>
                <a:blip r:embed="rId2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4" name="TextBox 83">
                <a:extLst>
                  <a:ext uri="{FF2B5EF4-FFF2-40B4-BE49-F238E27FC236}">
                    <a16:creationId xmlns:a16="http://schemas.microsoft.com/office/drawing/2014/main" id="{A2D54493-B6EA-A9D4-5FBC-0CD5D68ACDC8}"/>
                  </a:ext>
                </a:extLst>
              </p:cNvPr>
              <p:cNvSpPr txBox="1"/>
              <p:nvPr/>
            </p:nvSpPr>
            <p:spPr>
              <a:xfrm>
                <a:off x="8226297" y="5957086"/>
                <a:ext cx="1927247" cy="786754"/>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7</m:t>
                          </m:r>
                        </m:sub>
                        <m:sup>
                          <m:r>
                            <a:rPr lang="en-US" sz="2000" b="0" i="1">
                              <a:solidFill>
                                <a:schemeClr val="tx1"/>
                              </a:solidFill>
                              <a:latin typeface="Cambria Math" panose="02040503050406030204" pitchFamily="18" charset="0"/>
                            </a:rPr>
                            <m:t>𝑓</m:t>
                          </m:r>
                        </m:sup>
                      </m:sSubSup>
                      <m:r>
                        <a:rPr lang="en-US" sz="2000" b="0" i="1" smtClean="0">
                          <a:solidFill>
                            <a:schemeClr val="tx1"/>
                          </a:solidFill>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84" name="TextBox 83">
                <a:extLst>
                  <a:ext uri="{FF2B5EF4-FFF2-40B4-BE49-F238E27FC236}">
                    <a16:creationId xmlns:a16="http://schemas.microsoft.com/office/drawing/2014/main" id="{A2D54493-B6EA-A9D4-5FBC-0CD5D68ACDC8}"/>
                  </a:ext>
                </a:extLst>
              </p:cNvPr>
              <p:cNvSpPr txBox="1">
                <a:spLocks noRot="1" noChangeAspect="1" noMove="1" noResize="1" noEditPoints="1" noAdjustHandles="1" noChangeArrowheads="1" noChangeShapeType="1" noTextEdit="1"/>
              </p:cNvSpPr>
              <p:nvPr/>
            </p:nvSpPr>
            <p:spPr>
              <a:xfrm>
                <a:off x="8226297" y="5957086"/>
                <a:ext cx="1927247" cy="786754"/>
              </a:xfrm>
              <a:prstGeom prst="rect">
                <a:avLst/>
              </a:prstGeom>
              <a:blipFill>
                <a:blip r:embed="rId2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4B3EF9BF-6DE6-3A17-7955-1433D29DF9AE}"/>
                  </a:ext>
                </a:extLst>
              </p:cNvPr>
              <p:cNvSpPr txBox="1"/>
              <p:nvPr/>
            </p:nvSpPr>
            <p:spPr>
              <a:xfrm>
                <a:off x="4436223" y="6295612"/>
                <a:ext cx="1324439" cy="483209"/>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5</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7" name="TextBox 6">
                <a:extLst>
                  <a:ext uri="{FF2B5EF4-FFF2-40B4-BE49-F238E27FC236}">
                    <a16:creationId xmlns:a16="http://schemas.microsoft.com/office/drawing/2014/main" id="{4B3EF9BF-6DE6-3A17-7955-1433D29DF9AE}"/>
                  </a:ext>
                </a:extLst>
              </p:cNvPr>
              <p:cNvSpPr txBox="1">
                <a:spLocks noRot="1" noChangeAspect="1" noMove="1" noResize="1" noEditPoints="1" noAdjustHandles="1" noChangeArrowheads="1" noChangeShapeType="1" noTextEdit="1"/>
              </p:cNvSpPr>
              <p:nvPr/>
            </p:nvSpPr>
            <p:spPr>
              <a:xfrm>
                <a:off x="4436223" y="6295612"/>
                <a:ext cx="1324439" cy="483209"/>
              </a:xfrm>
              <a:prstGeom prst="rect">
                <a:avLst/>
              </a:prstGeom>
              <a:blipFill>
                <a:blip r:embed="rId2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E16F35D4-D5D3-DB4B-51D0-E02F521301DF}"/>
                  </a:ext>
                </a:extLst>
              </p:cNvPr>
              <p:cNvSpPr txBox="1"/>
              <p:nvPr/>
            </p:nvSpPr>
            <p:spPr>
              <a:xfrm>
                <a:off x="4330480" y="4072336"/>
                <a:ext cx="1156545" cy="479042"/>
              </a:xfrm>
              <a:prstGeom prst="rect">
                <a:avLst/>
              </a:prstGeom>
              <a:noFill/>
            </p:spPr>
            <p:txBody>
              <a:bodyPr wrap="square">
                <a:spAutoFit/>
              </a:bodyPr>
              <a:lstStyle/>
              <a:p>
                <a:pPr/>
                <a14:m>
                  <m:oMathPara xmlns:m="http://schemas.openxmlformats.org/officeDocument/2006/math">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4</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1</m:t>
                      </m:r>
                    </m:oMath>
                  </m:oMathPara>
                </a14:m>
                <a:endParaRPr lang="en-US" sz="2000">
                  <a:solidFill>
                    <a:schemeClr val="tx1"/>
                  </a:solidFill>
                </a:endParaRPr>
              </a:p>
            </p:txBody>
          </p:sp>
        </mc:Choice>
        <mc:Fallback>
          <p:sp>
            <p:nvSpPr>
              <p:cNvPr id="15" name="TextBox 14">
                <a:extLst>
                  <a:ext uri="{FF2B5EF4-FFF2-40B4-BE49-F238E27FC236}">
                    <a16:creationId xmlns:a16="http://schemas.microsoft.com/office/drawing/2014/main" id="{E16F35D4-D5D3-DB4B-51D0-E02F521301DF}"/>
                  </a:ext>
                </a:extLst>
              </p:cNvPr>
              <p:cNvSpPr txBox="1">
                <a:spLocks noRot="1" noChangeAspect="1" noMove="1" noResize="1" noEditPoints="1" noAdjustHandles="1" noChangeArrowheads="1" noChangeShapeType="1" noTextEdit="1"/>
              </p:cNvSpPr>
              <p:nvPr/>
            </p:nvSpPr>
            <p:spPr>
              <a:xfrm>
                <a:off x="4330480" y="4072336"/>
                <a:ext cx="1156545" cy="479042"/>
              </a:xfrm>
              <a:prstGeom prst="rect">
                <a:avLst/>
              </a:prstGeom>
              <a:blipFill>
                <a:blip r:embed="rId2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B2136B20-C6B4-F5AB-4682-E195320EB7CA}"/>
                  </a:ext>
                </a:extLst>
              </p:cNvPr>
              <p:cNvSpPr txBox="1"/>
              <p:nvPr/>
            </p:nvSpPr>
            <p:spPr>
              <a:xfrm>
                <a:off x="2519301" y="5217069"/>
                <a:ext cx="1711642" cy="480901"/>
              </a:xfrm>
              <a:prstGeom prst="rect">
                <a:avLst/>
              </a:prstGeom>
              <a:noFill/>
            </p:spPr>
            <p:txBody>
              <a:bodyPr wrap="square">
                <a:spAutoFit/>
              </a:bodyPr>
              <a:lstStyle/>
              <a:p>
                <a:pPr/>
                <a14:m>
                  <m:oMathPara xmlns:m="http://schemas.openxmlformats.org/officeDocument/2006/math">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3</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8.39</m:t>
                      </m:r>
                    </m:oMath>
                  </m:oMathPara>
                </a14:m>
                <a:endParaRPr lang="en-US" sz="2000"/>
              </a:p>
            </p:txBody>
          </p:sp>
        </mc:Choice>
        <mc:Fallback>
          <p:sp>
            <p:nvSpPr>
              <p:cNvPr id="10" name="TextBox 9">
                <a:extLst>
                  <a:ext uri="{FF2B5EF4-FFF2-40B4-BE49-F238E27FC236}">
                    <a16:creationId xmlns:a16="http://schemas.microsoft.com/office/drawing/2014/main" id="{B2136B20-C6B4-F5AB-4682-E195320EB7CA}"/>
                  </a:ext>
                </a:extLst>
              </p:cNvPr>
              <p:cNvSpPr txBox="1">
                <a:spLocks noRot="1" noChangeAspect="1" noMove="1" noResize="1" noEditPoints="1" noAdjustHandles="1" noChangeArrowheads="1" noChangeShapeType="1" noTextEdit="1"/>
              </p:cNvSpPr>
              <p:nvPr/>
            </p:nvSpPr>
            <p:spPr>
              <a:xfrm>
                <a:off x="2519301" y="5217069"/>
                <a:ext cx="1711642" cy="480901"/>
              </a:xfrm>
              <a:prstGeom prst="rect">
                <a:avLst/>
              </a:prstGeom>
              <a:blipFill>
                <a:blip r:embed="rId2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73B42A3A-54F7-2131-03AA-9590FAB69C5F}"/>
                  </a:ext>
                </a:extLst>
              </p:cNvPr>
              <p:cNvSpPr txBox="1"/>
              <p:nvPr/>
            </p:nvSpPr>
            <p:spPr>
              <a:xfrm>
                <a:off x="1142455" y="6307462"/>
                <a:ext cx="1585772" cy="479427"/>
              </a:xfrm>
              <a:prstGeom prst="rect">
                <a:avLst/>
              </a:prstGeom>
              <a:noFill/>
            </p:spPr>
            <p:txBody>
              <a:bodyPr wrap="square">
                <a:spAutoFit/>
              </a:bodyPr>
              <a:lstStyle/>
              <a:p>
                <a:pPr/>
                <a14:m>
                  <m:oMathPara xmlns:m="http://schemas.openxmlformats.org/officeDocument/2006/math">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2</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=8.</m:t>
                      </m:r>
                      <m:r>
                        <a:rPr lang="en-US" sz="2000" b="0" i="1" smtClean="0">
                          <a:solidFill>
                            <a:schemeClr val="tx1"/>
                          </a:solidFill>
                          <a:latin typeface="Cambria Math" panose="02040503050406030204" pitchFamily="18" charset="0"/>
                        </a:rPr>
                        <m:t>81</m:t>
                      </m:r>
                    </m:oMath>
                  </m:oMathPara>
                </a14:m>
                <a:endParaRPr lang="en-US" sz="2000">
                  <a:solidFill>
                    <a:schemeClr val="tx1"/>
                  </a:solidFill>
                </a:endParaRPr>
              </a:p>
            </p:txBody>
          </p:sp>
        </mc:Choice>
        <mc:Fallback>
          <p:sp>
            <p:nvSpPr>
              <p:cNvPr id="17" name="TextBox 16">
                <a:extLst>
                  <a:ext uri="{FF2B5EF4-FFF2-40B4-BE49-F238E27FC236}">
                    <a16:creationId xmlns:a16="http://schemas.microsoft.com/office/drawing/2014/main" id="{73B42A3A-54F7-2131-03AA-9590FAB69C5F}"/>
                  </a:ext>
                </a:extLst>
              </p:cNvPr>
              <p:cNvSpPr txBox="1">
                <a:spLocks noRot="1" noChangeAspect="1" noMove="1" noResize="1" noEditPoints="1" noAdjustHandles="1" noChangeArrowheads="1" noChangeShapeType="1" noTextEdit="1"/>
              </p:cNvSpPr>
              <p:nvPr/>
            </p:nvSpPr>
            <p:spPr>
              <a:xfrm>
                <a:off x="1142455" y="6307462"/>
                <a:ext cx="1585772" cy="479427"/>
              </a:xfrm>
              <a:prstGeom prst="rect">
                <a:avLst/>
              </a:prstGeom>
              <a:blipFill>
                <a:blip r:embed="rId2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3B7B9B86-716E-7EE8-EE1B-659D58781FE3}"/>
                  </a:ext>
                </a:extLst>
              </p:cNvPr>
              <p:cNvSpPr txBox="1"/>
              <p:nvPr/>
            </p:nvSpPr>
            <p:spPr>
              <a:xfrm>
                <a:off x="6896084" y="2895317"/>
                <a:ext cx="2868977" cy="1060162"/>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400" b="1" i="1">
                              <a:solidFill>
                                <a:schemeClr val="accent4"/>
                              </a:solidFill>
                              <a:latin typeface="Cambria Math" panose="02040503050406030204" pitchFamily="18" charset="0"/>
                            </a:rPr>
                          </m:ctrlPr>
                        </m:sSubSupPr>
                        <m:e>
                          <m:r>
                            <a:rPr lang="en-US" sz="2400" b="1" i="1">
                              <a:solidFill>
                                <a:schemeClr val="accent4"/>
                              </a:solidFill>
                              <a:latin typeface="Cambria Math" panose="02040503050406030204" pitchFamily="18" charset="0"/>
                            </a:rPr>
                            <m:t>𝒂</m:t>
                          </m:r>
                        </m:e>
                        <m:sub>
                          <m:r>
                            <a:rPr lang="en-US" sz="2400" b="1" i="1" smtClean="0">
                              <a:solidFill>
                                <a:schemeClr val="accent4"/>
                              </a:solidFill>
                              <a:latin typeface="Cambria Math" panose="02040503050406030204" pitchFamily="18" charset="0"/>
                            </a:rPr>
                            <m:t>𝟏</m:t>
                          </m:r>
                        </m:sub>
                        <m:sup>
                          <m:r>
                            <a:rPr lang="en-US" sz="2400" b="1" i="1">
                              <a:solidFill>
                                <a:schemeClr val="accent4"/>
                              </a:solidFill>
                              <a:latin typeface="Cambria Math" panose="02040503050406030204" pitchFamily="18" charset="0"/>
                            </a:rPr>
                            <m:t>𝒇</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𝟑</m:t>
                          </m:r>
                          <m:r>
                            <a:rPr lang="en-US" sz="2400" b="0" i="1" smtClean="0">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1</m:t>
                                      </m:r>
                                    </m:sub>
                                  </m:sSub>
                                </m:den>
                              </m:f>
                            </m:e>
                          </m:d>
                        </m:e>
                      </m:nary>
                    </m:oMath>
                  </m:oMathPara>
                </a14:m>
                <a:endParaRPr lang="en-US" sz="2400"/>
              </a:p>
            </p:txBody>
          </p:sp>
        </mc:Choice>
        <mc:Fallback>
          <p:sp>
            <p:nvSpPr>
              <p:cNvPr id="3" name="TextBox 2">
                <a:extLst>
                  <a:ext uri="{FF2B5EF4-FFF2-40B4-BE49-F238E27FC236}">
                    <a16:creationId xmlns:a16="http://schemas.microsoft.com/office/drawing/2014/main" id="{3B7B9B86-716E-7EE8-EE1B-659D58781FE3}"/>
                  </a:ext>
                </a:extLst>
              </p:cNvPr>
              <p:cNvSpPr txBox="1">
                <a:spLocks noRot="1" noChangeAspect="1" noMove="1" noResize="1" noEditPoints="1" noAdjustHandles="1" noChangeArrowheads="1" noChangeShapeType="1" noTextEdit="1"/>
              </p:cNvSpPr>
              <p:nvPr/>
            </p:nvSpPr>
            <p:spPr>
              <a:xfrm>
                <a:off x="6896084" y="2895317"/>
                <a:ext cx="2868977" cy="1060162"/>
              </a:xfrm>
              <a:prstGeom prst="rect">
                <a:avLst/>
              </a:prstGeom>
              <a:blipFill>
                <a:blip r:embed="rId26"/>
                <a:stretch>
                  <a:fillRect l="-9251" t="-120238" b="-16428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26B2E68B-1D63-3E81-2525-9EA78C376746}"/>
                  </a:ext>
                </a:extLst>
              </p:cNvPr>
              <p:cNvSpPr txBox="1"/>
              <p:nvPr/>
            </p:nvSpPr>
            <p:spPr>
              <a:xfrm>
                <a:off x="9599370" y="4401827"/>
                <a:ext cx="2812825" cy="461665"/>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=8.39 </m:t>
                      </m:r>
                      <m:r>
                        <a:rPr lang="en-US" sz="2400" b="0" i="1" smtClean="0">
                          <a:solidFill>
                            <a:schemeClr val="accent6"/>
                          </a:solidFill>
                          <a:latin typeface="Cambria Math" panose="02040503050406030204" pitchFamily="18" charset="0"/>
                        </a:rPr>
                        <m:t>(2)</m:t>
                      </m:r>
                    </m:oMath>
                  </m:oMathPara>
                </a14:m>
                <a:endParaRPr lang="en-US" sz="2400"/>
              </a:p>
            </p:txBody>
          </p:sp>
        </mc:Choice>
        <mc:Fallback>
          <p:sp>
            <p:nvSpPr>
              <p:cNvPr id="4" name="TextBox 3">
                <a:extLst>
                  <a:ext uri="{FF2B5EF4-FFF2-40B4-BE49-F238E27FC236}">
                    <a16:creationId xmlns:a16="http://schemas.microsoft.com/office/drawing/2014/main" id="{26B2E68B-1D63-3E81-2525-9EA78C376746}"/>
                  </a:ext>
                </a:extLst>
              </p:cNvPr>
              <p:cNvSpPr txBox="1">
                <a:spLocks noRot="1" noChangeAspect="1" noMove="1" noResize="1" noEditPoints="1" noAdjustHandles="1" noChangeArrowheads="1" noChangeShapeType="1" noTextEdit="1"/>
              </p:cNvSpPr>
              <p:nvPr/>
            </p:nvSpPr>
            <p:spPr>
              <a:xfrm>
                <a:off x="9599370" y="4401827"/>
                <a:ext cx="2812825" cy="461665"/>
              </a:xfrm>
              <a:prstGeom prst="rect">
                <a:avLst/>
              </a:prstGeom>
              <a:blipFill>
                <a:blip r:embed="rId27"/>
                <a:stretch>
                  <a:fillRect b="-2105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3CC8414F-79A9-D30E-1555-2AB74E1F0A40}"/>
                  </a:ext>
                </a:extLst>
              </p:cNvPr>
              <p:cNvSpPr txBox="1"/>
              <p:nvPr/>
            </p:nvSpPr>
            <p:spPr>
              <a:xfrm>
                <a:off x="9599371" y="2936527"/>
                <a:ext cx="3869633" cy="855042"/>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b="0" i="1" smtClean="0">
                              <a:latin typeface="Cambria Math" panose="02040503050406030204" pitchFamily="18" charset="0"/>
                            </a:rPr>
                            <m:t>3</m:t>
                          </m:r>
                        </m:sub>
                        <m:sup>
                          <m:r>
                            <a:rPr lang="en-US" sz="2400" i="1">
                              <a:latin typeface="Cambria Math" panose="02040503050406030204" pitchFamily="18" charset="0"/>
                            </a:rPr>
                            <m:t>𝑓</m:t>
                          </m:r>
                        </m:sup>
                      </m:sSubSup>
                      <m:d>
                        <m:dPr>
                          <m:ctrlPr>
                            <a:rPr lang="en-US" sz="2400" i="1">
                              <a:solidFill>
                                <a:schemeClr val="accent6"/>
                              </a:solidFill>
                              <a:latin typeface="Cambria Math" panose="02040503050406030204" pitchFamily="18" charset="0"/>
                            </a:rPr>
                          </m:ctrlPr>
                        </m:dPr>
                        <m:e>
                          <m:f>
                            <m:fPr>
                              <m:ctrlPr>
                                <a:rPr lang="en-US" sz="2400" i="1">
                                  <a:solidFill>
                                    <a:schemeClr val="accent6"/>
                                  </a:solidFill>
                                  <a:latin typeface="Cambria Math" panose="02040503050406030204" pitchFamily="18" charset="0"/>
                                </a:rPr>
                              </m:ctrlPr>
                            </m:fPr>
                            <m:num>
                              <m:r>
                                <a:rPr lang="en-US" sz="2400" i="1">
                                  <a:solidFill>
                                    <a:schemeClr val="accent6"/>
                                  </a:solidFill>
                                  <a:latin typeface="Cambria Math" panose="02040503050406030204" pitchFamily="18" charset="0"/>
                                </a:rPr>
                                <m:t>𝜕</m:t>
                              </m:r>
                              <m:sSub>
                                <m:sSubPr>
                                  <m:ctrlPr>
                                    <a:rPr lang="en-US" sz="2400" i="1">
                                      <a:solidFill>
                                        <a:schemeClr val="accent6"/>
                                      </a:solidFill>
                                      <a:latin typeface="Cambria Math" panose="02040503050406030204" pitchFamily="18" charset="0"/>
                                    </a:rPr>
                                  </m:ctrlPr>
                                </m:sSubPr>
                                <m:e>
                                  <m:r>
                                    <a:rPr lang="en-US" sz="2400" i="1">
                                      <a:solidFill>
                                        <a:schemeClr val="accent6"/>
                                      </a:solidFill>
                                      <a:latin typeface="Cambria Math" panose="02040503050406030204" pitchFamily="18" charset="0"/>
                                    </a:rPr>
                                    <m:t>𝑣</m:t>
                                  </m:r>
                                </m:e>
                                <m:sub>
                                  <m:r>
                                    <a:rPr lang="en-US" sz="2400" b="0" i="1" smtClean="0">
                                      <a:solidFill>
                                        <a:schemeClr val="accent6"/>
                                      </a:solidFill>
                                      <a:latin typeface="Cambria Math" panose="02040503050406030204" pitchFamily="18" charset="0"/>
                                    </a:rPr>
                                    <m:t>3</m:t>
                                  </m:r>
                                </m:sub>
                              </m:sSub>
                            </m:num>
                            <m:den>
                              <m:r>
                                <a:rPr lang="en-US" sz="2400" i="1">
                                  <a:solidFill>
                                    <a:schemeClr val="accent6"/>
                                  </a:solidFill>
                                  <a:latin typeface="Cambria Math" panose="02040503050406030204" pitchFamily="18" charset="0"/>
                                </a:rPr>
                                <m:t>𝜕</m:t>
                              </m:r>
                              <m:sSub>
                                <m:sSubPr>
                                  <m:ctrlPr>
                                    <a:rPr lang="en-US" sz="2400" i="1">
                                      <a:solidFill>
                                        <a:schemeClr val="accent6"/>
                                      </a:solidFill>
                                      <a:latin typeface="Cambria Math" panose="02040503050406030204" pitchFamily="18" charset="0"/>
                                    </a:rPr>
                                  </m:ctrlPr>
                                </m:sSubPr>
                                <m:e>
                                  <m:r>
                                    <a:rPr lang="en-US" sz="2400" i="1">
                                      <a:solidFill>
                                        <a:schemeClr val="accent6"/>
                                      </a:solidFill>
                                      <a:latin typeface="Cambria Math" panose="02040503050406030204" pitchFamily="18" charset="0"/>
                                    </a:rPr>
                                    <m:t>𝑣</m:t>
                                  </m:r>
                                </m:e>
                                <m:sub>
                                  <m:r>
                                    <a:rPr lang="en-US" sz="2400" b="0" i="1" smtClean="0">
                                      <a:solidFill>
                                        <a:schemeClr val="accent6"/>
                                      </a:solidFill>
                                      <a:latin typeface="Cambria Math" panose="02040503050406030204" pitchFamily="18" charset="0"/>
                                    </a:rPr>
                                    <m:t>1</m:t>
                                  </m:r>
                                </m:sub>
                              </m:sSub>
                            </m:den>
                          </m:f>
                        </m:e>
                      </m:d>
                    </m:oMath>
                  </m:oMathPara>
                </a14:m>
                <a:endParaRPr lang="en-US" sz="2400"/>
              </a:p>
            </p:txBody>
          </p:sp>
        </mc:Choice>
        <mc:Fallback>
          <p:sp>
            <p:nvSpPr>
              <p:cNvPr id="5" name="TextBox 4">
                <a:extLst>
                  <a:ext uri="{FF2B5EF4-FFF2-40B4-BE49-F238E27FC236}">
                    <a16:creationId xmlns:a16="http://schemas.microsoft.com/office/drawing/2014/main" id="{3CC8414F-79A9-D30E-1555-2AB74E1F0A40}"/>
                  </a:ext>
                </a:extLst>
              </p:cNvPr>
              <p:cNvSpPr txBox="1">
                <a:spLocks noRot="1" noChangeAspect="1" noMove="1" noResize="1" noEditPoints="1" noAdjustHandles="1" noChangeArrowheads="1" noChangeShapeType="1" noTextEdit="1"/>
              </p:cNvSpPr>
              <p:nvPr/>
            </p:nvSpPr>
            <p:spPr>
              <a:xfrm>
                <a:off x="9599371" y="2936527"/>
                <a:ext cx="3869633" cy="855042"/>
              </a:xfrm>
              <a:prstGeom prst="rect">
                <a:avLst/>
              </a:prstGeom>
              <a:blipFill>
                <a:blip r:embed="rId28"/>
                <a:stretch>
                  <a:fillRect b="-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TextBox 5">
                <a:extLst>
                  <a:ext uri="{FF2B5EF4-FFF2-40B4-BE49-F238E27FC236}">
                    <a16:creationId xmlns:a16="http://schemas.microsoft.com/office/drawing/2014/main" id="{23259EB2-E525-8240-A114-955DA904043E}"/>
                  </a:ext>
                </a:extLst>
              </p:cNvPr>
              <p:cNvSpPr txBox="1"/>
              <p:nvPr/>
            </p:nvSpPr>
            <p:spPr>
              <a:xfrm>
                <a:off x="9599372" y="3850929"/>
                <a:ext cx="2151704" cy="461665"/>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=8.39 </m:t>
                      </m:r>
                      <m:d>
                        <m:dPr>
                          <m:ctrlPr>
                            <a:rPr lang="en-US" sz="2400" i="1">
                              <a:solidFill>
                                <a:schemeClr val="accent6"/>
                              </a:solidFill>
                              <a:latin typeface="Cambria Math" panose="02040503050406030204" pitchFamily="18" charset="0"/>
                            </a:rPr>
                          </m:ctrlPr>
                        </m:dPr>
                        <m:e>
                          <m:sSub>
                            <m:sSubPr>
                              <m:ctrlPr>
                                <a:rPr lang="en-US" sz="2400" i="1">
                                  <a:solidFill>
                                    <a:schemeClr val="accent6"/>
                                  </a:solidFill>
                                  <a:latin typeface="Cambria Math" panose="02040503050406030204" pitchFamily="18" charset="0"/>
                                </a:rPr>
                              </m:ctrlPr>
                            </m:sSubPr>
                            <m:e>
                              <m:r>
                                <a:rPr lang="en-US" sz="2400" i="1">
                                  <a:solidFill>
                                    <a:schemeClr val="accent6"/>
                                  </a:solidFill>
                                  <a:latin typeface="Cambria Math" panose="02040503050406030204" pitchFamily="18" charset="0"/>
                                </a:rPr>
                                <m:t>𝑣</m:t>
                              </m:r>
                            </m:e>
                            <m:sub>
                              <m:r>
                                <a:rPr lang="en-US" sz="2400" i="1">
                                  <a:solidFill>
                                    <a:schemeClr val="accent6"/>
                                  </a:solidFill>
                                  <a:latin typeface="Cambria Math" panose="02040503050406030204" pitchFamily="18" charset="0"/>
                                </a:rPr>
                                <m:t>2</m:t>
                              </m:r>
                            </m:sub>
                          </m:sSub>
                        </m:e>
                      </m:d>
                    </m:oMath>
                  </m:oMathPara>
                </a14:m>
                <a:endParaRPr lang="en-US" sz="2400"/>
              </a:p>
            </p:txBody>
          </p:sp>
        </mc:Choice>
        <mc:Fallback>
          <p:sp>
            <p:nvSpPr>
              <p:cNvPr id="6" name="TextBox 5">
                <a:extLst>
                  <a:ext uri="{FF2B5EF4-FFF2-40B4-BE49-F238E27FC236}">
                    <a16:creationId xmlns:a16="http://schemas.microsoft.com/office/drawing/2014/main" id="{23259EB2-E525-8240-A114-955DA904043E}"/>
                  </a:ext>
                </a:extLst>
              </p:cNvPr>
              <p:cNvSpPr txBox="1">
                <a:spLocks noRot="1" noChangeAspect="1" noMove="1" noResize="1" noEditPoints="1" noAdjustHandles="1" noChangeArrowheads="1" noChangeShapeType="1" noTextEdit="1"/>
              </p:cNvSpPr>
              <p:nvPr/>
            </p:nvSpPr>
            <p:spPr>
              <a:xfrm>
                <a:off x="9599372" y="3850929"/>
                <a:ext cx="2151704" cy="461665"/>
              </a:xfrm>
              <a:prstGeom prst="rect">
                <a:avLst/>
              </a:prstGeom>
              <a:blipFill>
                <a:blip r:embed="rId29"/>
                <a:stretch>
                  <a:fillRect b="-2432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ED248DBD-5ADC-BD98-11A5-61210244C037}"/>
                  </a:ext>
                </a:extLst>
              </p:cNvPr>
              <p:cNvSpPr txBox="1"/>
              <p:nvPr/>
            </p:nvSpPr>
            <p:spPr>
              <a:xfrm>
                <a:off x="1089164" y="4106118"/>
                <a:ext cx="1552720" cy="479427"/>
              </a:xfrm>
              <a:prstGeom prst="rect">
                <a:avLst/>
              </a:prstGeom>
              <a:noFill/>
            </p:spPr>
            <p:txBody>
              <a:bodyPr wrap="square">
                <a:spAutoFit/>
              </a:bodyPr>
              <a:lstStyle/>
              <a:p>
                <a:pPr/>
                <a14:m>
                  <m:oMathPara xmlns:m="http://schemas.openxmlformats.org/officeDocument/2006/math">
                    <m:oMath>
                      <m:sSubSup>
                        <m:sSubSupPr>
                          <m:ctrlPr>
                            <a:rPr lang="en-US" sz="2000" b="1" i="1">
                              <a:solidFill>
                                <a:schemeClr val="accent4"/>
                              </a:solidFill>
                              <a:latin typeface="Cambria Math" panose="02040503050406030204" pitchFamily="18" charset="0"/>
                            </a:rPr>
                          </m:ctrlPr>
                        </m:sSubSupPr>
                        <m:e>
                          <m:r>
                            <a:rPr lang="en-US" sz="2000" b="1" i="1">
                              <a:solidFill>
                                <a:schemeClr val="accent4"/>
                              </a:solidFill>
                              <a:latin typeface="Cambria Math" panose="02040503050406030204" pitchFamily="18" charset="0"/>
                            </a:rPr>
                            <m:t>𝒂</m:t>
                          </m:r>
                        </m:e>
                        <m:sub>
                          <m:r>
                            <a:rPr lang="en-US" sz="2000" b="1" i="1" smtClean="0">
                              <a:solidFill>
                                <a:schemeClr val="accent4"/>
                              </a:solidFill>
                              <a:latin typeface="Cambria Math" panose="02040503050406030204" pitchFamily="18" charset="0"/>
                            </a:rPr>
                            <m:t>𝟏</m:t>
                          </m:r>
                        </m:sub>
                        <m:sup>
                          <m:r>
                            <a:rPr lang="en-US" sz="2000" b="1" i="1">
                              <a:solidFill>
                                <a:schemeClr val="accent4"/>
                              </a:solidFill>
                              <a:latin typeface="Cambria Math" panose="02040503050406030204" pitchFamily="18" charset="0"/>
                            </a:rPr>
                            <m:t>𝒇</m:t>
                          </m:r>
                        </m:sup>
                      </m:sSubSup>
                      <m:r>
                        <a:rPr lang="en-US" sz="2000" b="1" i="1">
                          <a:solidFill>
                            <a:schemeClr val="accent4"/>
                          </a:solidFill>
                          <a:latin typeface="Cambria Math" panose="02040503050406030204" pitchFamily="18" charset="0"/>
                        </a:rPr>
                        <m:t>=</m:t>
                      </m:r>
                      <m:r>
                        <a:rPr lang="en-US" sz="2000" b="1" i="1" smtClean="0">
                          <a:solidFill>
                            <a:schemeClr val="accent4"/>
                          </a:solidFill>
                          <a:latin typeface="Cambria Math" panose="02040503050406030204" pitchFamily="18" charset="0"/>
                        </a:rPr>
                        <m:t>𝟏𝟔</m:t>
                      </m:r>
                      <m:r>
                        <a:rPr lang="en-US" sz="2000" b="1" i="1" smtClean="0">
                          <a:solidFill>
                            <a:schemeClr val="accent4"/>
                          </a:solidFill>
                          <a:latin typeface="Cambria Math" panose="02040503050406030204" pitchFamily="18" charset="0"/>
                        </a:rPr>
                        <m:t>.</m:t>
                      </m:r>
                      <m:r>
                        <a:rPr lang="en-US" sz="2000" b="1" i="1" smtClean="0">
                          <a:solidFill>
                            <a:schemeClr val="accent4"/>
                          </a:solidFill>
                          <a:latin typeface="Cambria Math" panose="02040503050406030204" pitchFamily="18" charset="0"/>
                        </a:rPr>
                        <m:t>𝟕𝟖</m:t>
                      </m:r>
                    </m:oMath>
                  </m:oMathPara>
                </a14:m>
                <a:endParaRPr lang="en-US" sz="2000"/>
              </a:p>
            </p:txBody>
          </p:sp>
        </mc:Choice>
        <mc:Fallback>
          <p:sp>
            <p:nvSpPr>
              <p:cNvPr id="18" name="TextBox 17">
                <a:extLst>
                  <a:ext uri="{FF2B5EF4-FFF2-40B4-BE49-F238E27FC236}">
                    <a16:creationId xmlns:a16="http://schemas.microsoft.com/office/drawing/2014/main" id="{ED248DBD-5ADC-BD98-11A5-61210244C037}"/>
                  </a:ext>
                </a:extLst>
              </p:cNvPr>
              <p:cNvSpPr txBox="1">
                <a:spLocks noRot="1" noChangeAspect="1" noMove="1" noResize="1" noEditPoints="1" noAdjustHandles="1" noChangeArrowheads="1" noChangeShapeType="1" noTextEdit="1"/>
              </p:cNvSpPr>
              <p:nvPr/>
            </p:nvSpPr>
            <p:spPr>
              <a:xfrm>
                <a:off x="1089164" y="4106118"/>
                <a:ext cx="1552720" cy="479427"/>
              </a:xfrm>
              <a:prstGeom prst="rect">
                <a:avLst/>
              </a:prstGeom>
              <a:blipFill>
                <a:blip r:embed="rId30"/>
                <a:stretch>
                  <a:fillRect b="-5263"/>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E9EE4A2A-2123-2590-F8E4-019BC316D6C9}"/>
              </a:ext>
            </a:extLst>
          </p:cNvPr>
          <p:cNvSpPr txBox="1"/>
          <p:nvPr/>
        </p:nvSpPr>
        <p:spPr>
          <a:xfrm>
            <a:off x="11327907" y="6614361"/>
            <a:ext cx="880369" cy="307777"/>
          </a:xfrm>
          <a:prstGeom prst="rect">
            <a:avLst/>
          </a:prstGeom>
          <a:noFill/>
        </p:spPr>
        <p:txBody>
          <a:bodyPr wrap="none" rtlCol="0">
            <a:spAutoFit/>
          </a:bodyPr>
          <a:lstStyle/>
          <a:p>
            <a:r>
              <a:rPr lang="en-US" sz="1400"/>
              <a:t>9803087</a:t>
            </a:r>
          </a:p>
        </p:txBody>
      </p:sp>
      <p:pic>
        <p:nvPicPr>
          <p:cNvPr id="16" name="Picture 15">
            <a:extLst>
              <a:ext uri="{FF2B5EF4-FFF2-40B4-BE49-F238E27FC236}">
                <a16:creationId xmlns:a16="http://schemas.microsoft.com/office/drawing/2014/main" id="{07897CC4-07FB-6F84-667D-F3912AE86E55}"/>
              </a:ext>
            </a:extLst>
          </p:cNvPr>
          <p:cNvPicPr>
            <a:picLocks noChangeAspect="1"/>
          </p:cNvPicPr>
          <p:nvPr/>
        </p:nvPicPr>
        <p:blipFill>
          <a:blip r:embed="rId31"/>
          <a:stretch>
            <a:fillRect/>
          </a:stretch>
        </p:blipFill>
        <p:spPr>
          <a:xfrm>
            <a:off x="11293876" y="5744560"/>
            <a:ext cx="914400" cy="914400"/>
          </a:xfrm>
          <a:prstGeom prst="rect">
            <a:avLst/>
          </a:prstGeom>
        </p:spPr>
      </p:pic>
    </p:spTree>
    <p:extLst>
      <p:ext uri="{BB962C8B-B14F-4D97-AF65-F5344CB8AC3E}">
        <p14:creationId xmlns:p14="http://schemas.microsoft.com/office/powerpoint/2010/main" val="3200391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42E9F-D24C-4CD0-18D0-F7A5D4AC5B74}"/>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19BFA30-DB5F-9A34-075C-90776100ADFE}"/>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CBD33A-E15A-E707-6797-F291A1936AAD}"/>
              </a:ext>
            </a:extLst>
          </p:cNvPr>
          <p:cNvSpPr>
            <a:spLocks noGrp="1"/>
          </p:cNvSpPr>
          <p:nvPr>
            <p:ph type="title"/>
          </p:nvPr>
        </p:nvSpPr>
        <p:spPr/>
        <p:txBody>
          <a:bodyPr>
            <a:normAutofit/>
          </a:bodyPr>
          <a:lstStyle/>
          <a:p>
            <a:r>
              <a:rPr lang="en-US"/>
              <a:t>Obtaining the Gradient</a:t>
            </a:r>
          </a:p>
        </p:txBody>
      </p:sp>
      <mc:AlternateContent xmlns:mc="http://schemas.openxmlformats.org/markup-compatibility/2006">
        <mc:Choice xmlns:a14="http://schemas.microsoft.com/office/drawing/2010/main" Requires="a14">
          <p:sp>
            <p:nvSpPr>
              <p:cNvPr id="64" name="Content Placeholder 63">
                <a:extLst>
                  <a:ext uri="{FF2B5EF4-FFF2-40B4-BE49-F238E27FC236}">
                    <a16:creationId xmlns:a16="http://schemas.microsoft.com/office/drawing/2014/main" id="{2B813C20-1AD3-6D19-7425-C6F425E8F653}"/>
                  </a:ext>
                </a:extLst>
              </p:cNvPr>
              <p:cNvSpPr>
                <a:spLocks noGrp="1"/>
              </p:cNvSpPr>
              <p:nvPr>
                <p:ph idx="1"/>
              </p:nvPr>
            </p:nvSpPr>
            <p:spPr>
              <a:xfrm>
                <a:off x="312421" y="1424540"/>
                <a:ext cx="11567160" cy="1274792"/>
              </a:xfrm>
            </p:spPr>
            <p:txBody>
              <a:bodyPr>
                <a:normAutofit/>
              </a:bodyPr>
              <a:lstStyle/>
              <a:p>
                <a:pPr marL="514350" indent="-514350">
                  <a:buAutoNum type="arabicPeriod"/>
                </a:pPr>
                <a:r>
                  <a:rPr lang="en-US" sz="2400"/>
                  <a:t>Initialize the final adjoint </a:t>
                </a:r>
                <a14:m>
                  <m:oMath xmlns:m="http://schemas.openxmlformats.org/officeDocument/2006/math">
                    <m:sSubSup>
                      <m:sSubSupPr>
                        <m:ctrlPr>
                          <a:rPr lang="en-US" sz="2400" b="0" i="1">
                            <a:latin typeface="Cambria Math" panose="02040503050406030204" pitchFamily="18" charset="0"/>
                          </a:rPr>
                        </m:ctrlPr>
                      </m:sSubSupPr>
                      <m:e>
                        <m:r>
                          <a:rPr lang="en-US" sz="2400" b="0" i="1">
                            <a:latin typeface="Cambria Math" panose="02040503050406030204" pitchFamily="18" charset="0"/>
                          </a:rPr>
                          <m:t>𝑎</m:t>
                        </m:r>
                      </m:e>
                      <m:sub>
                        <m:r>
                          <a:rPr lang="en-US" sz="2400" b="0" i="1" smtClean="0">
                            <a:latin typeface="Cambria Math" panose="02040503050406030204" pitchFamily="18" charset="0"/>
                          </a:rPr>
                          <m:t>𝑓</m:t>
                        </m:r>
                      </m:sub>
                      <m:sup>
                        <m:r>
                          <a:rPr lang="en-US" sz="2400" b="0" i="1">
                            <a:latin typeface="Cambria Math" panose="02040503050406030204" pitchFamily="18" charset="0"/>
                          </a:rPr>
                          <m:t>𝑓</m:t>
                        </m:r>
                      </m:sup>
                    </m:sSub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m:t>
                        </m:r>
                        <m:r>
                          <a:rPr lang="en-US" sz="2400" b="0" i="1" smtClean="0">
                            <a:latin typeface="Cambria Math" panose="02040503050406030204" pitchFamily="18" charset="0"/>
                          </a:rPr>
                          <m:t>𝑓</m:t>
                        </m:r>
                      </m:num>
                      <m:den>
                        <m:r>
                          <a:rPr lang="en-US" sz="2400" b="0" i="1" smtClean="0">
                            <a:latin typeface="Cambria Math" panose="02040503050406030204" pitchFamily="18" charset="0"/>
                          </a:rPr>
                          <m:t>𝜕</m:t>
                        </m:r>
                        <m:r>
                          <a:rPr lang="en-US" sz="2400" b="0" i="1" smtClean="0">
                            <a:latin typeface="Cambria Math" panose="02040503050406030204" pitchFamily="18" charset="0"/>
                          </a:rPr>
                          <m:t>𝑓</m:t>
                        </m:r>
                      </m:den>
                    </m:f>
                    <m:r>
                      <a:rPr lang="en-US" sz="2400" b="0" i="1" smtClean="0">
                        <a:latin typeface="Cambria Math" panose="02040503050406030204" pitchFamily="18" charset="0"/>
                      </a:rPr>
                      <m:t>=1</m:t>
                    </m:r>
                  </m:oMath>
                </a14:m>
                <a:endParaRPr lang="en-US" sz="2400"/>
              </a:p>
              <a:p>
                <a:pPr marL="514350" indent="-514350">
                  <a:buAutoNum type="arabicPeriod"/>
                </a:pPr>
                <a:r>
                  <a:rPr lang="en-US" sz="2400"/>
                  <a:t>Compute the adjoint for each variable </a:t>
                </a:r>
                <a:r>
                  <a:rPr lang="en-US" sz="2400" b="1"/>
                  <a:t>working backward.</a:t>
                </a:r>
              </a:p>
            </p:txBody>
          </p:sp>
        </mc:Choice>
        <mc:Fallback>
          <p:sp>
            <p:nvSpPr>
              <p:cNvPr id="64" name="Content Placeholder 63">
                <a:extLst>
                  <a:ext uri="{FF2B5EF4-FFF2-40B4-BE49-F238E27FC236}">
                    <a16:creationId xmlns:a16="http://schemas.microsoft.com/office/drawing/2014/main" id="{2B813C20-1AD3-6D19-7425-C6F425E8F653}"/>
                  </a:ext>
                </a:extLst>
              </p:cNvPr>
              <p:cNvSpPr>
                <a:spLocks noGrp="1" noRot="1" noChangeAspect="1" noMove="1" noResize="1" noEditPoints="1" noAdjustHandles="1" noChangeArrowheads="1" noChangeShapeType="1" noTextEdit="1"/>
              </p:cNvSpPr>
              <p:nvPr>
                <p:ph idx="1"/>
              </p:nvPr>
            </p:nvSpPr>
            <p:spPr>
              <a:xfrm>
                <a:off x="312421" y="1424540"/>
                <a:ext cx="11567160" cy="1274792"/>
              </a:xfrm>
              <a:blipFill>
                <a:blip r:embed="rId3"/>
                <a:stretch>
                  <a:fillRect l="-768" t="-99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39BD48C2-D695-60D4-363B-FB031FACD67F}"/>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i="1">
                                  <a:latin typeface="Cambria Math" panose="02040503050406030204" pitchFamily="18" charset="0"/>
                                </a:rPr>
                              </m:ctrlPr>
                            </m:sSubSupPr>
                            <m:e>
                              <m:r>
                                <a:rPr lang="en-US" sz="2400" i="1">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12" name="TextBox 11">
                <a:extLst>
                  <a:ext uri="{FF2B5EF4-FFF2-40B4-BE49-F238E27FC236}">
                    <a16:creationId xmlns:a16="http://schemas.microsoft.com/office/drawing/2014/main" id="{39BD48C2-D695-60D4-363B-FB031FACD67F}"/>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4"/>
                <a:stretch>
                  <a:fillRect t="-116279" b="-159302"/>
                </a:stretch>
              </a:blipFill>
            </p:spPr>
            <p:txBody>
              <a:bodyPr/>
              <a:lstStyle/>
              <a:p>
                <a:r>
                  <a:rPr lang="en-US">
                    <a:noFill/>
                  </a:rPr>
                  <a:t> </a:t>
                </a:r>
              </a:p>
            </p:txBody>
          </p:sp>
        </mc:Fallback>
      </mc:AlternateContent>
      <p:sp>
        <p:nvSpPr>
          <p:cNvPr id="14" name="Right Arrow 13">
            <a:extLst>
              <a:ext uri="{FF2B5EF4-FFF2-40B4-BE49-F238E27FC236}">
                <a16:creationId xmlns:a16="http://schemas.microsoft.com/office/drawing/2014/main" id="{CF6EE898-77B1-FA8E-B4B7-AC051AA933B9}"/>
              </a:ext>
            </a:extLst>
          </p:cNvPr>
          <p:cNvSpPr/>
          <p:nvPr/>
        </p:nvSpPr>
        <p:spPr>
          <a:xfrm>
            <a:off x="6669891" y="2972932"/>
            <a:ext cx="337692" cy="16726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3" name="Rounded Rectangle 42">
                <a:extLst>
                  <a:ext uri="{FF2B5EF4-FFF2-40B4-BE49-F238E27FC236}">
                    <a16:creationId xmlns:a16="http://schemas.microsoft.com/office/drawing/2014/main" id="{DD1F2CC1-A48E-CA1E-39F8-0ECC1BCFA332}"/>
                  </a:ext>
                </a:extLst>
              </p:cNvPr>
              <p:cNvSpPr/>
              <p:nvPr/>
            </p:nvSpPr>
            <p:spPr>
              <a:xfrm>
                <a:off x="2728227" y="4422775"/>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𝟑</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1</m:t>
                          </m:r>
                        </m:sub>
                      </m:sSub>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2</m:t>
                          </m:r>
                        </m:sub>
                      </m:sSub>
                    </m:oMath>
                  </m:oMathPara>
                </a14:m>
                <a:endParaRPr lang="en-US" sz="2000" b="1" i="1">
                  <a:solidFill>
                    <a:schemeClr val="tx1"/>
                  </a:solidFill>
                  <a:latin typeface="Cambria Math" panose="02040503050406030204" pitchFamily="18" charset="0"/>
                </a:endParaRPr>
              </a:p>
            </p:txBody>
          </p:sp>
        </mc:Choice>
        <mc:Fallback>
          <p:sp>
            <p:nvSpPr>
              <p:cNvPr id="43" name="Rounded Rectangle 42">
                <a:extLst>
                  <a:ext uri="{FF2B5EF4-FFF2-40B4-BE49-F238E27FC236}">
                    <a16:creationId xmlns:a16="http://schemas.microsoft.com/office/drawing/2014/main" id="{DD1F2CC1-A48E-CA1E-39F8-0ECC1BCFA332}"/>
                  </a:ext>
                </a:extLst>
              </p:cNvPr>
              <p:cNvSpPr>
                <a:spLocks noRot="1" noChangeAspect="1" noMove="1" noResize="1" noEditPoints="1" noAdjustHandles="1" noChangeArrowheads="1" noChangeShapeType="1" noTextEdit="1"/>
              </p:cNvSpPr>
              <p:nvPr/>
            </p:nvSpPr>
            <p:spPr>
              <a:xfrm>
                <a:off x="2728227" y="4422775"/>
                <a:ext cx="1393372"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Rounded Rectangle 43">
                <a:extLst>
                  <a:ext uri="{FF2B5EF4-FFF2-40B4-BE49-F238E27FC236}">
                    <a16:creationId xmlns:a16="http://schemas.microsoft.com/office/drawing/2014/main" id="{3EEE0AF6-996E-E1B9-88E0-A78C6BA27286}"/>
                  </a:ext>
                </a:extLst>
              </p:cNvPr>
              <p:cNvSpPr/>
              <p:nvPr/>
            </p:nvSpPr>
            <p:spPr>
              <a:xfrm>
                <a:off x="1364881" y="3324204"/>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𝟏</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𝑥</m:t>
                          </m:r>
                        </m:e>
                        <m:sub>
                          <m:r>
                            <a:rPr lang="en-US" sz="2000" b="1" i="1">
                              <a:solidFill>
                                <a:schemeClr val="tx1"/>
                              </a:solidFill>
                              <a:latin typeface="Cambria Math" panose="02040503050406030204" pitchFamily="18" charset="0"/>
                            </a:rPr>
                            <m:t>1</m:t>
                          </m:r>
                        </m:sub>
                      </m:sSub>
                    </m:oMath>
                  </m:oMathPara>
                </a14:m>
                <a:endParaRPr lang="en-US" sz="2000" b="1" i="1">
                  <a:solidFill>
                    <a:schemeClr val="tx1"/>
                  </a:solidFill>
                  <a:latin typeface="Cambria Math" panose="02040503050406030204" pitchFamily="18" charset="0"/>
                </a:endParaRPr>
              </a:p>
            </p:txBody>
          </p:sp>
        </mc:Choice>
        <mc:Fallback>
          <p:sp>
            <p:nvSpPr>
              <p:cNvPr id="44" name="Rounded Rectangle 43">
                <a:extLst>
                  <a:ext uri="{FF2B5EF4-FFF2-40B4-BE49-F238E27FC236}">
                    <a16:creationId xmlns:a16="http://schemas.microsoft.com/office/drawing/2014/main" id="{3EEE0AF6-996E-E1B9-88E0-A78C6BA27286}"/>
                  </a:ext>
                </a:extLst>
              </p:cNvPr>
              <p:cNvSpPr>
                <a:spLocks noRot="1" noChangeAspect="1" noMove="1" noResize="1" noEditPoints="1" noAdjustHandles="1" noChangeArrowheads="1" noChangeShapeType="1" noTextEdit="1"/>
              </p:cNvSpPr>
              <p:nvPr/>
            </p:nvSpPr>
            <p:spPr>
              <a:xfrm>
                <a:off x="1364881" y="3324204"/>
                <a:ext cx="1047947"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5" name="Rounded Rectangle 44">
                <a:extLst>
                  <a:ext uri="{FF2B5EF4-FFF2-40B4-BE49-F238E27FC236}">
                    <a16:creationId xmlns:a16="http://schemas.microsoft.com/office/drawing/2014/main" id="{B5A33FD6-C275-1F00-8E21-8645672F372A}"/>
                  </a:ext>
                </a:extLst>
              </p:cNvPr>
              <p:cNvSpPr/>
              <p:nvPr/>
            </p:nvSpPr>
            <p:spPr>
              <a:xfrm>
                <a:off x="1364881" y="5516181"/>
                <a:ext cx="10479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𝟐</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𝑥</m:t>
                          </m:r>
                        </m:e>
                        <m:sub>
                          <m:r>
                            <a:rPr lang="en-US" sz="2000" b="1" i="1">
                              <a:solidFill>
                                <a:schemeClr val="tx1"/>
                              </a:solidFill>
                              <a:latin typeface="Cambria Math" panose="02040503050406030204" pitchFamily="18" charset="0"/>
                            </a:rPr>
                            <m:t>2</m:t>
                          </m:r>
                        </m:sub>
                      </m:sSub>
                    </m:oMath>
                  </m:oMathPara>
                </a14:m>
                <a:endParaRPr lang="en-US" sz="2000" b="1" i="1">
                  <a:solidFill>
                    <a:schemeClr val="tx1"/>
                  </a:solidFill>
                  <a:latin typeface="Cambria Math" panose="02040503050406030204" pitchFamily="18" charset="0"/>
                </a:endParaRPr>
              </a:p>
            </p:txBody>
          </p:sp>
        </mc:Choice>
        <mc:Fallback>
          <p:sp>
            <p:nvSpPr>
              <p:cNvPr id="45" name="Rounded Rectangle 44">
                <a:extLst>
                  <a:ext uri="{FF2B5EF4-FFF2-40B4-BE49-F238E27FC236}">
                    <a16:creationId xmlns:a16="http://schemas.microsoft.com/office/drawing/2014/main" id="{B5A33FD6-C275-1F00-8E21-8645672F372A}"/>
                  </a:ext>
                </a:extLst>
              </p:cNvPr>
              <p:cNvSpPr>
                <a:spLocks noRot="1" noChangeAspect="1" noMove="1" noResize="1" noEditPoints="1" noAdjustHandles="1" noChangeArrowheads="1" noChangeShapeType="1" noTextEdit="1"/>
              </p:cNvSpPr>
              <p:nvPr/>
            </p:nvSpPr>
            <p:spPr>
              <a:xfrm>
                <a:off x="1364881" y="5516181"/>
                <a:ext cx="10479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6" name="Rounded Rectangle 45">
                <a:extLst>
                  <a:ext uri="{FF2B5EF4-FFF2-40B4-BE49-F238E27FC236}">
                    <a16:creationId xmlns:a16="http://schemas.microsoft.com/office/drawing/2014/main" id="{6B0E387C-EADD-B3C4-D2C5-15D9F1CFDB63}"/>
                  </a:ext>
                </a:extLst>
              </p:cNvPr>
              <p:cNvSpPr/>
              <p:nvPr/>
            </p:nvSpPr>
            <p:spPr>
              <a:xfrm>
                <a:off x="4367098" y="5516181"/>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𝟓</m:t>
                          </m:r>
                        </m:sub>
                      </m:sSub>
                      <m:r>
                        <a:rPr lang="en-US" sz="2000" b="1" i="1">
                          <a:solidFill>
                            <a:schemeClr val="tx1"/>
                          </a:solidFill>
                          <a:latin typeface="Cambria Math" panose="02040503050406030204" pitchFamily="18" charset="0"/>
                        </a:rPr>
                        <m:t>=</m:t>
                      </m:r>
                      <m:func>
                        <m:funcPr>
                          <m:ctrlPr>
                            <a:rPr lang="en-US" sz="2000" b="1" i="1">
                              <a:solidFill>
                                <a:schemeClr val="tx1"/>
                              </a:solidFill>
                              <a:latin typeface="Cambria Math" panose="02040503050406030204" pitchFamily="18" charset="0"/>
                            </a:rPr>
                          </m:ctrlPr>
                        </m:funcPr>
                        <m:fName>
                          <m:r>
                            <m:rPr>
                              <m:sty m:val="p"/>
                            </m:rPr>
                            <a:rPr lang="en-US" sz="2000" b="1" i="1">
                              <a:solidFill>
                                <a:schemeClr val="tx1"/>
                              </a:solidFill>
                              <a:latin typeface="Cambria Math" panose="02040503050406030204" pitchFamily="18" charset="0"/>
                            </a:rPr>
                            <m:t>sin</m:t>
                          </m:r>
                        </m:fName>
                        <m:e>
                          <m:d>
                            <m:dPr>
                              <m:ctrlPr>
                                <a:rPr lang="en-US" sz="2000" b="1" i="1">
                                  <a:solidFill>
                                    <a:schemeClr val="tx1"/>
                                  </a:solidFill>
                                  <a:latin typeface="Cambria Math" panose="02040503050406030204" pitchFamily="18" charset="0"/>
                                </a:rPr>
                              </m:ctrlPr>
                            </m:dPr>
                            <m:e>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2</m:t>
                                  </m:r>
                                </m:sub>
                              </m:sSub>
                            </m:e>
                          </m:d>
                        </m:e>
                      </m:func>
                    </m:oMath>
                  </m:oMathPara>
                </a14:m>
                <a:endParaRPr lang="en-US" sz="2000" b="1" i="1">
                  <a:solidFill>
                    <a:schemeClr val="tx1"/>
                  </a:solidFill>
                  <a:latin typeface="Cambria Math" panose="02040503050406030204" pitchFamily="18" charset="0"/>
                </a:endParaRPr>
              </a:p>
            </p:txBody>
          </p:sp>
        </mc:Choice>
        <mc:Fallback>
          <p:sp>
            <p:nvSpPr>
              <p:cNvPr id="46" name="Rounded Rectangle 45">
                <a:extLst>
                  <a:ext uri="{FF2B5EF4-FFF2-40B4-BE49-F238E27FC236}">
                    <a16:creationId xmlns:a16="http://schemas.microsoft.com/office/drawing/2014/main" id="{6B0E387C-EADD-B3C4-D2C5-15D9F1CFDB63}"/>
                  </a:ext>
                </a:extLst>
              </p:cNvPr>
              <p:cNvSpPr>
                <a:spLocks noRot="1" noChangeAspect="1" noMove="1" noResize="1" noEditPoints="1" noAdjustHandles="1" noChangeArrowheads="1" noChangeShapeType="1" noTextEdit="1"/>
              </p:cNvSpPr>
              <p:nvPr/>
            </p:nvSpPr>
            <p:spPr>
              <a:xfrm>
                <a:off x="4367098" y="5516181"/>
                <a:ext cx="1532709"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7" name="Rounded Rectangle 46">
                <a:extLst>
                  <a:ext uri="{FF2B5EF4-FFF2-40B4-BE49-F238E27FC236}">
                    <a16:creationId xmlns:a16="http://schemas.microsoft.com/office/drawing/2014/main" id="{0875977D-A33C-5343-A963-37C8DB387F5B}"/>
                  </a:ext>
                </a:extLst>
              </p:cNvPr>
              <p:cNvSpPr/>
              <p:nvPr/>
            </p:nvSpPr>
            <p:spPr>
              <a:xfrm>
                <a:off x="4493960" y="3324204"/>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𝟒</m:t>
                          </m:r>
                        </m:sub>
                      </m:sSub>
                      <m:r>
                        <a:rPr lang="en-US" sz="2000" b="1" i="1">
                          <a:solidFill>
                            <a:schemeClr val="tx1"/>
                          </a:solidFill>
                          <a:latin typeface="Cambria Math" panose="02040503050406030204" pitchFamily="18" charset="0"/>
                        </a:rPr>
                        <m:t>=</m:t>
                      </m:r>
                      <m:sSup>
                        <m:sSupPr>
                          <m:ctrlPr>
                            <a:rPr lang="en-US" sz="2000" b="1" i="1">
                              <a:solidFill>
                                <a:schemeClr val="tx1"/>
                              </a:solidFill>
                              <a:latin typeface="Cambria Math" panose="02040503050406030204" pitchFamily="18" charset="0"/>
                            </a:rPr>
                          </m:ctrlPr>
                        </m:sSupPr>
                        <m:e>
                          <m:r>
                            <a:rPr lang="en-US" sz="2000" b="1" i="1">
                              <a:solidFill>
                                <a:schemeClr val="tx1"/>
                              </a:solidFill>
                              <a:latin typeface="Cambria Math" panose="02040503050406030204" pitchFamily="18" charset="0"/>
                            </a:rPr>
                            <m:t>𝑒</m:t>
                          </m:r>
                        </m:e>
                        <m:sup>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sup>
                      </m:sSup>
                    </m:oMath>
                  </m:oMathPara>
                </a14:m>
                <a:endParaRPr lang="en-US" sz="2000" b="1" i="1">
                  <a:solidFill>
                    <a:schemeClr val="tx1"/>
                  </a:solidFill>
                  <a:latin typeface="Cambria Math" panose="02040503050406030204" pitchFamily="18" charset="0"/>
                </a:endParaRPr>
              </a:p>
            </p:txBody>
          </p:sp>
        </mc:Choice>
        <mc:Fallback>
          <p:sp>
            <p:nvSpPr>
              <p:cNvPr id="47" name="Rounded Rectangle 46">
                <a:extLst>
                  <a:ext uri="{FF2B5EF4-FFF2-40B4-BE49-F238E27FC236}">
                    <a16:creationId xmlns:a16="http://schemas.microsoft.com/office/drawing/2014/main" id="{0875977D-A33C-5343-A963-37C8DB387F5B}"/>
                  </a:ext>
                </a:extLst>
              </p:cNvPr>
              <p:cNvSpPr>
                <a:spLocks noRot="1" noChangeAspect="1" noMove="1" noResize="1" noEditPoints="1" noAdjustHandles="1" noChangeArrowheads="1" noChangeShapeType="1" noTextEdit="1"/>
              </p:cNvSpPr>
              <p:nvPr/>
            </p:nvSpPr>
            <p:spPr>
              <a:xfrm>
                <a:off x="4493960" y="3324204"/>
                <a:ext cx="1266702"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3" name="Rounded Rectangle 62">
                <a:extLst>
                  <a:ext uri="{FF2B5EF4-FFF2-40B4-BE49-F238E27FC236}">
                    <a16:creationId xmlns:a16="http://schemas.microsoft.com/office/drawing/2014/main" id="{A33C56C4-B0CE-AC1A-AC29-E1F7582D0A63}"/>
                  </a:ext>
                </a:extLst>
              </p:cNvPr>
              <p:cNvSpPr/>
              <p:nvPr/>
            </p:nvSpPr>
            <p:spPr>
              <a:xfrm>
                <a:off x="6197780" y="4422775"/>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𝟔</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4</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3</m:t>
                          </m:r>
                        </m:sub>
                      </m:sSub>
                    </m:oMath>
                  </m:oMathPara>
                </a14:m>
                <a:endParaRPr lang="en-US" sz="2000" b="1" i="1">
                  <a:solidFill>
                    <a:schemeClr val="tx1"/>
                  </a:solidFill>
                  <a:latin typeface="Cambria Math" panose="02040503050406030204" pitchFamily="18" charset="0"/>
                </a:endParaRPr>
              </a:p>
            </p:txBody>
          </p:sp>
        </mc:Choice>
        <mc:Fallback>
          <p:sp>
            <p:nvSpPr>
              <p:cNvPr id="63" name="Rounded Rectangle 62">
                <a:extLst>
                  <a:ext uri="{FF2B5EF4-FFF2-40B4-BE49-F238E27FC236}">
                    <a16:creationId xmlns:a16="http://schemas.microsoft.com/office/drawing/2014/main" id="{A33C56C4-B0CE-AC1A-AC29-E1F7582D0A63}"/>
                  </a:ext>
                </a:extLst>
              </p:cNvPr>
              <p:cNvSpPr>
                <a:spLocks noRot="1" noChangeAspect="1" noMove="1" noResize="1" noEditPoints="1" noAdjustHandles="1" noChangeArrowheads="1" noChangeShapeType="1" noTextEdit="1"/>
              </p:cNvSpPr>
              <p:nvPr/>
            </p:nvSpPr>
            <p:spPr>
              <a:xfrm>
                <a:off x="6197780" y="4422775"/>
                <a:ext cx="1685980" cy="468535"/>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5" name="Rounded Rectangle 64">
                <a:extLst>
                  <a:ext uri="{FF2B5EF4-FFF2-40B4-BE49-F238E27FC236}">
                    <a16:creationId xmlns:a16="http://schemas.microsoft.com/office/drawing/2014/main" id="{658EAC5A-6813-12B1-02FE-7D5CB6A6D89A}"/>
                  </a:ext>
                </a:extLst>
              </p:cNvPr>
              <p:cNvSpPr/>
              <p:nvPr/>
            </p:nvSpPr>
            <p:spPr>
              <a:xfrm>
                <a:off x="8223766" y="5516181"/>
                <a:ext cx="1685980"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𝒗</m:t>
                          </m:r>
                        </m:e>
                        <m:sub>
                          <m:r>
                            <a:rPr lang="en-US" sz="2000" b="1" i="1">
                              <a:solidFill>
                                <a:schemeClr val="tx1"/>
                              </a:solidFill>
                              <a:latin typeface="Cambria Math" panose="02040503050406030204" pitchFamily="18" charset="0"/>
                            </a:rPr>
                            <m:t>𝟕</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6</m:t>
                          </m:r>
                        </m:sub>
                      </m:sSub>
                      <m:r>
                        <a:rPr lang="en-US" sz="2000" b="1" i="1">
                          <a:solidFill>
                            <a:schemeClr val="tx1"/>
                          </a:solidFill>
                          <a:latin typeface="Cambria Math" panose="02040503050406030204" pitchFamily="18" charset="0"/>
                        </a:rPr>
                        <m:t>−</m:t>
                      </m:r>
                      <m:sSub>
                        <m:sSubPr>
                          <m:ctrlPr>
                            <a:rPr lang="en-US" sz="2000" b="1" i="1">
                              <a:solidFill>
                                <a:schemeClr val="tx1"/>
                              </a:solidFill>
                              <a:latin typeface="Cambria Math" panose="02040503050406030204" pitchFamily="18" charset="0"/>
                            </a:rPr>
                          </m:ctrlPr>
                        </m:sSubPr>
                        <m:e>
                          <m:r>
                            <a:rPr lang="en-US" sz="2000" b="1" i="1">
                              <a:solidFill>
                                <a:schemeClr val="tx1"/>
                              </a:solidFill>
                              <a:latin typeface="Cambria Math" panose="02040503050406030204" pitchFamily="18" charset="0"/>
                            </a:rPr>
                            <m:t>𝑣</m:t>
                          </m:r>
                        </m:e>
                        <m:sub>
                          <m:r>
                            <a:rPr lang="en-US" sz="2000" b="1" i="1">
                              <a:solidFill>
                                <a:schemeClr val="tx1"/>
                              </a:solidFill>
                              <a:latin typeface="Cambria Math" panose="02040503050406030204" pitchFamily="18" charset="0"/>
                            </a:rPr>
                            <m:t>5</m:t>
                          </m:r>
                        </m:sub>
                      </m:sSub>
                    </m:oMath>
                  </m:oMathPara>
                </a14:m>
                <a:endParaRPr lang="en-US" sz="2000" b="1" i="1">
                  <a:solidFill>
                    <a:schemeClr val="tx1"/>
                  </a:solidFill>
                  <a:latin typeface="Cambria Math" panose="02040503050406030204" pitchFamily="18" charset="0"/>
                </a:endParaRPr>
              </a:p>
            </p:txBody>
          </p:sp>
        </mc:Choice>
        <mc:Fallback>
          <p:sp>
            <p:nvSpPr>
              <p:cNvPr id="65" name="Rounded Rectangle 64">
                <a:extLst>
                  <a:ext uri="{FF2B5EF4-FFF2-40B4-BE49-F238E27FC236}">
                    <a16:creationId xmlns:a16="http://schemas.microsoft.com/office/drawing/2014/main" id="{658EAC5A-6813-12B1-02FE-7D5CB6A6D89A}"/>
                  </a:ext>
                </a:extLst>
              </p:cNvPr>
              <p:cNvSpPr>
                <a:spLocks noRot="1" noChangeAspect="1" noMove="1" noResize="1" noEditPoints="1" noAdjustHandles="1" noChangeArrowheads="1" noChangeShapeType="1" noTextEdit="1"/>
              </p:cNvSpPr>
              <p:nvPr/>
            </p:nvSpPr>
            <p:spPr>
              <a:xfrm>
                <a:off x="8223766" y="5516181"/>
                <a:ext cx="1685980" cy="468535"/>
              </a:xfrm>
              <a:prstGeom prst="roundRect">
                <a:avLst/>
              </a:prstGeom>
              <a:blipFill>
                <a:blip r:embed="rId11"/>
                <a:stretch>
                  <a:fillRect/>
                </a:stretch>
              </a:blipFill>
            </p:spPr>
            <p:txBody>
              <a:bodyPr/>
              <a:lstStyle/>
              <a:p>
                <a:r>
                  <a:rPr lang="en-US">
                    <a:noFill/>
                  </a:rPr>
                  <a:t> </a:t>
                </a:r>
              </a:p>
            </p:txBody>
          </p:sp>
        </mc:Fallback>
      </mc:AlternateContent>
      <p:cxnSp>
        <p:nvCxnSpPr>
          <p:cNvPr id="66" name="Straight Arrow Connector 65">
            <a:extLst>
              <a:ext uri="{FF2B5EF4-FFF2-40B4-BE49-F238E27FC236}">
                <a16:creationId xmlns:a16="http://schemas.microsoft.com/office/drawing/2014/main" id="{B3E1E9F1-4FB4-CCDD-0926-F454EC7B71F9}"/>
              </a:ext>
            </a:extLst>
          </p:cNvPr>
          <p:cNvCxnSpPr>
            <a:stCxn id="44" idx="3"/>
            <a:endCxn id="43" idx="1"/>
          </p:cNvCxnSpPr>
          <p:nvPr/>
        </p:nvCxnSpPr>
        <p:spPr>
          <a:xfrm>
            <a:off x="2412828" y="3558472"/>
            <a:ext cx="315399"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E9B8B5BF-A49E-CFC1-ACBB-30F4136FA08A}"/>
              </a:ext>
            </a:extLst>
          </p:cNvPr>
          <p:cNvCxnSpPr>
            <a:cxnSpLocks/>
            <a:stCxn id="45" idx="3"/>
            <a:endCxn id="43" idx="1"/>
          </p:cNvCxnSpPr>
          <p:nvPr/>
        </p:nvCxnSpPr>
        <p:spPr>
          <a:xfrm flipV="1">
            <a:off x="2412828" y="4657043"/>
            <a:ext cx="315399"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8" name="Straight Arrow Connector 67">
            <a:extLst>
              <a:ext uri="{FF2B5EF4-FFF2-40B4-BE49-F238E27FC236}">
                <a16:creationId xmlns:a16="http://schemas.microsoft.com/office/drawing/2014/main" id="{6A939D2D-C242-ACD6-A58C-406F1967001B}"/>
              </a:ext>
            </a:extLst>
          </p:cNvPr>
          <p:cNvCxnSpPr>
            <a:cxnSpLocks/>
            <a:stCxn id="43" idx="3"/>
            <a:endCxn id="47" idx="1"/>
          </p:cNvCxnSpPr>
          <p:nvPr/>
        </p:nvCxnSpPr>
        <p:spPr>
          <a:xfrm flipV="1">
            <a:off x="4121599" y="3558472"/>
            <a:ext cx="372361"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9" name="Straight Arrow Connector 68">
            <a:extLst>
              <a:ext uri="{FF2B5EF4-FFF2-40B4-BE49-F238E27FC236}">
                <a16:creationId xmlns:a16="http://schemas.microsoft.com/office/drawing/2014/main" id="{0D206834-501A-7872-7E3B-1D7758F54B95}"/>
              </a:ext>
            </a:extLst>
          </p:cNvPr>
          <p:cNvCxnSpPr>
            <a:cxnSpLocks/>
            <a:stCxn id="45" idx="3"/>
            <a:endCxn id="46" idx="1"/>
          </p:cNvCxnSpPr>
          <p:nvPr/>
        </p:nvCxnSpPr>
        <p:spPr>
          <a:xfrm>
            <a:off x="2412828" y="5750449"/>
            <a:ext cx="195427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9D3A843B-B6D9-8E17-17DA-52CFFF35B89F}"/>
              </a:ext>
            </a:extLst>
          </p:cNvPr>
          <p:cNvCxnSpPr>
            <a:cxnSpLocks/>
            <a:stCxn id="47" idx="3"/>
            <a:endCxn id="63" idx="1"/>
          </p:cNvCxnSpPr>
          <p:nvPr/>
        </p:nvCxnSpPr>
        <p:spPr>
          <a:xfrm>
            <a:off x="5760662" y="3558472"/>
            <a:ext cx="437118" cy="10985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1" name="Straight Arrow Connector 70">
            <a:extLst>
              <a:ext uri="{FF2B5EF4-FFF2-40B4-BE49-F238E27FC236}">
                <a16:creationId xmlns:a16="http://schemas.microsoft.com/office/drawing/2014/main" id="{BB9DED4F-F0F0-2B10-CA49-B6987E6E6908}"/>
              </a:ext>
            </a:extLst>
          </p:cNvPr>
          <p:cNvCxnSpPr>
            <a:cxnSpLocks/>
            <a:stCxn id="43" idx="3"/>
            <a:endCxn id="63" idx="1"/>
          </p:cNvCxnSpPr>
          <p:nvPr/>
        </p:nvCxnSpPr>
        <p:spPr>
          <a:xfrm>
            <a:off x="4121599" y="4657043"/>
            <a:ext cx="207618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2" name="Straight Arrow Connector 71">
            <a:extLst>
              <a:ext uri="{FF2B5EF4-FFF2-40B4-BE49-F238E27FC236}">
                <a16:creationId xmlns:a16="http://schemas.microsoft.com/office/drawing/2014/main" id="{9AA1E45A-4956-FE49-CF3A-C778A154DB49}"/>
              </a:ext>
            </a:extLst>
          </p:cNvPr>
          <p:cNvCxnSpPr>
            <a:cxnSpLocks/>
            <a:stCxn id="46" idx="3"/>
            <a:endCxn id="65" idx="1"/>
          </p:cNvCxnSpPr>
          <p:nvPr/>
        </p:nvCxnSpPr>
        <p:spPr>
          <a:xfrm>
            <a:off x="5899807" y="5750449"/>
            <a:ext cx="232395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8165D43E-5527-6D82-D283-725971234F72}"/>
              </a:ext>
            </a:extLst>
          </p:cNvPr>
          <p:cNvCxnSpPr>
            <a:cxnSpLocks/>
            <a:stCxn id="63" idx="3"/>
            <a:endCxn id="65" idx="1"/>
          </p:cNvCxnSpPr>
          <p:nvPr/>
        </p:nvCxnSpPr>
        <p:spPr>
          <a:xfrm>
            <a:off x="7883760" y="4657043"/>
            <a:ext cx="340006" cy="10934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4" name="TextBox 73">
                <a:extLst>
                  <a:ext uri="{FF2B5EF4-FFF2-40B4-BE49-F238E27FC236}">
                    <a16:creationId xmlns:a16="http://schemas.microsoft.com/office/drawing/2014/main" id="{171F8A88-0D73-3783-1014-5339DE121302}"/>
                  </a:ext>
                </a:extLst>
              </p:cNvPr>
              <p:cNvSpPr txBox="1"/>
              <p:nvPr/>
            </p:nvSpPr>
            <p:spPr>
              <a:xfrm>
                <a:off x="-9970" y="3373805"/>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1</m:t>
                          </m:r>
                        </m:sub>
                      </m:sSub>
                      <m:r>
                        <a:rPr lang="en-US" sz="2000" b="0" i="1" smtClean="0">
                          <a:solidFill>
                            <a:schemeClr val="tx1"/>
                          </a:solidFill>
                          <a:latin typeface="Cambria Math" panose="02040503050406030204" pitchFamily="18" charset="0"/>
                        </a:rPr>
                        <m:t>=1</m:t>
                      </m:r>
                    </m:oMath>
                  </m:oMathPara>
                </a14:m>
                <a:endParaRPr lang="en-US" sz="2000"/>
              </a:p>
            </p:txBody>
          </p:sp>
        </mc:Choice>
        <mc:Fallback>
          <p:sp>
            <p:nvSpPr>
              <p:cNvPr id="74" name="TextBox 73">
                <a:extLst>
                  <a:ext uri="{FF2B5EF4-FFF2-40B4-BE49-F238E27FC236}">
                    <a16:creationId xmlns:a16="http://schemas.microsoft.com/office/drawing/2014/main" id="{171F8A88-0D73-3783-1014-5339DE121302}"/>
                  </a:ext>
                </a:extLst>
              </p:cNvPr>
              <p:cNvSpPr txBox="1">
                <a:spLocks noRot="1" noChangeAspect="1" noMove="1" noResize="1" noEditPoints="1" noAdjustHandles="1" noChangeArrowheads="1" noChangeShapeType="1" noTextEdit="1"/>
              </p:cNvSpPr>
              <p:nvPr/>
            </p:nvSpPr>
            <p:spPr>
              <a:xfrm>
                <a:off x="-9970" y="3373805"/>
                <a:ext cx="1092905" cy="400110"/>
              </a:xfrm>
              <a:prstGeom prst="rect">
                <a:avLst/>
              </a:prstGeom>
              <a:blipFill>
                <a:blip r:embed="rId12"/>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5" name="TextBox 74">
                <a:extLst>
                  <a:ext uri="{FF2B5EF4-FFF2-40B4-BE49-F238E27FC236}">
                    <a16:creationId xmlns:a16="http://schemas.microsoft.com/office/drawing/2014/main" id="{87C9DBA2-3278-44F4-2B3F-1E9665CCA329}"/>
                  </a:ext>
                </a:extLst>
              </p:cNvPr>
              <p:cNvSpPr txBox="1"/>
              <p:nvPr/>
            </p:nvSpPr>
            <p:spPr>
              <a:xfrm>
                <a:off x="-9970" y="5559260"/>
                <a:ext cx="1092905" cy="400110"/>
              </a:xfrm>
              <a:prstGeom prst="rect">
                <a:avLst/>
              </a:prstGeom>
              <a:noFill/>
            </p:spPr>
            <p:txBody>
              <a:bodyPr wrap="square">
                <a:spAutoFit/>
              </a:bodyPr>
              <a:lstStyle/>
              <a:p>
                <a:pPr/>
                <a14:m>
                  <m:oMathPara xmlns:m="http://schemas.openxmlformats.org/officeDocument/2006/math">
                    <m:o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2</m:t>
                          </m:r>
                        </m:sub>
                      </m:sSub>
                      <m:r>
                        <a:rPr lang="en-US" sz="2000" b="0" i="1" smtClean="0">
                          <a:solidFill>
                            <a:schemeClr val="tx1"/>
                          </a:solidFill>
                          <a:latin typeface="Cambria Math" panose="02040503050406030204" pitchFamily="18" charset="0"/>
                        </a:rPr>
                        <m:t>=2</m:t>
                      </m:r>
                    </m:oMath>
                  </m:oMathPara>
                </a14:m>
                <a:endParaRPr lang="en-US" sz="2000"/>
              </a:p>
            </p:txBody>
          </p:sp>
        </mc:Choice>
        <mc:Fallback>
          <p:sp>
            <p:nvSpPr>
              <p:cNvPr id="75" name="TextBox 74">
                <a:extLst>
                  <a:ext uri="{FF2B5EF4-FFF2-40B4-BE49-F238E27FC236}">
                    <a16:creationId xmlns:a16="http://schemas.microsoft.com/office/drawing/2014/main" id="{87C9DBA2-3278-44F4-2B3F-1E9665CCA329}"/>
                  </a:ext>
                </a:extLst>
              </p:cNvPr>
              <p:cNvSpPr txBox="1">
                <a:spLocks noRot="1" noChangeAspect="1" noMove="1" noResize="1" noEditPoints="1" noAdjustHandles="1" noChangeArrowheads="1" noChangeShapeType="1" noTextEdit="1"/>
              </p:cNvSpPr>
              <p:nvPr/>
            </p:nvSpPr>
            <p:spPr>
              <a:xfrm>
                <a:off x="-9970" y="5559260"/>
                <a:ext cx="1092905" cy="400110"/>
              </a:xfrm>
              <a:prstGeom prst="rect">
                <a:avLst/>
              </a:prstGeom>
              <a:blipFill>
                <a:blip r:embed="rId13"/>
                <a:stretch>
                  <a:fillRect/>
                </a:stretch>
              </a:blipFill>
            </p:spPr>
            <p:txBody>
              <a:bodyPr/>
              <a:lstStyle/>
              <a:p>
                <a:r>
                  <a:rPr lang="en-US">
                    <a:noFill/>
                  </a:rPr>
                  <a:t> </a:t>
                </a:r>
              </a:p>
            </p:txBody>
          </p:sp>
        </mc:Fallback>
      </mc:AlternateContent>
      <p:cxnSp>
        <p:nvCxnSpPr>
          <p:cNvPr id="76" name="Straight Arrow Connector 75">
            <a:extLst>
              <a:ext uri="{FF2B5EF4-FFF2-40B4-BE49-F238E27FC236}">
                <a16:creationId xmlns:a16="http://schemas.microsoft.com/office/drawing/2014/main" id="{9CB654E7-0549-766A-CCBC-48305E4BB4A9}"/>
              </a:ext>
            </a:extLst>
          </p:cNvPr>
          <p:cNvCxnSpPr>
            <a:cxnSpLocks/>
          </p:cNvCxnSpPr>
          <p:nvPr/>
        </p:nvCxnSpPr>
        <p:spPr>
          <a:xfrm>
            <a:off x="1018488" y="3558471"/>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0DC4BF36-0FBD-A707-8FE2-5BCD79C882C7}"/>
              </a:ext>
            </a:extLst>
          </p:cNvPr>
          <p:cNvCxnSpPr>
            <a:cxnSpLocks/>
          </p:cNvCxnSpPr>
          <p:nvPr/>
        </p:nvCxnSpPr>
        <p:spPr>
          <a:xfrm>
            <a:off x="1018488" y="5744560"/>
            <a:ext cx="29751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78" name="TextBox 77">
                <a:extLst>
                  <a:ext uri="{FF2B5EF4-FFF2-40B4-BE49-F238E27FC236}">
                    <a16:creationId xmlns:a16="http://schemas.microsoft.com/office/drawing/2014/main" id="{E0677D78-9393-3ADB-D773-335B5F8BF26F}"/>
                  </a:ext>
                </a:extLst>
              </p:cNvPr>
              <p:cNvSpPr txBox="1"/>
              <p:nvPr/>
            </p:nvSpPr>
            <p:spPr>
              <a:xfrm>
                <a:off x="1299353" y="3792739"/>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b="0" i="1" smtClean="0">
                              <a:latin typeface="Cambria Math" panose="02040503050406030204" pitchFamily="18" charset="0"/>
                            </a:rPr>
                            <m:t>1</m:t>
                          </m:r>
                        </m:sub>
                      </m:sSub>
                      <m:r>
                        <a:rPr lang="en-US" sz="2000" i="1">
                          <a:latin typeface="Cambria Math" panose="02040503050406030204" pitchFamily="18" charset="0"/>
                        </a:rPr>
                        <m:t>=</m:t>
                      </m:r>
                      <m:r>
                        <a:rPr lang="en-US" sz="2000" b="0" i="1" smtClean="0">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78" name="TextBox 77">
                <a:extLst>
                  <a:ext uri="{FF2B5EF4-FFF2-40B4-BE49-F238E27FC236}">
                    <a16:creationId xmlns:a16="http://schemas.microsoft.com/office/drawing/2014/main" id="{E0677D78-9393-3ADB-D773-335B5F8BF26F}"/>
                  </a:ext>
                </a:extLst>
              </p:cNvPr>
              <p:cNvSpPr txBox="1">
                <a:spLocks noRot="1" noChangeAspect="1" noMove="1" noResize="1" noEditPoints="1" noAdjustHandles="1" noChangeArrowheads="1" noChangeShapeType="1" noTextEdit="1"/>
              </p:cNvSpPr>
              <p:nvPr/>
            </p:nvSpPr>
            <p:spPr>
              <a:xfrm>
                <a:off x="1299353" y="3792739"/>
                <a:ext cx="1443860" cy="400110"/>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9" name="TextBox 78">
                <a:extLst>
                  <a:ext uri="{FF2B5EF4-FFF2-40B4-BE49-F238E27FC236}">
                    <a16:creationId xmlns:a16="http://schemas.microsoft.com/office/drawing/2014/main" id="{2540BB52-AF02-71BA-02A4-E0C0D0F31F0B}"/>
                  </a:ext>
                </a:extLst>
              </p:cNvPr>
              <p:cNvSpPr txBox="1"/>
              <p:nvPr/>
            </p:nvSpPr>
            <p:spPr>
              <a:xfrm>
                <a:off x="1299353" y="5953611"/>
                <a:ext cx="1443860"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79" name="TextBox 78">
                <a:extLst>
                  <a:ext uri="{FF2B5EF4-FFF2-40B4-BE49-F238E27FC236}">
                    <a16:creationId xmlns:a16="http://schemas.microsoft.com/office/drawing/2014/main" id="{2540BB52-AF02-71BA-02A4-E0C0D0F31F0B}"/>
                  </a:ext>
                </a:extLst>
              </p:cNvPr>
              <p:cNvSpPr txBox="1">
                <a:spLocks noRot="1" noChangeAspect="1" noMove="1" noResize="1" noEditPoints="1" noAdjustHandles="1" noChangeArrowheads="1" noChangeShapeType="1" noTextEdit="1"/>
              </p:cNvSpPr>
              <p:nvPr/>
            </p:nvSpPr>
            <p:spPr>
              <a:xfrm>
                <a:off x="1299353" y="5953611"/>
                <a:ext cx="1443860" cy="400110"/>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0" name="TextBox 79">
                <a:extLst>
                  <a:ext uri="{FF2B5EF4-FFF2-40B4-BE49-F238E27FC236}">
                    <a16:creationId xmlns:a16="http://schemas.microsoft.com/office/drawing/2014/main" id="{4E074261-F029-04D2-9D39-B81CB69799A0}"/>
                  </a:ext>
                </a:extLst>
              </p:cNvPr>
              <p:cNvSpPr txBox="1"/>
              <p:nvPr/>
            </p:nvSpPr>
            <p:spPr>
              <a:xfrm>
                <a:off x="2750487" y="4891310"/>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3</m:t>
                          </m:r>
                        </m:sub>
                      </m:sSub>
                      <m:r>
                        <a:rPr lang="en-US" sz="2000" b="0" i="1" smtClean="0">
                          <a:latin typeface="Cambria Math" panose="02040503050406030204" pitchFamily="18" charset="0"/>
                        </a:rPr>
                        <m:t>=2</m:t>
                      </m:r>
                    </m:oMath>
                  </m:oMathPara>
                </a14:m>
                <a:endParaRPr lang="en-US" sz="2000" i="1">
                  <a:latin typeface="Cambria Math" panose="02040503050406030204" pitchFamily="18" charset="0"/>
                </a:endParaRPr>
              </a:p>
            </p:txBody>
          </p:sp>
        </mc:Choice>
        <mc:Fallback>
          <p:sp>
            <p:nvSpPr>
              <p:cNvPr id="80" name="TextBox 79">
                <a:extLst>
                  <a:ext uri="{FF2B5EF4-FFF2-40B4-BE49-F238E27FC236}">
                    <a16:creationId xmlns:a16="http://schemas.microsoft.com/office/drawing/2014/main" id="{4E074261-F029-04D2-9D39-B81CB69799A0}"/>
                  </a:ext>
                </a:extLst>
              </p:cNvPr>
              <p:cNvSpPr txBox="1">
                <a:spLocks noRot="1" noChangeAspect="1" noMove="1" noResize="1" noEditPoints="1" noAdjustHandles="1" noChangeArrowheads="1" noChangeShapeType="1" noTextEdit="1"/>
              </p:cNvSpPr>
              <p:nvPr/>
            </p:nvSpPr>
            <p:spPr>
              <a:xfrm>
                <a:off x="2750487" y="4891310"/>
                <a:ext cx="1927247" cy="400110"/>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1" name="TextBox 80">
                <a:extLst>
                  <a:ext uri="{FF2B5EF4-FFF2-40B4-BE49-F238E27FC236}">
                    <a16:creationId xmlns:a16="http://schemas.microsoft.com/office/drawing/2014/main" id="{CECDDB91-7FC8-AD54-D9FB-07CDE43F9769}"/>
                  </a:ext>
                </a:extLst>
              </p:cNvPr>
              <p:cNvSpPr txBox="1"/>
              <p:nvPr/>
            </p:nvSpPr>
            <p:spPr>
              <a:xfrm>
                <a:off x="4436223" y="3764897"/>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4</m:t>
                          </m:r>
                        </m:sub>
                      </m:sSub>
                      <m:r>
                        <a:rPr lang="en-US" sz="2000" b="0" i="1" smtClean="0">
                          <a:latin typeface="Cambria Math" panose="02040503050406030204" pitchFamily="18" charset="0"/>
                        </a:rPr>
                        <m:t>=7.39</m:t>
                      </m:r>
                    </m:oMath>
                  </m:oMathPara>
                </a14:m>
                <a:endParaRPr lang="en-US" sz="2000" i="1">
                  <a:latin typeface="Cambria Math" panose="02040503050406030204" pitchFamily="18" charset="0"/>
                </a:endParaRPr>
              </a:p>
            </p:txBody>
          </p:sp>
        </mc:Choice>
        <mc:Fallback>
          <p:sp>
            <p:nvSpPr>
              <p:cNvPr id="81" name="TextBox 80">
                <a:extLst>
                  <a:ext uri="{FF2B5EF4-FFF2-40B4-BE49-F238E27FC236}">
                    <a16:creationId xmlns:a16="http://schemas.microsoft.com/office/drawing/2014/main" id="{CECDDB91-7FC8-AD54-D9FB-07CDE43F9769}"/>
                  </a:ext>
                </a:extLst>
              </p:cNvPr>
              <p:cNvSpPr txBox="1">
                <a:spLocks noRot="1" noChangeAspect="1" noMove="1" noResize="1" noEditPoints="1" noAdjustHandles="1" noChangeArrowheads="1" noChangeShapeType="1" noTextEdit="1"/>
              </p:cNvSpPr>
              <p:nvPr/>
            </p:nvSpPr>
            <p:spPr>
              <a:xfrm>
                <a:off x="4436223" y="3764897"/>
                <a:ext cx="1927247" cy="400110"/>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2" name="TextBox 81">
                <a:extLst>
                  <a:ext uri="{FF2B5EF4-FFF2-40B4-BE49-F238E27FC236}">
                    <a16:creationId xmlns:a16="http://schemas.microsoft.com/office/drawing/2014/main" id="{8F977808-536F-3803-C74D-946DABD74522}"/>
                  </a:ext>
                </a:extLst>
              </p:cNvPr>
              <p:cNvSpPr txBox="1"/>
              <p:nvPr/>
            </p:nvSpPr>
            <p:spPr>
              <a:xfrm>
                <a:off x="4436223" y="5968961"/>
                <a:ext cx="1927247" cy="400110"/>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5</m:t>
                          </m:r>
                        </m:sub>
                      </m:sSub>
                      <m:r>
                        <a:rPr lang="en-US" sz="2000" b="0" i="1" smtClean="0">
                          <a:latin typeface="Cambria Math" panose="02040503050406030204" pitchFamily="18" charset="0"/>
                        </a:rPr>
                        <m:t>=0.91</m:t>
                      </m:r>
                    </m:oMath>
                  </m:oMathPara>
                </a14:m>
                <a:endParaRPr lang="en-US" sz="2000" i="1">
                  <a:latin typeface="Cambria Math" panose="02040503050406030204" pitchFamily="18" charset="0"/>
                </a:endParaRPr>
              </a:p>
            </p:txBody>
          </p:sp>
        </mc:Choice>
        <mc:Fallback>
          <p:sp>
            <p:nvSpPr>
              <p:cNvPr id="82" name="TextBox 81">
                <a:extLst>
                  <a:ext uri="{FF2B5EF4-FFF2-40B4-BE49-F238E27FC236}">
                    <a16:creationId xmlns:a16="http://schemas.microsoft.com/office/drawing/2014/main" id="{8F977808-536F-3803-C74D-946DABD74522}"/>
                  </a:ext>
                </a:extLst>
              </p:cNvPr>
              <p:cNvSpPr txBox="1">
                <a:spLocks noRot="1" noChangeAspect="1" noMove="1" noResize="1" noEditPoints="1" noAdjustHandles="1" noChangeArrowheads="1" noChangeShapeType="1" noTextEdit="1"/>
              </p:cNvSpPr>
              <p:nvPr/>
            </p:nvSpPr>
            <p:spPr>
              <a:xfrm>
                <a:off x="4436223" y="5968961"/>
                <a:ext cx="1927247" cy="400110"/>
              </a:xfrm>
              <a:prstGeom prst="rect">
                <a:avLst/>
              </a:prstGeom>
              <a:blipFill>
                <a:blip r:embed="rId18"/>
                <a:stretch>
                  <a:fillRect b="-30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3" name="TextBox 82">
                <a:extLst>
                  <a:ext uri="{FF2B5EF4-FFF2-40B4-BE49-F238E27FC236}">
                    <a16:creationId xmlns:a16="http://schemas.microsoft.com/office/drawing/2014/main" id="{608CBB99-2D48-4A2D-80C4-03B5FF48655B}"/>
                  </a:ext>
                </a:extLst>
              </p:cNvPr>
              <p:cNvSpPr txBox="1"/>
              <p:nvPr/>
            </p:nvSpPr>
            <p:spPr>
              <a:xfrm>
                <a:off x="6128127" y="4866926"/>
                <a:ext cx="1851841" cy="788677"/>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6</m:t>
                          </m:r>
                        </m:sub>
                      </m:sSub>
                      <m:r>
                        <a:rPr lang="en-US" sz="2000" b="0" i="1" smtClean="0">
                          <a:latin typeface="Cambria Math" panose="02040503050406030204" pitchFamily="18" charset="0"/>
                        </a:rPr>
                        <m:t>=9.39 </m:t>
                      </m:r>
                    </m:oMath>
                  </m:oMathPara>
                </a14:m>
                <a:endParaRPr lang="en-US" sz="200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6</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83" name="TextBox 82">
                <a:extLst>
                  <a:ext uri="{FF2B5EF4-FFF2-40B4-BE49-F238E27FC236}">
                    <a16:creationId xmlns:a16="http://schemas.microsoft.com/office/drawing/2014/main" id="{608CBB99-2D48-4A2D-80C4-03B5FF48655B}"/>
                  </a:ext>
                </a:extLst>
              </p:cNvPr>
              <p:cNvSpPr txBox="1">
                <a:spLocks noRot="1" noChangeAspect="1" noMove="1" noResize="1" noEditPoints="1" noAdjustHandles="1" noChangeArrowheads="1" noChangeShapeType="1" noTextEdit="1"/>
              </p:cNvSpPr>
              <p:nvPr/>
            </p:nvSpPr>
            <p:spPr>
              <a:xfrm>
                <a:off x="6128127" y="4866926"/>
                <a:ext cx="1851841" cy="788677"/>
              </a:xfrm>
              <a:prstGeom prst="rect">
                <a:avLst/>
              </a:prstGeom>
              <a:blipFill>
                <a:blip r:embed="rId1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4" name="TextBox 83">
                <a:extLst>
                  <a:ext uri="{FF2B5EF4-FFF2-40B4-BE49-F238E27FC236}">
                    <a16:creationId xmlns:a16="http://schemas.microsoft.com/office/drawing/2014/main" id="{95270D14-A0D5-D65F-DAB4-238EC3B51F95}"/>
                  </a:ext>
                </a:extLst>
              </p:cNvPr>
              <p:cNvSpPr txBox="1"/>
              <p:nvPr/>
            </p:nvSpPr>
            <p:spPr>
              <a:xfrm>
                <a:off x="8226297" y="5957086"/>
                <a:ext cx="1927247" cy="786754"/>
              </a:xfrm>
              <a:prstGeom prst="rect">
                <a:avLst/>
              </a:prstGeom>
              <a:noFill/>
            </p:spPr>
            <p:txBody>
              <a:bodyPr wrap="square">
                <a:spAutoFit/>
              </a:bodyPr>
              <a:lstStyle/>
              <a:p>
                <a:pPr/>
                <a14:m>
                  <m:oMathPara xmlns:m="http://schemas.openxmlformats.org/officeDocument/2006/math">
                    <m:oMathParaPr>
                      <m:jc m:val="left"/>
                    </m:oMathParaPr>
                    <m:o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𝑣</m:t>
                          </m:r>
                        </m:e>
                        <m:sub>
                          <m:r>
                            <a:rPr lang="en-US" sz="2000" b="0" i="1" smtClean="0">
                              <a:latin typeface="Cambria Math" panose="02040503050406030204" pitchFamily="18" charset="0"/>
                            </a:rPr>
                            <m:t>7</m:t>
                          </m:r>
                        </m:sub>
                      </m:sSub>
                      <m:r>
                        <a:rPr lang="en-US" sz="2000" b="0" i="1" smtClean="0">
                          <a:latin typeface="Cambria Math" panose="02040503050406030204" pitchFamily="18" charset="0"/>
                        </a:rPr>
                        <m:t>=8.48 </m:t>
                      </m:r>
                    </m:oMath>
                  </m:oMathPara>
                </a14:m>
                <a:endParaRPr lang="en-US" sz="2000" b="0" i="1">
                  <a:latin typeface="Cambria Math" panose="02040503050406030204" pitchFamily="18" charset="0"/>
                </a:endParaRPr>
              </a:p>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7</m:t>
                          </m:r>
                        </m:sub>
                        <m:sup>
                          <m:r>
                            <a:rPr lang="en-US" sz="2000" b="0" i="1">
                              <a:solidFill>
                                <a:schemeClr val="tx1"/>
                              </a:solidFill>
                              <a:latin typeface="Cambria Math" panose="02040503050406030204" pitchFamily="18" charset="0"/>
                            </a:rPr>
                            <m:t>𝑓</m:t>
                          </m:r>
                        </m:sup>
                      </m:sSubSup>
                      <m:r>
                        <a:rPr lang="en-US" sz="2000" b="0" i="1" smtClean="0">
                          <a:solidFill>
                            <a:schemeClr val="tx1"/>
                          </a:solidFill>
                          <a:latin typeface="Cambria Math" panose="02040503050406030204" pitchFamily="18" charset="0"/>
                        </a:rPr>
                        <m:t>=1</m:t>
                      </m:r>
                    </m:oMath>
                  </m:oMathPara>
                </a14:m>
                <a:endParaRPr lang="en-US" sz="2000" i="1">
                  <a:latin typeface="Cambria Math" panose="02040503050406030204" pitchFamily="18" charset="0"/>
                </a:endParaRPr>
              </a:p>
            </p:txBody>
          </p:sp>
        </mc:Choice>
        <mc:Fallback>
          <p:sp>
            <p:nvSpPr>
              <p:cNvPr id="84" name="TextBox 83">
                <a:extLst>
                  <a:ext uri="{FF2B5EF4-FFF2-40B4-BE49-F238E27FC236}">
                    <a16:creationId xmlns:a16="http://schemas.microsoft.com/office/drawing/2014/main" id="{95270D14-A0D5-D65F-DAB4-238EC3B51F95}"/>
                  </a:ext>
                </a:extLst>
              </p:cNvPr>
              <p:cNvSpPr txBox="1">
                <a:spLocks noRot="1" noChangeAspect="1" noMove="1" noResize="1" noEditPoints="1" noAdjustHandles="1" noChangeArrowheads="1" noChangeShapeType="1" noTextEdit="1"/>
              </p:cNvSpPr>
              <p:nvPr/>
            </p:nvSpPr>
            <p:spPr>
              <a:xfrm>
                <a:off x="8226297" y="5957086"/>
                <a:ext cx="1927247" cy="786754"/>
              </a:xfrm>
              <a:prstGeom prst="rect">
                <a:avLst/>
              </a:prstGeom>
              <a:blipFill>
                <a:blip r:embed="rId2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ED4527E6-9DCF-3299-4228-16E9E0B072B0}"/>
                  </a:ext>
                </a:extLst>
              </p:cNvPr>
              <p:cNvSpPr txBox="1"/>
              <p:nvPr/>
            </p:nvSpPr>
            <p:spPr>
              <a:xfrm>
                <a:off x="4436223" y="6295612"/>
                <a:ext cx="1324439" cy="483209"/>
              </a:xfrm>
              <a:prstGeom prst="rect">
                <a:avLst/>
              </a:prstGeom>
              <a:noFill/>
            </p:spPr>
            <p:txBody>
              <a:bodyPr wrap="square">
                <a:spAutoFit/>
              </a:bodyPr>
              <a:lstStyle/>
              <a:p>
                <a:pPr/>
                <a14:m>
                  <m:oMathPara xmlns:m="http://schemas.openxmlformats.org/officeDocument/2006/math">
                    <m:oMathParaPr>
                      <m:jc m:val="left"/>
                    </m:oMathParaPr>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a:solidFill>
                                <a:schemeClr val="tx1"/>
                              </a:solidFill>
                              <a:latin typeface="Cambria Math" panose="02040503050406030204" pitchFamily="18" charset="0"/>
                            </a:rPr>
                            <m:t>5</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=−1</m:t>
                      </m:r>
                    </m:oMath>
                  </m:oMathPara>
                </a14:m>
                <a:endParaRPr lang="en-US" sz="2000" i="1">
                  <a:solidFill>
                    <a:schemeClr val="tx1"/>
                  </a:solidFill>
                  <a:latin typeface="Cambria Math" panose="02040503050406030204" pitchFamily="18" charset="0"/>
                </a:endParaRPr>
              </a:p>
            </p:txBody>
          </p:sp>
        </mc:Choice>
        <mc:Fallback>
          <p:sp>
            <p:nvSpPr>
              <p:cNvPr id="7" name="TextBox 6">
                <a:extLst>
                  <a:ext uri="{FF2B5EF4-FFF2-40B4-BE49-F238E27FC236}">
                    <a16:creationId xmlns:a16="http://schemas.microsoft.com/office/drawing/2014/main" id="{ED4527E6-9DCF-3299-4228-16E9E0B072B0}"/>
                  </a:ext>
                </a:extLst>
              </p:cNvPr>
              <p:cNvSpPr txBox="1">
                <a:spLocks noRot="1" noChangeAspect="1" noMove="1" noResize="1" noEditPoints="1" noAdjustHandles="1" noChangeArrowheads="1" noChangeShapeType="1" noTextEdit="1"/>
              </p:cNvSpPr>
              <p:nvPr/>
            </p:nvSpPr>
            <p:spPr>
              <a:xfrm>
                <a:off x="4436223" y="6295612"/>
                <a:ext cx="1324439" cy="483209"/>
              </a:xfrm>
              <a:prstGeom prst="rect">
                <a:avLst/>
              </a:prstGeom>
              <a:blipFill>
                <a:blip r:embed="rId2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FEE31C96-ADF9-5660-027A-C71E4A172777}"/>
                  </a:ext>
                </a:extLst>
              </p:cNvPr>
              <p:cNvSpPr txBox="1"/>
              <p:nvPr/>
            </p:nvSpPr>
            <p:spPr>
              <a:xfrm>
                <a:off x="4330480" y="4072336"/>
                <a:ext cx="1156545" cy="479042"/>
              </a:xfrm>
              <a:prstGeom prst="rect">
                <a:avLst/>
              </a:prstGeom>
              <a:noFill/>
            </p:spPr>
            <p:txBody>
              <a:bodyPr wrap="square">
                <a:spAutoFit/>
              </a:bodyPr>
              <a:lstStyle/>
              <a:p>
                <a:pPr/>
                <a14:m>
                  <m:oMathPara xmlns:m="http://schemas.openxmlformats.org/officeDocument/2006/math">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4</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1</m:t>
                      </m:r>
                    </m:oMath>
                  </m:oMathPara>
                </a14:m>
                <a:endParaRPr lang="en-US" sz="2000">
                  <a:solidFill>
                    <a:schemeClr val="tx1"/>
                  </a:solidFill>
                </a:endParaRPr>
              </a:p>
            </p:txBody>
          </p:sp>
        </mc:Choice>
        <mc:Fallback>
          <p:sp>
            <p:nvSpPr>
              <p:cNvPr id="15" name="TextBox 14">
                <a:extLst>
                  <a:ext uri="{FF2B5EF4-FFF2-40B4-BE49-F238E27FC236}">
                    <a16:creationId xmlns:a16="http://schemas.microsoft.com/office/drawing/2014/main" id="{FEE31C96-ADF9-5660-027A-C71E4A172777}"/>
                  </a:ext>
                </a:extLst>
              </p:cNvPr>
              <p:cNvSpPr txBox="1">
                <a:spLocks noRot="1" noChangeAspect="1" noMove="1" noResize="1" noEditPoints="1" noAdjustHandles="1" noChangeArrowheads="1" noChangeShapeType="1" noTextEdit="1"/>
              </p:cNvSpPr>
              <p:nvPr/>
            </p:nvSpPr>
            <p:spPr>
              <a:xfrm>
                <a:off x="4330480" y="4072336"/>
                <a:ext cx="1156545" cy="479042"/>
              </a:xfrm>
              <a:prstGeom prst="rect">
                <a:avLst/>
              </a:prstGeom>
              <a:blipFill>
                <a:blip r:embed="rId2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FC00F9B1-0201-016F-A9A8-BADE96CD05F2}"/>
                  </a:ext>
                </a:extLst>
              </p:cNvPr>
              <p:cNvSpPr txBox="1"/>
              <p:nvPr/>
            </p:nvSpPr>
            <p:spPr>
              <a:xfrm>
                <a:off x="2519301" y="5217069"/>
                <a:ext cx="1711642" cy="480901"/>
              </a:xfrm>
              <a:prstGeom prst="rect">
                <a:avLst/>
              </a:prstGeom>
              <a:noFill/>
            </p:spPr>
            <p:txBody>
              <a:bodyPr wrap="square">
                <a:spAutoFit/>
              </a:bodyPr>
              <a:lstStyle/>
              <a:p>
                <a:pPr/>
                <a14:m>
                  <m:oMathPara xmlns:m="http://schemas.openxmlformats.org/officeDocument/2006/math">
                    <m:oMath>
                      <m:sSubSup>
                        <m:sSubSupPr>
                          <m:ctrlPr>
                            <a:rPr lang="en-US" sz="2000" b="0" i="1">
                              <a:solidFill>
                                <a:schemeClr val="tx1"/>
                              </a:solidFill>
                              <a:latin typeface="Cambria Math" panose="02040503050406030204" pitchFamily="18" charset="0"/>
                            </a:rPr>
                          </m:ctrlPr>
                        </m:sSubSupPr>
                        <m:e>
                          <m:r>
                            <a:rPr lang="en-US" sz="2000" b="0" i="1">
                              <a:solidFill>
                                <a:schemeClr val="tx1"/>
                              </a:solidFill>
                              <a:latin typeface="Cambria Math" panose="02040503050406030204" pitchFamily="18" charset="0"/>
                            </a:rPr>
                            <m:t>𝑎</m:t>
                          </m:r>
                        </m:e>
                        <m:sub>
                          <m:r>
                            <a:rPr lang="en-US" sz="2000" b="0" i="1" smtClean="0">
                              <a:solidFill>
                                <a:schemeClr val="tx1"/>
                              </a:solidFill>
                              <a:latin typeface="Cambria Math" panose="02040503050406030204" pitchFamily="18" charset="0"/>
                            </a:rPr>
                            <m:t>3</m:t>
                          </m:r>
                        </m:sub>
                        <m:sup>
                          <m:r>
                            <a:rPr lang="en-US" sz="2000" b="0" i="1">
                              <a:solidFill>
                                <a:schemeClr val="tx1"/>
                              </a:solidFill>
                              <a:latin typeface="Cambria Math" panose="02040503050406030204" pitchFamily="18" charset="0"/>
                            </a:rPr>
                            <m:t>𝑓</m:t>
                          </m:r>
                        </m:sup>
                      </m:sSubSup>
                      <m:r>
                        <a:rPr lang="en-US" sz="2000" b="0" i="1">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8.39</m:t>
                      </m:r>
                    </m:oMath>
                  </m:oMathPara>
                </a14:m>
                <a:endParaRPr lang="en-US" sz="2000"/>
              </a:p>
            </p:txBody>
          </p:sp>
        </mc:Choice>
        <mc:Fallback>
          <p:sp>
            <p:nvSpPr>
              <p:cNvPr id="10" name="TextBox 9">
                <a:extLst>
                  <a:ext uri="{FF2B5EF4-FFF2-40B4-BE49-F238E27FC236}">
                    <a16:creationId xmlns:a16="http://schemas.microsoft.com/office/drawing/2014/main" id="{FC00F9B1-0201-016F-A9A8-BADE96CD05F2}"/>
                  </a:ext>
                </a:extLst>
              </p:cNvPr>
              <p:cNvSpPr txBox="1">
                <a:spLocks noRot="1" noChangeAspect="1" noMove="1" noResize="1" noEditPoints="1" noAdjustHandles="1" noChangeArrowheads="1" noChangeShapeType="1" noTextEdit="1"/>
              </p:cNvSpPr>
              <p:nvPr/>
            </p:nvSpPr>
            <p:spPr>
              <a:xfrm>
                <a:off x="2519301" y="5217069"/>
                <a:ext cx="1711642" cy="480901"/>
              </a:xfrm>
              <a:prstGeom prst="rect">
                <a:avLst/>
              </a:prstGeom>
              <a:blipFill>
                <a:blip r:embed="rId2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2E7ED091-AC6A-B9AA-3FB3-F79026BF42FE}"/>
                  </a:ext>
                </a:extLst>
              </p:cNvPr>
              <p:cNvSpPr txBox="1"/>
              <p:nvPr/>
            </p:nvSpPr>
            <p:spPr>
              <a:xfrm>
                <a:off x="1142455" y="6307462"/>
                <a:ext cx="1585772" cy="479427"/>
              </a:xfrm>
              <a:prstGeom prst="rect">
                <a:avLst/>
              </a:prstGeom>
              <a:noFill/>
            </p:spPr>
            <p:txBody>
              <a:bodyPr wrap="square">
                <a:spAutoFit/>
              </a:bodyPr>
              <a:lstStyle/>
              <a:p>
                <a:pPr/>
                <a14:m>
                  <m:oMathPara xmlns:m="http://schemas.openxmlformats.org/officeDocument/2006/math">
                    <m:oMath>
                      <m:sSubSup>
                        <m:sSubSupPr>
                          <m:ctrlPr>
                            <a:rPr lang="en-US" sz="2000" b="1" i="1">
                              <a:solidFill>
                                <a:schemeClr val="accent5"/>
                              </a:solidFill>
                              <a:latin typeface="Cambria Math" panose="02040503050406030204" pitchFamily="18" charset="0"/>
                            </a:rPr>
                          </m:ctrlPr>
                        </m:sSubSupPr>
                        <m:e>
                          <m:r>
                            <a:rPr lang="en-US" sz="2000" b="1" i="1">
                              <a:solidFill>
                                <a:schemeClr val="accent5"/>
                              </a:solidFill>
                              <a:latin typeface="Cambria Math" panose="02040503050406030204" pitchFamily="18" charset="0"/>
                            </a:rPr>
                            <m:t>𝒂</m:t>
                          </m:r>
                        </m:e>
                        <m:sub>
                          <m:r>
                            <a:rPr lang="en-US" sz="2000" b="1" i="1" smtClean="0">
                              <a:solidFill>
                                <a:schemeClr val="accent5"/>
                              </a:solidFill>
                              <a:latin typeface="Cambria Math" panose="02040503050406030204" pitchFamily="18" charset="0"/>
                            </a:rPr>
                            <m:t>𝟐</m:t>
                          </m:r>
                        </m:sub>
                        <m:sup>
                          <m:r>
                            <a:rPr lang="en-US" sz="2000" b="1" i="1">
                              <a:solidFill>
                                <a:schemeClr val="accent5"/>
                              </a:solidFill>
                              <a:latin typeface="Cambria Math" panose="02040503050406030204" pitchFamily="18" charset="0"/>
                            </a:rPr>
                            <m:t>𝒇</m:t>
                          </m:r>
                        </m:sup>
                      </m:sSubSup>
                      <m:r>
                        <a:rPr lang="en-US" sz="2000" b="1" i="1">
                          <a:solidFill>
                            <a:schemeClr val="accent5"/>
                          </a:solidFill>
                          <a:latin typeface="Cambria Math" panose="02040503050406030204" pitchFamily="18" charset="0"/>
                        </a:rPr>
                        <m:t>=</m:t>
                      </m:r>
                      <m:r>
                        <a:rPr lang="en-US" sz="2000" b="1" i="1">
                          <a:solidFill>
                            <a:schemeClr val="accent5"/>
                          </a:solidFill>
                          <a:latin typeface="Cambria Math" panose="02040503050406030204" pitchFamily="18" charset="0"/>
                        </a:rPr>
                        <m:t>𝟖</m:t>
                      </m:r>
                      <m:r>
                        <a:rPr lang="en-US" sz="2000" b="1" i="1">
                          <a:solidFill>
                            <a:schemeClr val="accent5"/>
                          </a:solidFill>
                          <a:latin typeface="Cambria Math" panose="02040503050406030204" pitchFamily="18" charset="0"/>
                        </a:rPr>
                        <m:t>.</m:t>
                      </m:r>
                      <m:r>
                        <a:rPr lang="en-US" sz="2000" b="1" i="1" smtClean="0">
                          <a:solidFill>
                            <a:schemeClr val="accent5"/>
                          </a:solidFill>
                          <a:latin typeface="Cambria Math" panose="02040503050406030204" pitchFamily="18" charset="0"/>
                        </a:rPr>
                        <m:t>𝟖𝟏</m:t>
                      </m:r>
                    </m:oMath>
                  </m:oMathPara>
                </a14:m>
                <a:endParaRPr lang="en-US" sz="2000" b="1">
                  <a:solidFill>
                    <a:schemeClr val="accent5"/>
                  </a:solidFill>
                </a:endParaRPr>
              </a:p>
            </p:txBody>
          </p:sp>
        </mc:Choice>
        <mc:Fallback>
          <p:sp>
            <p:nvSpPr>
              <p:cNvPr id="17" name="TextBox 16">
                <a:extLst>
                  <a:ext uri="{FF2B5EF4-FFF2-40B4-BE49-F238E27FC236}">
                    <a16:creationId xmlns:a16="http://schemas.microsoft.com/office/drawing/2014/main" id="{2E7ED091-AC6A-B9AA-3FB3-F79026BF42FE}"/>
                  </a:ext>
                </a:extLst>
              </p:cNvPr>
              <p:cNvSpPr txBox="1">
                <a:spLocks noRot="1" noChangeAspect="1" noMove="1" noResize="1" noEditPoints="1" noAdjustHandles="1" noChangeArrowheads="1" noChangeShapeType="1" noTextEdit="1"/>
              </p:cNvSpPr>
              <p:nvPr/>
            </p:nvSpPr>
            <p:spPr>
              <a:xfrm>
                <a:off x="1142455" y="6307462"/>
                <a:ext cx="1585772" cy="479427"/>
              </a:xfrm>
              <a:prstGeom prst="rect">
                <a:avLst/>
              </a:prstGeom>
              <a:blipFill>
                <a:blip r:embed="rId24"/>
                <a:stretch>
                  <a:fillRect b="-256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26123F3B-4B5E-E03C-B350-D255CE902ED1}"/>
                  </a:ext>
                </a:extLst>
              </p:cNvPr>
              <p:cNvSpPr txBox="1"/>
              <p:nvPr/>
            </p:nvSpPr>
            <p:spPr>
              <a:xfrm>
                <a:off x="1089164" y="4106118"/>
                <a:ext cx="1552720" cy="479427"/>
              </a:xfrm>
              <a:prstGeom prst="rect">
                <a:avLst/>
              </a:prstGeom>
              <a:noFill/>
            </p:spPr>
            <p:txBody>
              <a:bodyPr wrap="square">
                <a:spAutoFit/>
              </a:bodyPr>
              <a:lstStyle/>
              <a:p>
                <a:pPr/>
                <a14:m>
                  <m:oMathPara xmlns:m="http://schemas.openxmlformats.org/officeDocument/2006/math">
                    <m:oMath>
                      <m:sSubSup>
                        <m:sSubSupPr>
                          <m:ctrlPr>
                            <a:rPr lang="en-US" sz="2000" b="1" i="1">
                              <a:solidFill>
                                <a:schemeClr val="accent5"/>
                              </a:solidFill>
                              <a:latin typeface="Cambria Math" panose="02040503050406030204" pitchFamily="18" charset="0"/>
                            </a:rPr>
                          </m:ctrlPr>
                        </m:sSubSupPr>
                        <m:e>
                          <m:r>
                            <a:rPr lang="en-US" sz="2000" b="1" i="1">
                              <a:solidFill>
                                <a:schemeClr val="accent5"/>
                              </a:solidFill>
                              <a:latin typeface="Cambria Math" panose="02040503050406030204" pitchFamily="18" charset="0"/>
                            </a:rPr>
                            <m:t>𝒂</m:t>
                          </m:r>
                        </m:e>
                        <m:sub>
                          <m:r>
                            <a:rPr lang="en-US" sz="2000" b="1" i="1" smtClean="0">
                              <a:solidFill>
                                <a:schemeClr val="accent5"/>
                              </a:solidFill>
                              <a:latin typeface="Cambria Math" panose="02040503050406030204" pitchFamily="18" charset="0"/>
                            </a:rPr>
                            <m:t>𝟏</m:t>
                          </m:r>
                        </m:sub>
                        <m:sup>
                          <m:r>
                            <a:rPr lang="en-US" sz="2000" b="1" i="1">
                              <a:solidFill>
                                <a:schemeClr val="accent5"/>
                              </a:solidFill>
                              <a:latin typeface="Cambria Math" panose="02040503050406030204" pitchFamily="18" charset="0"/>
                            </a:rPr>
                            <m:t>𝒇</m:t>
                          </m:r>
                        </m:sup>
                      </m:sSubSup>
                      <m:r>
                        <a:rPr lang="en-US" sz="2000" b="1" i="1">
                          <a:solidFill>
                            <a:schemeClr val="accent5"/>
                          </a:solidFill>
                          <a:latin typeface="Cambria Math" panose="02040503050406030204" pitchFamily="18" charset="0"/>
                        </a:rPr>
                        <m:t>=</m:t>
                      </m:r>
                      <m:r>
                        <a:rPr lang="en-US" sz="2000" b="1" i="1" smtClean="0">
                          <a:solidFill>
                            <a:schemeClr val="accent5"/>
                          </a:solidFill>
                          <a:latin typeface="Cambria Math" panose="02040503050406030204" pitchFamily="18" charset="0"/>
                        </a:rPr>
                        <m:t>𝟏𝟔</m:t>
                      </m:r>
                      <m:r>
                        <a:rPr lang="en-US" sz="2000" b="1" i="1" smtClean="0">
                          <a:solidFill>
                            <a:schemeClr val="accent5"/>
                          </a:solidFill>
                          <a:latin typeface="Cambria Math" panose="02040503050406030204" pitchFamily="18" charset="0"/>
                        </a:rPr>
                        <m:t>.</m:t>
                      </m:r>
                      <m:r>
                        <a:rPr lang="en-US" sz="2000" b="1" i="1" smtClean="0">
                          <a:solidFill>
                            <a:schemeClr val="accent5"/>
                          </a:solidFill>
                          <a:latin typeface="Cambria Math" panose="02040503050406030204" pitchFamily="18" charset="0"/>
                        </a:rPr>
                        <m:t>𝟕𝟖</m:t>
                      </m:r>
                    </m:oMath>
                  </m:oMathPara>
                </a14:m>
                <a:endParaRPr lang="en-US" sz="2000">
                  <a:solidFill>
                    <a:schemeClr val="accent5"/>
                  </a:solidFill>
                </a:endParaRPr>
              </a:p>
            </p:txBody>
          </p:sp>
        </mc:Choice>
        <mc:Fallback>
          <p:sp>
            <p:nvSpPr>
              <p:cNvPr id="18" name="TextBox 17">
                <a:extLst>
                  <a:ext uri="{FF2B5EF4-FFF2-40B4-BE49-F238E27FC236}">
                    <a16:creationId xmlns:a16="http://schemas.microsoft.com/office/drawing/2014/main" id="{26123F3B-4B5E-E03C-B350-D255CE902ED1}"/>
                  </a:ext>
                </a:extLst>
              </p:cNvPr>
              <p:cNvSpPr txBox="1">
                <a:spLocks noRot="1" noChangeAspect="1" noMove="1" noResize="1" noEditPoints="1" noAdjustHandles="1" noChangeArrowheads="1" noChangeShapeType="1" noTextEdit="1"/>
              </p:cNvSpPr>
              <p:nvPr/>
            </p:nvSpPr>
            <p:spPr>
              <a:xfrm>
                <a:off x="1089164" y="4106118"/>
                <a:ext cx="1552720" cy="479427"/>
              </a:xfrm>
              <a:prstGeom prst="rect">
                <a:avLst/>
              </a:prstGeom>
              <a:blipFill>
                <a:blip r:embed="rId25"/>
                <a:stretch>
                  <a:fillRect b="-5263"/>
                </a:stretch>
              </a:blipFill>
            </p:spPr>
            <p:txBody>
              <a:bodyPr/>
              <a:lstStyle/>
              <a:p>
                <a:r>
                  <a:rPr lang="en-US">
                    <a:noFill/>
                  </a:rPr>
                  <a:t> </a:t>
                </a:r>
              </a:p>
            </p:txBody>
          </p:sp>
        </mc:Fallback>
      </mc:AlternateContent>
      <p:sp>
        <p:nvSpPr>
          <p:cNvPr id="13" name="TextBox 12">
            <a:extLst>
              <a:ext uri="{FF2B5EF4-FFF2-40B4-BE49-F238E27FC236}">
                <a16:creationId xmlns:a16="http://schemas.microsoft.com/office/drawing/2014/main" id="{C0511EFB-FBB2-D393-74A1-CC73350CB7EA}"/>
              </a:ext>
            </a:extLst>
          </p:cNvPr>
          <p:cNvSpPr txBox="1"/>
          <p:nvPr/>
        </p:nvSpPr>
        <p:spPr>
          <a:xfrm>
            <a:off x="7047924" y="2812996"/>
            <a:ext cx="4691358" cy="1569660"/>
          </a:xfrm>
          <a:prstGeom prst="rect">
            <a:avLst/>
          </a:prstGeom>
          <a:noFill/>
        </p:spPr>
        <p:txBody>
          <a:bodyPr wrap="square">
            <a:spAutoFit/>
          </a:bodyPr>
          <a:lstStyle/>
          <a:p>
            <a:pPr marL="457200" indent="-457200">
              <a:buFont typeface="+mj-lt"/>
              <a:buAutoNum type="arabicPeriod" startAt="3"/>
            </a:pPr>
            <a:r>
              <a:rPr lang="en-US" sz="2400" b="1">
                <a:solidFill>
                  <a:schemeClr val="accent5"/>
                </a:solidFill>
              </a:rPr>
              <a:t>The final input adjoint variables are the gradient.</a:t>
            </a:r>
          </a:p>
          <a:p>
            <a:endParaRPr lang="en-US" sz="2400" b="1">
              <a:solidFill>
                <a:schemeClr val="accent5"/>
              </a:solidFill>
            </a:endParaRPr>
          </a:p>
        </p:txBody>
      </p:sp>
    </p:spTree>
    <p:extLst>
      <p:ext uri="{BB962C8B-B14F-4D97-AF65-F5344CB8AC3E}">
        <p14:creationId xmlns:p14="http://schemas.microsoft.com/office/powerpoint/2010/main" val="42481633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D2FA2-BA29-1D72-BE51-76BAC2D8F1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48726B-13A4-016D-4CAA-D08A34578D04}"/>
              </a:ext>
            </a:extLst>
          </p:cNvPr>
          <p:cNvSpPr>
            <a:spLocks noGrp="1"/>
          </p:cNvSpPr>
          <p:nvPr>
            <p:ph type="title"/>
          </p:nvPr>
        </p:nvSpPr>
        <p:spPr/>
        <p:txBody>
          <a:bodyPr>
            <a:normAutofit/>
          </a:bodyPr>
          <a:lstStyle/>
          <a:p>
            <a:r>
              <a:rPr lang="en-US"/>
              <a:t>Cost Analysis</a:t>
            </a:r>
          </a:p>
        </p:txBody>
      </p:sp>
      <p:sp>
        <p:nvSpPr>
          <p:cNvPr id="64" name="Content Placeholder 63">
            <a:extLst>
              <a:ext uri="{FF2B5EF4-FFF2-40B4-BE49-F238E27FC236}">
                <a16:creationId xmlns:a16="http://schemas.microsoft.com/office/drawing/2014/main" id="{6863F7B3-481F-E731-3CBE-08FB1355AB33}"/>
              </a:ext>
            </a:extLst>
          </p:cNvPr>
          <p:cNvSpPr>
            <a:spLocks noGrp="1"/>
          </p:cNvSpPr>
          <p:nvPr>
            <p:ph idx="1"/>
          </p:nvPr>
        </p:nvSpPr>
        <p:spPr>
          <a:xfrm>
            <a:off x="312420" y="1424539"/>
            <a:ext cx="11759605" cy="5016017"/>
          </a:xfrm>
        </p:spPr>
        <p:txBody>
          <a:bodyPr>
            <a:normAutofit/>
          </a:bodyPr>
          <a:lstStyle/>
          <a:p>
            <a:pPr marL="0" indent="0">
              <a:buNone/>
            </a:pPr>
            <a:r>
              <a:rPr lang="en-US" sz="2400" b="1"/>
              <a:t>Backpropagation</a:t>
            </a:r>
            <a:r>
              <a:rPr lang="en-US" sz="2400"/>
              <a:t> is efficient when there is a </a:t>
            </a:r>
            <a:r>
              <a:rPr lang="en-US" sz="2400" b="1"/>
              <a:t>single output </a:t>
            </a:r>
            <a:r>
              <a:rPr lang="en-US" sz="2400"/>
              <a:t>and </a:t>
            </a:r>
            <a:r>
              <a:rPr lang="en-US" sz="2400" b="1"/>
              <a:t>many inputs</a:t>
            </a:r>
            <a:r>
              <a:rPr lang="en-US" sz="2400"/>
              <a:t>.</a:t>
            </a:r>
          </a:p>
          <a:p>
            <a:pPr marL="0" indent="0">
              <a:buNone/>
            </a:pPr>
            <a:endParaRPr lang="en-US" sz="2400"/>
          </a:p>
          <a:p>
            <a:pPr marL="0" indent="0">
              <a:buNone/>
            </a:pPr>
            <a:endParaRPr lang="en-US" sz="2400"/>
          </a:p>
          <a:p>
            <a:pPr marL="0" indent="0">
              <a:buNone/>
            </a:pPr>
            <a:endParaRPr lang="en-US" sz="2400"/>
          </a:p>
          <a:p>
            <a:pPr marL="0" indent="0">
              <a:buNone/>
            </a:pPr>
            <a:endParaRPr lang="en-US" sz="2400"/>
          </a:p>
          <a:p>
            <a:pPr marL="0" indent="0">
              <a:buNone/>
            </a:pPr>
            <a:endParaRPr lang="en-US" sz="2400"/>
          </a:p>
          <a:p>
            <a:pPr marL="0" indent="0">
              <a:buNone/>
            </a:pPr>
            <a:endParaRPr lang="en-US" sz="2400"/>
          </a:p>
          <a:p>
            <a:pPr marL="0" indent="0">
              <a:buNone/>
            </a:pPr>
            <a:endParaRPr lang="en-US" sz="2400"/>
          </a:p>
          <a:p>
            <a:pPr marL="0" indent="0">
              <a:buNone/>
            </a:pPr>
            <a:endParaRPr lang="en-US" sz="2400"/>
          </a:p>
          <a:p>
            <a:pPr marL="0" indent="0">
              <a:buNone/>
            </a:pPr>
            <a:endParaRPr lang="en-US" sz="2400"/>
          </a:p>
          <a:p>
            <a:pPr marL="0" indent="0">
              <a:buNone/>
            </a:pPr>
            <a:r>
              <a:rPr lang="en-US" sz="2400"/>
              <a:t>Need to run </a:t>
            </a:r>
            <a:r>
              <a:rPr lang="en-US" sz="2400" b="1"/>
              <a:t>backpropagation repeatedly </a:t>
            </a:r>
            <a:r>
              <a:rPr lang="en-US" sz="2400"/>
              <a:t>for </a:t>
            </a:r>
            <a:r>
              <a:rPr lang="en-US" sz="2400" b="1"/>
              <a:t>multiple outputs</a:t>
            </a:r>
            <a:r>
              <a:rPr lang="en-US" sz="2400"/>
              <a:t>. </a:t>
            </a:r>
          </a:p>
        </p:txBody>
      </p:sp>
      <p:grpSp>
        <p:nvGrpSpPr>
          <p:cNvPr id="15" name="Group 14">
            <a:extLst>
              <a:ext uri="{FF2B5EF4-FFF2-40B4-BE49-F238E27FC236}">
                <a16:creationId xmlns:a16="http://schemas.microsoft.com/office/drawing/2014/main" id="{9691A750-73B0-C89D-C4EC-4FB7B9900D45}"/>
              </a:ext>
            </a:extLst>
          </p:cNvPr>
          <p:cNvGrpSpPr/>
          <p:nvPr/>
        </p:nvGrpSpPr>
        <p:grpSpPr>
          <a:xfrm>
            <a:off x="579065" y="3101009"/>
            <a:ext cx="8647185" cy="2577658"/>
            <a:chOff x="1222372" y="2980075"/>
            <a:chExt cx="9336486" cy="3026583"/>
          </a:xfrm>
        </p:grpSpPr>
        <mc:AlternateContent xmlns:mc="http://schemas.openxmlformats.org/markup-compatibility/2006">
          <mc:Choice xmlns:a14="http://schemas.microsoft.com/office/drawing/2010/main" Requires="a14">
            <p:sp>
              <p:nvSpPr>
                <p:cNvPr id="3" name="Rounded Rectangle 2">
                  <a:extLst>
                    <a:ext uri="{FF2B5EF4-FFF2-40B4-BE49-F238E27FC236}">
                      <a16:creationId xmlns:a16="http://schemas.microsoft.com/office/drawing/2014/main" id="{62395AC4-970B-9EAB-3B9E-98A88431DFD4}"/>
                    </a:ext>
                  </a:extLst>
                </p:cNvPr>
                <p:cNvSpPr/>
                <p:nvPr/>
              </p:nvSpPr>
              <p:spPr>
                <a:xfrm>
                  <a:off x="3677112" y="3909683"/>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1" i="1" smtClean="0">
                                <a:solidFill>
                                  <a:schemeClr val="tx1"/>
                                </a:solidFill>
                                <a:latin typeface="Cambria Math" panose="02040503050406030204" pitchFamily="18" charset="0"/>
                              </a:rPr>
                            </m:ctrlPr>
                          </m:sSubPr>
                          <m:e>
                            <m:r>
                              <a:rPr lang="en-US" sz="1600" b="1" i="1" smtClean="0">
                                <a:solidFill>
                                  <a:schemeClr val="tx1"/>
                                </a:solidFill>
                                <a:latin typeface="Cambria Math" panose="02040503050406030204" pitchFamily="18" charset="0"/>
                              </a:rPr>
                              <m:t>𝒗</m:t>
                            </m:r>
                          </m:e>
                          <m:sub>
                            <m:r>
                              <a:rPr lang="en-US" sz="1600" b="1" i="1" smtClean="0">
                                <a:solidFill>
                                  <a:schemeClr val="tx1"/>
                                </a:solidFill>
                                <a:latin typeface="Cambria Math" panose="02040503050406030204" pitchFamily="18" charset="0"/>
                              </a:rPr>
                              <m:t>𝟑</m:t>
                            </m:r>
                          </m:sub>
                        </m:sSub>
                        <m:r>
                          <a:rPr lang="en-US" sz="1600" b="0" i="1" smtClean="0">
                            <a:solidFill>
                              <a:schemeClr val="tx1"/>
                            </a:solidFill>
                            <a:latin typeface="Cambria Math" panose="02040503050406030204" pitchFamily="18" charset="0"/>
                          </a:rPr>
                          <m:t>=</m:t>
                        </m:r>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1</m:t>
                            </m:r>
                          </m:sub>
                        </m:sSub>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2</m:t>
                            </m:r>
                          </m:sub>
                        </m:sSub>
                      </m:oMath>
                    </m:oMathPara>
                  </a14:m>
                  <a:endParaRPr lang="en-US" sz="1600">
                    <a:solidFill>
                      <a:schemeClr val="tx1"/>
                    </a:solidFill>
                  </a:endParaRPr>
                </a:p>
              </p:txBody>
            </p:sp>
          </mc:Choice>
          <mc:Fallback>
            <p:sp>
              <p:nvSpPr>
                <p:cNvPr id="3" name="Rounded Rectangle 2">
                  <a:extLst>
                    <a:ext uri="{FF2B5EF4-FFF2-40B4-BE49-F238E27FC236}">
                      <a16:creationId xmlns:a16="http://schemas.microsoft.com/office/drawing/2014/main" id="{62395AC4-970B-9EAB-3B9E-98A88431DFD4}"/>
                    </a:ext>
                  </a:extLst>
                </p:cNvPr>
                <p:cNvSpPr>
                  <a:spLocks noRot="1" noChangeAspect="1" noMove="1" noResize="1" noEditPoints="1" noAdjustHandles="1" noChangeArrowheads="1" noChangeShapeType="1" noTextEdit="1"/>
                </p:cNvSpPr>
                <p:nvPr/>
              </p:nvSpPr>
              <p:spPr>
                <a:xfrm>
                  <a:off x="3677112" y="3909683"/>
                  <a:ext cx="1266702"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Rounded Rectangle 3">
                  <a:extLst>
                    <a:ext uri="{FF2B5EF4-FFF2-40B4-BE49-F238E27FC236}">
                      <a16:creationId xmlns:a16="http://schemas.microsoft.com/office/drawing/2014/main" id="{7624222A-B839-819C-65B7-20B6C0A0E445}"/>
                    </a:ext>
                  </a:extLst>
                </p:cNvPr>
                <p:cNvSpPr/>
                <p:nvPr/>
              </p:nvSpPr>
              <p:spPr>
                <a:xfrm>
                  <a:off x="2331518" y="2980075"/>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1" i="1" smtClean="0">
                                <a:solidFill>
                                  <a:schemeClr val="tx1"/>
                                </a:solidFill>
                                <a:latin typeface="Cambria Math" panose="02040503050406030204" pitchFamily="18" charset="0"/>
                              </a:rPr>
                            </m:ctrlPr>
                          </m:sSubPr>
                          <m:e>
                            <m:r>
                              <a:rPr lang="en-US" sz="1600" b="1" i="1" smtClean="0">
                                <a:solidFill>
                                  <a:schemeClr val="tx1"/>
                                </a:solidFill>
                                <a:latin typeface="Cambria Math" panose="02040503050406030204" pitchFamily="18" charset="0"/>
                              </a:rPr>
                              <m:t>𝒗</m:t>
                            </m:r>
                          </m:e>
                          <m:sub>
                            <m:r>
                              <a:rPr lang="en-US" sz="1600" b="1" i="1" smtClean="0">
                                <a:solidFill>
                                  <a:schemeClr val="tx1"/>
                                </a:solidFill>
                                <a:latin typeface="Cambria Math" panose="02040503050406030204" pitchFamily="18" charset="0"/>
                              </a:rPr>
                              <m:t>𝟏</m:t>
                            </m:r>
                          </m:sub>
                        </m:sSub>
                        <m:r>
                          <a:rPr lang="en-US" sz="1600" b="0" i="1" smtClean="0">
                            <a:solidFill>
                              <a:schemeClr val="tx1"/>
                            </a:solidFill>
                            <a:latin typeface="Cambria Math" panose="02040503050406030204" pitchFamily="18" charset="0"/>
                          </a:rPr>
                          <m:t>=</m:t>
                        </m:r>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𝑥</m:t>
                            </m:r>
                          </m:e>
                          <m:sub>
                            <m:r>
                              <a:rPr lang="en-US" sz="1600" b="0" i="1" smtClean="0">
                                <a:solidFill>
                                  <a:schemeClr val="tx1"/>
                                </a:solidFill>
                                <a:latin typeface="Cambria Math" panose="02040503050406030204" pitchFamily="18" charset="0"/>
                              </a:rPr>
                              <m:t>1</m:t>
                            </m:r>
                          </m:sub>
                        </m:sSub>
                      </m:oMath>
                    </m:oMathPara>
                  </a14:m>
                  <a:endParaRPr lang="en-US" sz="1600">
                    <a:solidFill>
                      <a:schemeClr val="tx1"/>
                    </a:solidFill>
                  </a:endParaRPr>
                </a:p>
              </p:txBody>
            </p:sp>
          </mc:Choice>
          <mc:Fallback>
            <p:sp>
              <p:nvSpPr>
                <p:cNvPr id="4" name="Rounded Rectangle 3">
                  <a:extLst>
                    <a:ext uri="{FF2B5EF4-FFF2-40B4-BE49-F238E27FC236}">
                      <a16:creationId xmlns:a16="http://schemas.microsoft.com/office/drawing/2014/main" id="{7624222A-B839-819C-65B7-20B6C0A0E445}"/>
                    </a:ext>
                  </a:extLst>
                </p:cNvPr>
                <p:cNvSpPr>
                  <a:spLocks noRot="1" noChangeAspect="1" noMove="1" noResize="1" noEditPoints="1" noAdjustHandles="1" noChangeArrowheads="1" noChangeShapeType="1" noTextEdit="1"/>
                </p:cNvSpPr>
                <p:nvPr/>
              </p:nvSpPr>
              <p:spPr>
                <a:xfrm>
                  <a:off x="2331518" y="2980075"/>
                  <a:ext cx="952679"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Rounded Rectangle 4">
                  <a:extLst>
                    <a:ext uri="{FF2B5EF4-FFF2-40B4-BE49-F238E27FC236}">
                      <a16:creationId xmlns:a16="http://schemas.microsoft.com/office/drawing/2014/main" id="{C321036F-B957-1945-7A93-E7600610D781}"/>
                    </a:ext>
                  </a:extLst>
                </p:cNvPr>
                <p:cNvSpPr/>
                <p:nvPr/>
              </p:nvSpPr>
              <p:spPr>
                <a:xfrm>
                  <a:off x="2331518" y="4913638"/>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1" i="1" smtClean="0">
                                <a:solidFill>
                                  <a:schemeClr val="tx1"/>
                                </a:solidFill>
                                <a:latin typeface="Cambria Math" panose="02040503050406030204" pitchFamily="18" charset="0"/>
                              </a:rPr>
                            </m:ctrlPr>
                          </m:sSubPr>
                          <m:e>
                            <m:r>
                              <a:rPr lang="en-US" sz="1600" b="1" i="1" smtClean="0">
                                <a:solidFill>
                                  <a:schemeClr val="tx1"/>
                                </a:solidFill>
                                <a:latin typeface="Cambria Math" panose="02040503050406030204" pitchFamily="18" charset="0"/>
                              </a:rPr>
                              <m:t>𝒗</m:t>
                            </m:r>
                          </m:e>
                          <m:sub>
                            <m:r>
                              <a:rPr lang="en-US" sz="1600" b="1" i="1" smtClean="0">
                                <a:solidFill>
                                  <a:schemeClr val="tx1"/>
                                </a:solidFill>
                                <a:latin typeface="Cambria Math" panose="02040503050406030204" pitchFamily="18" charset="0"/>
                              </a:rPr>
                              <m:t>𝟐</m:t>
                            </m:r>
                          </m:sub>
                        </m:sSub>
                        <m:r>
                          <a:rPr lang="en-US" sz="1600" b="0" i="1" smtClean="0">
                            <a:solidFill>
                              <a:schemeClr val="tx1"/>
                            </a:solidFill>
                            <a:latin typeface="Cambria Math" panose="02040503050406030204" pitchFamily="18" charset="0"/>
                          </a:rPr>
                          <m:t>=</m:t>
                        </m:r>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𝑥</m:t>
                            </m:r>
                          </m:e>
                          <m:sub>
                            <m:r>
                              <a:rPr lang="en-US" sz="1600" b="0" i="1" smtClean="0">
                                <a:solidFill>
                                  <a:schemeClr val="tx1"/>
                                </a:solidFill>
                                <a:latin typeface="Cambria Math" panose="02040503050406030204" pitchFamily="18" charset="0"/>
                              </a:rPr>
                              <m:t>2</m:t>
                            </m:r>
                          </m:sub>
                        </m:sSub>
                      </m:oMath>
                    </m:oMathPara>
                  </a14:m>
                  <a:endParaRPr lang="en-US" sz="1600">
                    <a:solidFill>
                      <a:schemeClr val="tx1"/>
                    </a:solidFill>
                  </a:endParaRPr>
                </a:p>
              </p:txBody>
            </p:sp>
          </mc:Choice>
          <mc:Fallback>
            <p:sp>
              <p:nvSpPr>
                <p:cNvPr id="5" name="Rounded Rectangle 4">
                  <a:extLst>
                    <a:ext uri="{FF2B5EF4-FFF2-40B4-BE49-F238E27FC236}">
                      <a16:creationId xmlns:a16="http://schemas.microsoft.com/office/drawing/2014/main" id="{C321036F-B957-1945-7A93-E7600610D781}"/>
                    </a:ext>
                  </a:extLst>
                </p:cNvPr>
                <p:cNvSpPr>
                  <a:spLocks noRot="1" noChangeAspect="1" noMove="1" noResize="1" noEditPoints="1" noAdjustHandles="1" noChangeArrowheads="1" noChangeShapeType="1" noTextEdit="1"/>
                </p:cNvSpPr>
                <p:nvPr/>
              </p:nvSpPr>
              <p:spPr>
                <a:xfrm>
                  <a:off x="2331518" y="4913638"/>
                  <a:ext cx="952679"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Rounded Rectangle 5">
                  <a:extLst>
                    <a:ext uri="{FF2B5EF4-FFF2-40B4-BE49-F238E27FC236}">
                      <a16:creationId xmlns:a16="http://schemas.microsoft.com/office/drawing/2014/main" id="{8408746D-D1FB-2C18-9808-47534CDFC975}"/>
                    </a:ext>
                  </a:extLst>
                </p:cNvPr>
                <p:cNvSpPr/>
                <p:nvPr/>
              </p:nvSpPr>
              <p:spPr>
                <a:xfrm>
                  <a:off x="5221957" y="4913638"/>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1" i="1" smtClean="0">
                                <a:solidFill>
                                  <a:schemeClr val="tx1"/>
                                </a:solidFill>
                                <a:latin typeface="Cambria Math" panose="02040503050406030204" pitchFamily="18" charset="0"/>
                              </a:rPr>
                            </m:ctrlPr>
                          </m:sSubPr>
                          <m:e>
                            <m:r>
                              <a:rPr lang="en-US" sz="1600" b="1" i="1" smtClean="0">
                                <a:solidFill>
                                  <a:schemeClr val="tx1"/>
                                </a:solidFill>
                                <a:latin typeface="Cambria Math" panose="02040503050406030204" pitchFamily="18" charset="0"/>
                              </a:rPr>
                              <m:t>𝒗</m:t>
                            </m:r>
                          </m:e>
                          <m:sub>
                            <m:r>
                              <a:rPr lang="en-US" sz="1600" b="1" i="1" smtClean="0">
                                <a:solidFill>
                                  <a:schemeClr val="tx1"/>
                                </a:solidFill>
                                <a:latin typeface="Cambria Math" panose="02040503050406030204" pitchFamily="18" charset="0"/>
                              </a:rPr>
                              <m:t>𝟓</m:t>
                            </m:r>
                          </m:sub>
                        </m:sSub>
                        <m:r>
                          <a:rPr lang="en-US" sz="1600" b="0" i="1" smtClean="0">
                            <a:solidFill>
                              <a:schemeClr val="tx1"/>
                            </a:solidFill>
                            <a:latin typeface="Cambria Math" panose="02040503050406030204" pitchFamily="18" charset="0"/>
                          </a:rPr>
                          <m:t>=</m:t>
                        </m:r>
                        <m:func>
                          <m:funcPr>
                            <m:ctrlPr>
                              <a:rPr lang="en-US" sz="1600" b="0" i="0" smtClean="0">
                                <a:solidFill>
                                  <a:schemeClr val="tx1"/>
                                </a:solidFill>
                                <a:latin typeface="Cambria Math" panose="02040503050406030204" pitchFamily="18" charset="0"/>
                              </a:rPr>
                            </m:ctrlPr>
                          </m:funcPr>
                          <m:fName>
                            <m:r>
                              <m:rPr>
                                <m:sty m:val="p"/>
                              </m:rPr>
                              <a:rPr lang="en-US" sz="1600" b="0" i="0" smtClean="0">
                                <a:solidFill>
                                  <a:schemeClr val="tx1"/>
                                </a:solidFill>
                                <a:latin typeface="Cambria Math" panose="02040503050406030204" pitchFamily="18" charset="0"/>
                              </a:rPr>
                              <m:t>sin</m:t>
                            </m:r>
                          </m:fName>
                          <m:e>
                            <m:d>
                              <m:dPr>
                                <m:ctrlPr>
                                  <a:rPr lang="en-US" sz="1600" b="0" i="1" smtClean="0">
                                    <a:solidFill>
                                      <a:schemeClr val="tx1"/>
                                    </a:solidFill>
                                    <a:latin typeface="Cambria Math" panose="02040503050406030204" pitchFamily="18" charset="0"/>
                                  </a:rPr>
                                </m:ctrlPr>
                              </m:dPr>
                              <m:e>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2</m:t>
                                    </m:r>
                                  </m:sub>
                                </m:sSub>
                              </m:e>
                            </m:d>
                          </m:e>
                        </m:func>
                      </m:oMath>
                    </m:oMathPara>
                  </a14:m>
                  <a:endParaRPr lang="en-US" sz="1600">
                    <a:solidFill>
                      <a:schemeClr val="tx1"/>
                    </a:solidFill>
                  </a:endParaRPr>
                </a:p>
              </p:txBody>
            </p:sp>
          </mc:Choice>
          <mc:Fallback>
            <p:sp>
              <p:nvSpPr>
                <p:cNvPr id="6" name="Rounded Rectangle 5">
                  <a:extLst>
                    <a:ext uri="{FF2B5EF4-FFF2-40B4-BE49-F238E27FC236}">
                      <a16:creationId xmlns:a16="http://schemas.microsoft.com/office/drawing/2014/main" id="{8408746D-D1FB-2C18-9808-47534CDFC975}"/>
                    </a:ext>
                  </a:extLst>
                </p:cNvPr>
                <p:cNvSpPr>
                  <a:spLocks noRot="1" noChangeAspect="1" noMove="1" noResize="1" noEditPoints="1" noAdjustHandles="1" noChangeArrowheads="1" noChangeShapeType="1" noTextEdit="1"/>
                </p:cNvSpPr>
                <p:nvPr/>
              </p:nvSpPr>
              <p:spPr>
                <a:xfrm>
                  <a:off x="5221957" y="4913638"/>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Rounded Rectangle 6">
                  <a:extLst>
                    <a:ext uri="{FF2B5EF4-FFF2-40B4-BE49-F238E27FC236}">
                      <a16:creationId xmlns:a16="http://schemas.microsoft.com/office/drawing/2014/main" id="{F9D0EB1C-C69A-0B5E-7FC0-E9C69F0DF3CC}"/>
                    </a:ext>
                  </a:extLst>
                </p:cNvPr>
                <p:cNvSpPr/>
                <p:nvPr/>
              </p:nvSpPr>
              <p:spPr>
                <a:xfrm>
                  <a:off x="5336729" y="2980075"/>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1" i="1" smtClean="0">
                                <a:solidFill>
                                  <a:schemeClr val="tx1"/>
                                </a:solidFill>
                                <a:latin typeface="Cambria Math" panose="02040503050406030204" pitchFamily="18" charset="0"/>
                              </a:rPr>
                            </m:ctrlPr>
                          </m:sSubPr>
                          <m:e>
                            <m:r>
                              <a:rPr lang="en-US" sz="1600" b="1" i="1" smtClean="0">
                                <a:solidFill>
                                  <a:schemeClr val="tx1"/>
                                </a:solidFill>
                                <a:latin typeface="Cambria Math" panose="02040503050406030204" pitchFamily="18" charset="0"/>
                              </a:rPr>
                              <m:t>𝒗</m:t>
                            </m:r>
                          </m:e>
                          <m:sub>
                            <m:r>
                              <a:rPr lang="en-US" sz="1600" b="1" i="1" smtClean="0">
                                <a:solidFill>
                                  <a:schemeClr val="tx1"/>
                                </a:solidFill>
                                <a:latin typeface="Cambria Math" panose="02040503050406030204" pitchFamily="18" charset="0"/>
                              </a:rPr>
                              <m:t>𝟒</m:t>
                            </m:r>
                          </m:sub>
                        </m:sSub>
                        <m:r>
                          <a:rPr lang="en-US" sz="1600" b="0" i="1" smtClean="0">
                            <a:solidFill>
                              <a:schemeClr val="tx1"/>
                            </a:solidFill>
                            <a:latin typeface="Cambria Math" panose="02040503050406030204" pitchFamily="18" charset="0"/>
                          </a:rPr>
                          <m:t>=</m:t>
                        </m:r>
                        <m:sSup>
                          <m:sSupPr>
                            <m:ctrlPr>
                              <a:rPr lang="en-US" sz="1600" b="0" i="1" smtClean="0">
                                <a:solidFill>
                                  <a:schemeClr val="tx1"/>
                                </a:solidFill>
                                <a:latin typeface="Cambria Math" panose="02040503050406030204" pitchFamily="18" charset="0"/>
                              </a:rPr>
                            </m:ctrlPr>
                          </m:sSupPr>
                          <m:e>
                            <m:r>
                              <a:rPr lang="en-US" sz="1600" b="0" i="1" smtClean="0">
                                <a:solidFill>
                                  <a:schemeClr val="tx1"/>
                                </a:solidFill>
                                <a:latin typeface="Cambria Math" panose="02040503050406030204" pitchFamily="18" charset="0"/>
                              </a:rPr>
                              <m:t>𝑒</m:t>
                            </m:r>
                          </m:e>
                          <m:sup>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3</m:t>
                                </m:r>
                              </m:sub>
                            </m:sSub>
                          </m:sup>
                        </m:sSup>
                      </m:oMath>
                    </m:oMathPara>
                  </a14:m>
                  <a:endParaRPr lang="en-US" sz="1600">
                    <a:solidFill>
                      <a:schemeClr val="tx1"/>
                    </a:solidFill>
                  </a:endParaRPr>
                </a:p>
              </p:txBody>
            </p:sp>
          </mc:Choice>
          <mc:Fallback>
            <p:sp>
              <p:nvSpPr>
                <p:cNvPr id="7" name="Rounded Rectangle 6">
                  <a:extLst>
                    <a:ext uri="{FF2B5EF4-FFF2-40B4-BE49-F238E27FC236}">
                      <a16:creationId xmlns:a16="http://schemas.microsoft.com/office/drawing/2014/main" id="{F9D0EB1C-C69A-0B5E-7FC0-E9C69F0DF3CC}"/>
                    </a:ext>
                  </a:extLst>
                </p:cNvPr>
                <p:cNvSpPr>
                  <a:spLocks noRot="1" noChangeAspect="1" noMove="1" noResize="1" noEditPoints="1" noAdjustHandles="1" noChangeArrowheads="1" noChangeShapeType="1" noTextEdit="1"/>
                </p:cNvSpPr>
                <p:nvPr/>
              </p:nvSpPr>
              <p:spPr>
                <a:xfrm>
                  <a:off x="5336729" y="2980075"/>
                  <a:ext cx="11515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Rounded Rectangle 7">
                  <a:extLst>
                    <a:ext uri="{FF2B5EF4-FFF2-40B4-BE49-F238E27FC236}">
                      <a16:creationId xmlns:a16="http://schemas.microsoft.com/office/drawing/2014/main" id="{445DC0FE-AF7E-E02D-E6B9-56E510CA397F}"/>
                    </a:ext>
                  </a:extLst>
                </p:cNvPr>
                <p:cNvSpPr/>
                <p:nvPr/>
              </p:nvSpPr>
              <p:spPr>
                <a:xfrm>
                  <a:off x="6881191" y="3909683"/>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1" i="1" smtClean="0">
                                <a:solidFill>
                                  <a:schemeClr val="tx1"/>
                                </a:solidFill>
                                <a:latin typeface="Cambria Math" panose="02040503050406030204" pitchFamily="18" charset="0"/>
                              </a:rPr>
                            </m:ctrlPr>
                          </m:sSubPr>
                          <m:e>
                            <m:r>
                              <a:rPr lang="en-US" sz="1600" b="1" i="1" smtClean="0">
                                <a:solidFill>
                                  <a:schemeClr val="tx1"/>
                                </a:solidFill>
                                <a:latin typeface="Cambria Math" panose="02040503050406030204" pitchFamily="18" charset="0"/>
                              </a:rPr>
                              <m:t>𝒗</m:t>
                            </m:r>
                          </m:e>
                          <m:sub>
                            <m:r>
                              <a:rPr lang="en-US" sz="1600" b="1" i="1" smtClean="0">
                                <a:solidFill>
                                  <a:schemeClr val="tx1"/>
                                </a:solidFill>
                                <a:latin typeface="Cambria Math" panose="02040503050406030204" pitchFamily="18" charset="0"/>
                              </a:rPr>
                              <m:t>𝟔</m:t>
                            </m:r>
                          </m:sub>
                        </m:sSub>
                        <m:r>
                          <a:rPr lang="en-US" sz="1600" b="0" i="1" smtClean="0">
                            <a:solidFill>
                              <a:schemeClr val="tx1"/>
                            </a:solidFill>
                            <a:latin typeface="Cambria Math" panose="02040503050406030204" pitchFamily="18" charset="0"/>
                          </a:rPr>
                          <m:t>=</m:t>
                        </m:r>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4</m:t>
                            </m:r>
                          </m:sub>
                        </m:sSub>
                        <m:r>
                          <a:rPr lang="en-US" sz="1600" b="0" i="1" smtClean="0">
                            <a:solidFill>
                              <a:schemeClr val="tx1"/>
                            </a:solidFill>
                            <a:latin typeface="Cambria Math" panose="02040503050406030204" pitchFamily="18" charset="0"/>
                          </a:rPr>
                          <m:t>+</m:t>
                        </m:r>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3</m:t>
                            </m:r>
                          </m:sub>
                        </m:sSub>
                      </m:oMath>
                    </m:oMathPara>
                  </a14:m>
                  <a:endParaRPr lang="en-US" sz="1600">
                    <a:solidFill>
                      <a:schemeClr val="tx1"/>
                    </a:solidFill>
                  </a:endParaRPr>
                </a:p>
              </p:txBody>
            </p:sp>
          </mc:Choice>
          <mc:Fallback>
            <p:sp>
              <p:nvSpPr>
                <p:cNvPr id="8" name="Rounded Rectangle 7">
                  <a:extLst>
                    <a:ext uri="{FF2B5EF4-FFF2-40B4-BE49-F238E27FC236}">
                      <a16:creationId xmlns:a16="http://schemas.microsoft.com/office/drawing/2014/main" id="{445DC0FE-AF7E-E02D-E6B9-56E510CA397F}"/>
                    </a:ext>
                  </a:extLst>
                </p:cNvPr>
                <p:cNvSpPr>
                  <a:spLocks noRot="1" noChangeAspect="1" noMove="1" noResize="1" noEditPoints="1" noAdjustHandles="1" noChangeArrowheads="1" noChangeShapeType="1" noTextEdit="1"/>
                </p:cNvSpPr>
                <p:nvPr/>
              </p:nvSpPr>
              <p:spPr>
                <a:xfrm>
                  <a:off x="6881191" y="3909683"/>
                  <a:ext cx="1532709"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Rounded Rectangle 8">
                  <a:extLst>
                    <a:ext uri="{FF2B5EF4-FFF2-40B4-BE49-F238E27FC236}">
                      <a16:creationId xmlns:a16="http://schemas.microsoft.com/office/drawing/2014/main" id="{6D5A9451-D731-B15E-5AE4-B7E7C3DCB3B5}"/>
                    </a:ext>
                  </a:extLst>
                </p:cNvPr>
                <p:cNvSpPr/>
                <p:nvPr/>
              </p:nvSpPr>
              <p:spPr>
                <a:xfrm>
                  <a:off x="8806815" y="4913638"/>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1" i="1" smtClean="0">
                                <a:solidFill>
                                  <a:schemeClr val="tx1"/>
                                </a:solidFill>
                                <a:latin typeface="Cambria Math" panose="02040503050406030204" pitchFamily="18" charset="0"/>
                              </a:rPr>
                            </m:ctrlPr>
                          </m:sSubPr>
                          <m:e>
                            <m:r>
                              <a:rPr lang="en-US" sz="1600" b="1" i="1" smtClean="0">
                                <a:solidFill>
                                  <a:schemeClr val="tx1"/>
                                </a:solidFill>
                                <a:latin typeface="Cambria Math" panose="02040503050406030204" pitchFamily="18" charset="0"/>
                              </a:rPr>
                              <m:t>𝒗</m:t>
                            </m:r>
                          </m:e>
                          <m:sub>
                            <m:r>
                              <a:rPr lang="en-US" sz="1600" b="1" i="1" smtClean="0">
                                <a:solidFill>
                                  <a:schemeClr val="tx1"/>
                                </a:solidFill>
                                <a:latin typeface="Cambria Math" panose="02040503050406030204" pitchFamily="18" charset="0"/>
                              </a:rPr>
                              <m:t>𝟕</m:t>
                            </m:r>
                          </m:sub>
                        </m:sSub>
                        <m:r>
                          <a:rPr lang="en-US" sz="1600" b="0" i="1" smtClean="0">
                            <a:solidFill>
                              <a:schemeClr val="tx1"/>
                            </a:solidFill>
                            <a:latin typeface="Cambria Math" panose="02040503050406030204" pitchFamily="18" charset="0"/>
                          </a:rPr>
                          <m:t>=</m:t>
                        </m:r>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6</m:t>
                            </m:r>
                          </m:sub>
                        </m:sSub>
                        <m:r>
                          <a:rPr lang="en-US" sz="1600" b="0" i="1" smtClean="0">
                            <a:solidFill>
                              <a:schemeClr val="tx1"/>
                            </a:solidFill>
                            <a:latin typeface="Cambria Math" panose="02040503050406030204" pitchFamily="18" charset="0"/>
                          </a:rPr>
                          <m:t>−</m:t>
                        </m:r>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5</m:t>
                            </m:r>
                          </m:sub>
                        </m:sSub>
                      </m:oMath>
                    </m:oMathPara>
                  </a14:m>
                  <a:endParaRPr lang="en-US" sz="1600">
                    <a:solidFill>
                      <a:schemeClr val="tx1"/>
                    </a:solidFill>
                  </a:endParaRPr>
                </a:p>
              </p:txBody>
            </p:sp>
          </mc:Choice>
          <mc:Fallback>
            <p:sp>
              <p:nvSpPr>
                <p:cNvPr id="9" name="Rounded Rectangle 8">
                  <a:extLst>
                    <a:ext uri="{FF2B5EF4-FFF2-40B4-BE49-F238E27FC236}">
                      <a16:creationId xmlns:a16="http://schemas.microsoft.com/office/drawing/2014/main" id="{6D5A9451-D731-B15E-5AE4-B7E7C3DCB3B5}"/>
                    </a:ext>
                  </a:extLst>
                </p:cNvPr>
                <p:cNvSpPr>
                  <a:spLocks noRot="1" noChangeAspect="1" noMove="1" noResize="1" noEditPoints="1" noAdjustHandles="1" noChangeArrowheads="1" noChangeShapeType="1" noTextEdit="1"/>
                </p:cNvSpPr>
                <p:nvPr/>
              </p:nvSpPr>
              <p:spPr>
                <a:xfrm>
                  <a:off x="8806815" y="4913638"/>
                  <a:ext cx="1532709" cy="468535"/>
                </a:xfrm>
                <a:prstGeom prst="roundRect">
                  <a:avLst/>
                </a:prstGeom>
                <a:blipFill>
                  <a:blip r:embed="rId9"/>
                  <a:stretch>
                    <a:fillRect/>
                  </a:stretch>
                </a:blipFill>
              </p:spPr>
              <p:txBody>
                <a:bodyPr/>
                <a:lstStyle/>
                <a:p>
                  <a:r>
                    <a:rPr lang="en-US">
                      <a:noFill/>
                    </a:rPr>
                    <a:t> </a:t>
                  </a:r>
                </a:p>
              </p:txBody>
            </p:sp>
          </mc:Fallback>
        </mc:AlternateContent>
        <p:cxnSp>
          <p:nvCxnSpPr>
            <p:cNvPr id="10" name="Straight Arrow Connector 9">
              <a:extLst>
                <a:ext uri="{FF2B5EF4-FFF2-40B4-BE49-F238E27FC236}">
                  <a16:creationId xmlns:a16="http://schemas.microsoft.com/office/drawing/2014/main" id="{8434D63B-8FB4-47A0-B4C7-8B161F4DC738}"/>
                </a:ext>
              </a:extLst>
            </p:cNvPr>
            <p:cNvCxnSpPr>
              <a:stCxn id="4" idx="3"/>
              <a:endCxn id="3" idx="1"/>
            </p:cNvCxnSpPr>
            <p:nvPr/>
          </p:nvCxnSpPr>
          <p:spPr>
            <a:xfrm>
              <a:off x="3284197" y="3214343"/>
              <a:ext cx="392915" cy="9296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2733B774-25CD-4920-01F2-75587DBACABF}"/>
                </a:ext>
              </a:extLst>
            </p:cNvPr>
            <p:cNvCxnSpPr>
              <a:cxnSpLocks/>
              <a:stCxn id="5" idx="3"/>
              <a:endCxn id="3" idx="1"/>
            </p:cNvCxnSpPr>
            <p:nvPr/>
          </p:nvCxnSpPr>
          <p:spPr>
            <a:xfrm flipV="1">
              <a:off x="3284197" y="4143951"/>
              <a:ext cx="392915" cy="1003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E14E4626-CFCF-DE01-1420-04C1F75641B1}"/>
                </a:ext>
              </a:extLst>
            </p:cNvPr>
            <p:cNvCxnSpPr>
              <a:cxnSpLocks/>
              <a:stCxn id="3" idx="3"/>
              <a:endCxn id="7" idx="1"/>
            </p:cNvCxnSpPr>
            <p:nvPr/>
          </p:nvCxnSpPr>
          <p:spPr>
            <a:xfrm flipV="1">
              <a:off x="4943814" y="3214343"/>
              <a:ext cx="392915" cy="9296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55699CAF-1616-46F5-481A-C1ED56ABD142}"/>
                </a:ext>
              </a:extLst>
            </p:cNvPr>
            <p:cNvCxnSpPr>
              <a:cxnSpLocks/>
              <a:stCxn id="5" idx="3"/>
              <a:endCxn id="6" idx="1"/>
            </p:cNvCxnSpPr>
            <p:nvPr/>
          </p:nvCxnSpPr>
          <p:spPr>
            <a:xfrm>
              <a:off x="3284197" y="5147906"/>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8" name="Straight Arrow Connector 47">
              <a:extLst>
                <a:ext uri="{FF2B5EF4-FFF2-40B4-BE49-F238E27FC236}">
                  <a16:creationId xmlns:a16="http://schemas.microsoft.com/office/drawing/2014/main" id="{1F531CFD-F477-FDBB-4726-0082AD89E011}"/>
                </a:ext>
              </a:extLst>
            </p:cNvPr>
            <p:cNvCxnSpPr>
              <a:cxnSpLocks/>
              <a:stCxn id="7" idx="3"/>
              <a:endCxn id="8" idx="1"/>
            </p:cNvCxnSpPr>
            <p:nvPr/>
          </p:nvCxnSpPr>
          <p:spPr>
            <a:xfrm>
              <a:off x="6488276" y="3214343"/>
              <a:ext cx="392915" cy="9296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48">
              <a:extLst>
                <a:ext uri="{FF2B5EF4-FFF2-40B4-BE49-F238E27FC236}">
                  <a16:creationId xmlns:a16="http://schemas.microsoft.com/office/drawing/2014/main" id="{72F45334-282E-0848-0712-D1A913EB9436}"/>
                </a:ext>
              </a:extLst>
            </p:cNvPr>
            <p:cNvCxnSpPr>
              <a:cxnSpLocks/>
              <a:stCxn id="3" idx="3"/>
              <a:endCxn id="8" idx="1"/>
            </p:cNvCxnSpPr>
            <p:nvPr/>
          </p:nvCxnSpPr>
          <p:spPr>
            <a:xfrm>
              <a:off x="4943814" y="4143951"/>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0" name="Straight Arrow Connector 49">
              <a:extLst>
                <a:ext uri="{FF2B5EF4-FFF2-40B4-BE49-F238E27FC236}">
                  <a16:creationId xmlns:a16="http://schemas.microsoft.com/office/drawing/2014/main" id="{7B44C608-A255-32B9-FDC9-81C8469D8051}"/>
                </a:ext>
              </a:extLst>
            </p:cNvPr>
            <p:cNvCxnSpPr>
              <a:cxnSpLocks/>
              <a:stCxn id="6" idx="3"/>
              <a:endCxn id="9" idx="1"/>
            </p:cNvCxnSpPr>
            <p:nvPr/>
          </p:nvCxnSpPr>
          <p:spPr>
            <a:xfrm>
              <a:off x="6615329" y="5147906"/>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1" name="Straight Arrow Connector 50">
              <a:extLst>
                <a:ext uri="{FF2B5EF4-FFF2-40B4-BE49-F238E27FC236}">
                  <a16:creationId xmlns:a16="http://schemas.microsoft.com/office/drawing/2014/main" id="{182B3E74-49B1-84E6-DA90-FF99CD74B168}"/>
                </a:ext>
              </a:extLst>
            </p:cNvPr>
            <p:cNvCxnSpPr>
              <a:cxnSpLocks/>
              <a:stCxn id="8" idx="3"/>
              <a:endCxn id="9" idx="1"/>
            </p:cNvCxnSpPr>
            <p:nvPr/>
          </p:nvCxnSpPr>
          <p:spPr>
            <a:xfrm>
              <a:off x="8413900" y="4143951"/>
              <a:ext cx="392915" cy="1003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2" name="TextBox 51">
                  <a:extLst>
                    <a:ext uri="{FF2B5EF4-FFF2-40B4-BE49-F238E27FC236}">
                      <a16:creationId xmlns:a16="http://schemas.microsoft.com/office/drawing/2014/main" id="{842F173C-75E3-D1E9-86E4-D3E148E63198}"/>
                    </a:ext>
                  </a:extLst>
                </p:cNvPr>
                <p:cNvSpPr txBox="1"/>
                <p:nvPr/>
              </p:nvSpPr>
              <p:spPr>
                <a:xfrm>
                  <a:off x="1222372" y="3029676"/>
                  <a:ext cx="993550" cy="338554"/>
                </a:xfrm>
                <a:prstGeom prst="rect">
                  <a:avLst/>
                </a:prstGeom>
                <a:noFill/>
              </p:spPr>
              <p:txBody>
                <a:bodyPr wrap="square">
                  <a:spAutoFit/>
                </a:bodyPr>
                <a:lstStyle/>
                <a:p>
                  <a:pPr/>
                  <a14:m>
                    <m:oMathPara xmlns:m="http://schemas.openxmlformats.org/officeDocument/2006/math">
                      <m:oMath>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𝑥</m:t>
                            </m:r>
                          </m:e>
                          <m:sub>
                            <m:r>
                              <a:rPr lang="en-US" sz="1600" b="0" i="1" smtClean="0">
                                <a:solidFill>
                                  <a:schemeClr val="tx1"/>
                                </a:solidFill>
                                <a:latin typeface="Cambria Math" panose="02040503050406030204" pitchFamily="18" charset="0"/>
                              </a:rPr>
                              <m:t>1</m:t>
                            </m:r>
                          </m:sub>
                        </m:sSub>
                        <m:r>
                          <a:rPr lang="en-US" sz="1600" b="0" i="1" smtClean="0">
                            <a:solidFill>
                              <a:schemeClr val="tx1"/>
                            </a:solidFill>
                            <a:latin typeface="Cambria Math" panose="02040503050406030204" pitchFamily="18" charset="0"/>
                          </a:rPr>
                          <m:t>=1</m:t>
                        </m:r>
                      </m:oMath>
                    </m:oMathPara>
                  </a14:m>
                  <a:endParaRPr lang="en-US" sz="1600"/>
                </a:p>
              </p:txBody>
            </p:sp>
          </mc:Choice>
          <mc:Fallback>
            <p:sp>
              <p:nvSpPr>
                <p:cNvPr id="52" name="TextBox 51">
                  <a:extLst>
                    <a:ext uri="{FF2B5EF4-FFF2-40B4-BE49-F238E27FC236}">
                      <a16:creationId xmlns:a16="http://schemas.microsoft.com/office/drawing/2014/main" id="{842F173C-75E3-D1E9-86E4-D3E148E63198}"/>
                    </a:ext>
                  </a:extLst>
                </p:cNvPr>
                <p:cNvSpPr txBox="1">
                  <a:spLocks noRot="1" noChangeAspect="1" noMove="1" noResize="1" noEditPoints="1" noAdjustHandles="1" noChangeArrowheads="1" noChangeShapeType="1" noTextEdit="1"/>
                </p:cNvSpPr>
                <p:nvPr/>
              </p:nvSpPr>
              <p:spPr>
                <a:xfrm>
                  <a:off x="1222372" y="3029676"/>
                  <a:ext cx="993550" cy="338554"/>
                </a:xfrm>
                <a:prstGeom prst="rect">
                  <a:avLst/>
                </a:prstGeom>
                <a:blipFill>
                  <a:blip r:embed="rId10"/>
                  <a:stretch>
                    <a:fillRect b="-16667"/>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3" name="TextBox 52">
                  <a:extLst>
                    <a:ext uri="{FF2B5EF4-FFF2-40B4-BE49-F238E27FC236}">
                      <a16:creationId xmlns:a16="http://schemas.microsoft.com/office/drawing/2014/main" id="{0C74ABFE-A365-A165-3F93-803ABC6AE482}"/>
                    </a:ext>
                  </a:extLst>
                </p:cNvPr>
                <p:cNvSpPr txBox="1"/>
                <p:nvPr/>
              </p:nvSpPr>
              <p:spPr>
                <a:xfrm>
                  <a:off x="1222372" y="4956717"/>
                  <a:ext cx="993550" cy="338554"/>
                </a:xfrm>
                <a:prstGeom prst="rect">
                  <a:avLst/>
                </a:prstGeom>
                <a:noFill/>
              </p:spPr>
              <p:txBody>
                <a:bodyPr wrap="square">
                  <a:spAutoFit/>
                </a:bodyPr>
                <a:lstStyle/>
                <a:p>
                  <a:pPr/>
                  <a14:m>
                    <m:oMathPara xmlns:m="http://schemas.openxmlformats.org/officeDocument/2006/math">
                      <m:oMath>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𝑥</m:t>
                            </m:r>
                          </m:e>
                          <m:sub>
                            <m:r>
                              <a:rPr lang="en-US" sz="1600" b="0" i="1" smtClean="0">
                                <a:solidFill>
                                  <a:schemeClr val="tx1"/>
                                </a:solidFill>
                                <a:latin typeface="Cambria Math" panose="02040503050406030204" pitchFamily="18" charset="0"/>
                              </a:rPr>
                              <m:t>2</m:t>
                            </m:r>
                          </m:sub>
                        </m:sSub>
                        <m:r>
                          <a:rPr lang="en-US" sz="1600" b="0" i="1" smtClean="0">
                            <a:solidFill>
                              <a:schemeClr val="tx1"/>
                            </a:solidFill>
                            <a:latin typeface="Cambria Math" panose="02040503050406030204" pitchFamily="18" charset="0"/>
                          </a:rPr>
                          <m:t>=2</m:t>
                        </m:r>
                      </m:oMath>
                    </m:oMathPara>
                  </a14:m>
                  <a:endParaRPr lang="en-US" sz="1600"/>
                </a:p>
              </p:txBody>
            </p:sp>
          </mc:Choice>
          <mc:Fallback>
            <p:sp>
              <p:nvSpPr>
                <p:cNvPr id="53" name="TextBox 52">
                  <a:extLst>
                    <a:ext uri="{FF2B5EF4-FFF2-40B4-BE49-F238E27FC236}">
                      <a16:creationId xmlns:a16="http://schemas.microsoft.com/office/drawing/2014/main" id="{0C74ABFE-A365-A165-3F93-803ABC6AE482}"/>
                    </a:ext>
                  </a:extLst>
                </p:cNvPr>
                <p:cNvSpPr txBox="1">
                  <a:spLocks noRot="1" noChangeAspect="1" noMove="1" noResize="1" noEditPoints="1" noAdjustHandles="1" noChangeArrowheads="1" noChangeShapeType="1" noTextEdit="1"/>
                </p:cNvSpPr>
                <p:nvPr/>
              </p:nvSpPr>
              <p:spPr>
                <a:xfrm>
                  <a:off x="1222372" y="4956717"/>
                  <a:ext cx="993550" cy="338554"/>
                </a:xfrm>
                <a:prstGeom prst="rect">
                  <a:avLst/>
                </a:prstGeom>
                <a:blipFill>
                  <a:blip r:embed="rId11"/>
                  <a:stretch>
                    <a:fillRect b="-16667"/>
                  </a:stretch>
                </a:blipFill>
              </p:spPr>
              <p:txBody>
                <a:bodyPr/>
                <a:lstStyle/>
                <a:p>
                  <a:r>
                    <a:rPr lang="en-US">
                      <a:noFill/>
                    </a:rPr>
                    <a:t> </a:t>
                  </a:r>
                </a:p>
              </p:txBody>
            </p:sp>
          </mc:Fallback>
        </mc:AlternateContent>
        <p:cxnSp>
          <p:nvCxnSpPr>
            <p:cNvPr id="54" name="Straight Arrow Connector 53">
              <a:extLst>
                <a:ext uri="{FF2B5EF4-FFF2-40B4-BE49-F238E27FC236}">
                  <a16:creationId xmlns:a16="http://schemas.microsoft.com/office/drawing/2014/main" id="{6395258F-3A5E-D6CD-B3C0-3C6732534DFE}"/>
                </a:ext>
              </a:extLst>
            </p:cNvPr>
            <p:cNvCxnSpPr>
              <a:cxnSpLocks/>
            </p:cNvCxnSpPr>
            <p:nvPr/>
          </p:nvCxnSpPr>
          <p:spPr>
            <a:xfrm>
              <a:off x="2083786" y="3214342"/>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5" name="Straight Arrow Connector 54">
              <a:extLst>
                <a:ext uri="{FF2B5EF4-FFF2-40B4-BE49-F238E27FC236}">
                  <a16:creationId xmlns:a16="http://schemas.microsoft.com/office/drawing/2014/main" id="{A202CCBF-0183-CD44-0619-EA56A19ACE3B}"/>
                </a:ext>
              </a:extLst>
            </p:cNvPr>
            <p:cNvCxnSpPr>
              <a:cxnSpLocks/>
            </p:cNvCxnSpPr>
            <p:nvPr/>
          </p:nvCxnSpPr>
          <p:spPr>
            <a:xfrm>
              <a:off x="2095978" y="5142017"/>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6" name="TextBox 55">
                  <a:extLst>
                    <a:ext uri="{FF2B5EF4-FFF2-40B4-BE49-F238E27FC236}">
                      <a16:creationId xmlns:a16="http://schemas.microsoft.com/office/drawing/2014/main" id="{2FA6DD2C-D382-0757-722E-6645FA27AE99}"/>
                    </a:ext>
                  </a:extLst>
                </p:cNvPr>
                <p:cNvSpPr txBox="1"/>
                <p:nvPr/>
              </p:nvSpPr>
              <p:spPr>
                <a:xfrm>
                  <a:off x="2236486" y="3448610"/>
                  <a:ext cx="1520034" cy="913712"/>
                </a:xfrm>
                <a:prstGeom prst="rect">
                  <a:avLst/>
                </a:prstGeom>
                <a:noFill/>
              </p:spPr>
              <p:txBody>
                <a:bodyPr wrap="square">
                  <a:spAutoFit/>
                </a:bodyPr>
                <a:lstStyle/>
                <a:p>
                  <a:pPr/>
                  <a14:m>
                    <m:oMathPara xmlns:m="http://schemas.openxmlformats.org/officeDocument/2006/math">
                      <m:oMathParaPr>
                        <m:jc m:val="left"/>
                      </m:oMathParaPr>
                      <m:oMath>
                        <m:sSub>
                          <m:sSubPr>
                            <m:ctrlPr>
                              <a:rPr lang="en-US" sz="1600" b="0" i="1">
                                <a:solidFill>
                                  <a:schemeClr val="tx1"/>
                                </a:solidFill>
                                <a:latin typeface="Cambria Math" panose="02040503050406030204" pitchFamily="18" charset="0"/>
                              </a:rPr>
                            </m:ctrlPr>
                          </m:sSubPr>
                          <m:e>
                            <m:r>
                              <a:rPr lang="en-US" sz="1600" b="0" i="1">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1</m:t>
                            </m:r>
                          </m:sub>
                        </m:sSub>
                        <m:r>
                          <a:rPr lang="en-US" sz="1600" b="0" i="1">
                            <a:solidFill>
                              <a:schemeClr val="tx1"/>
                            </a:solidFill>
                            <a:latin typeface="Cambria Math" panose="02040503050406030204" pitchFamily="18" charset="0"/>
                          </a:rPr>
                          <m:t>=</m:t>
                        </m:r>
                        <m:r>
                          <a:rPr lang="en-US" sz="1600" b="0" i="1" smtClean="0">
                            <a:solidFill>
                              <a:schemeClr val="tx1"/>
                            </a:solidFill>
                            <a:latin typeface="Cambria Math" panose="02040503050406030204" pitchFamily="18" charset="0"/>
                          </a:rPr>
                          <m:t>1</m:t>
                        </m:r>
                      </m:oMath>
                    </m:oMathPara>
                  </a14:m>
                  <a:endParaRPr lang="en-US" sz="1600" i="1">
                    <a:solidFill>
                      <a:schemeClr val="tx1"/>
                    </a:solidFill>
                    <a:latin typeface="Cambria Math" panose="02040503050406030204" pitchFamily="18" charset="0"/>
                  </a:endParaRPr>
                </a:p>
                <a:p>
                  <a:pPr/>
                  <a14:m>
                    <m:oMathPara xmlns:m="http://schemas.openxmlformats.org/officeDocument/2006/math">
                      <m:oMathParaPr>
                        <m:jc m:val="left"/>
                      </m:oMathParaPr>
                      <m:oMath>
                        <m:sSubSup>
                          <m:sSubSupPr>
                            <m:ctrlPr>
                              <a:rPr lang="en-US" sz="1600" b="0" i="1">
                                <a:solidFill>
                                  <a:schemeClr val="tx1"/>
                                </a:solidFill>
                                <a:latin typeface="Cambria Math" panose="02040503050406030204" pitchFamily="18" charset="0"/>
                              </a:rPr>
                            </m:ctrlPr>
                          </m:sSubSupPr>
                          <m:e>
                            <m:r>
                              <a:rPr lang="en-US" sz="1600" b="0" i="1">
                                <a:solidFill>
                                  <a:schemeClr val="tx1"/>
                                </a:solidFill>
                                <a:latin typeface="Cambria Math" panose="02040503050406030204" pitchFamily="18" charset="0"/>
                              </a:rPr>
                              <m:t>𝑎</m:t>
                            </m:r>
                          </m:e>
                          <m:sub>
                            <m:r>
                              <a:rPr lang="en-US" sz="1600" b="0" i="1" smtClean="0">
                                <a:solidFill>
                                  <a:schemeClr val="tx1"/>
                                </a:solidFill>
                                <a:latin typeface="Cambria Math" panose="02040503050406030204" pitchFamily="18" charset="0"/>
                              </a:rPr>
                              <m:t>1</m:t>
                            </m:r>
                          </m:sub>
                          <m:sup>
                            <m:r>
                              <a:rPr lang="en-US" sz="1600" b="0" i="1">
                                <a:solidFill>
                                  <a:schemeClr val="tx1"/>
                                </a:solidFill>
                                <a:latin typeface="Cambria Math" panose="02040503050406030204" pitchFamily="18" charset="0"/>
                              </a:rPr>
                              <m:t>𝑓</m:t>
                            </m:r>
                          </m:sup>
                        </m:sSubSup>
                        <m:r>
                          <a:rPr lang="en-US" sz="1600" b="0" i="1">
                            <a:solidFill>
                              <a:schemeClr val="tx1"/>
                            </a:solidFill>
                            <a:latin typeface="Cambria Math" panose="02040503050406030204" pitchFamily="18" charset="0"/>
                          </a:rPr>
                          <m:t>=</m:t>
                        </m:r>
                        <m:r>
                          <a:rPr lang="en-US" sz="1600" b="0" i="1" smtClean="0">
                            <a:solidFill>
                              <a:schemeClr val="tx1"/>
                            </a:solidFill>
                            <a:latin typeface="Cambria Math" panose="02040503050406030204" pitchFamily="18" charset="0"/>
                          </a:rPr>
                          <m:t>16.78</m:t>
                        </m:r>
                      </m:oMath>
                    </m:oMathPara>
                  </a14:m>
                  <a:endParaRPr lang="en-US" sz="1600" i="1">
                    <a:solidFill>
                      <a:schemeClr val="tx1"/>
                    </a:solidFill>
                    <a:latin typeface="Cambria Math" panose="02040503050406030204" pitchFamily="18" charset="0"/>
                  </a:endParaRPr>
                </a:p>
                <a:p>
                  <a:endParaRPr lang="en-US" sz="1600">
                    <a:solidFill>
                      <a:schemeClr val="tx1"/>
                    </a:solidFill>
                  </a:endParaRPr>
                </a:p>
              </p:txBody>
            </p:sp>
          </mc:Choice>
          <mc:Fallback>
            <p:sp>
              <p:nvSpPr>
                <p:cNvPr id="56" name="TextBox 55">
                  <a:extLst>
                    <a:ext uri="{FF2B5EF4-FFF2-40B4-BE49-F238E27FC236}">
                      <a16:creationId xmlns:a16="http://schemas.microsoft.com/office/drawing/2014/main" id="{2FA6DD2C-D382-0757-722E-6645FA27AE99}"/>
                    </a:ext>
                  </a:extLst>
                </p:cNvPr>
                <p:cNvSpPr txBox="1">
                  <a:spLocks noRot="1" noChangeAspect="1" noMove="1" noResize="1" noEditPoints="1" noAdjustHandles="1" noChangeArrowheads="1" noChangeShapeType="1" noTextEdit="1"/>
                </p:cNvSpPr>
                <p:nvPr/>
              </p:nvSpPr>
              <p:spPr>
                <a:xfrm>
                  <a:off x="2236486" y="3448610"/>
                  <a:ext cx="1520034" cy="913712"/>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7" name="TextBox 56">
                  <a:extLst>
                    <a:ext uri="{FF2B5EF4-FFF2-40B4-BE49-F238E27FC236}">
                      <a16:creationId xmlns:a16="http://schemas.microsoft.com/office/drawing/2014/main" id="{D1990174-305D-5916-DE79-13AE69907D10}"/>
                    </a:ext>
                  </a:extLst>
                </p:cNvPr>
                <p:cNvSpPr txBox="1"/>
                <p:nvPr/>
              </p:nvSpPr>
              <p:spPr>
                <a:xfrm>
                  <a:off x="2283986" y="5351068"/>
                  <a:ext cx="1312600" cy="636969"/>
                </a:xfrm>
                <a:prstGeom prst="rect">
                  <a:avLst/>
                </a:prstGeom>
                <a:noFill/>
              </p:spPr>
              <p:txBody>
                <a:bodyPr wrap="square">
                  <a:spAutoFit/>
                </a:bodyPr>
                <a:lstStyle/>
                <a:p>
                  <a:pPr/>
                  <a14:m>
                    <m:oMathPara xmlns:m="http://schemas.openxmlformats.org/officeDocument/2006/math">
                      <m:oMathParaPr>
                        <m:jc m:val="left"/>
                      </m:oMathParaPr>
                      <m:oMath>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a:rPr lang="en-US" sz="1600" b="0" i="1" smtClean="0">
                                <a:solidFill>
                                  <a:schemeClr val="tx1"/>
                                </a:solidFill>
                                <a:latin typeface="Cambria Math" panose="02040503050406030204" pitchFamily="18" charset="0"/>
                              </a:rPr>
                              <m:t>2</m:t>
                            </m:r>
                          </m:sub>
                        </m:sSub>
                        <m:r>
                          <a:rPr lang="en-US" sz="1600" b="0" i="1" smtClean="0">
                            <a:solidFill>
                              <a:schemeClr val="tx1"/>
                            </a:solidFill>
                            <a:latin typeface="Cambria Math" panose="02040503050406030204" pitchFamily="18" charset="0"/>
                          </a:rPr>
                          <m:t>=2</m:t>
                        </m:r>
                      </m:oMath>
                    </m:oMathPara>
                  </a14:m>
                  <a:endParaRPr lang="en-US" sz="1600" i="1">
                    <a:solidFill>
                      <a:schemeClr val="tx1"/>
                    </a:solidFill>
                    <a:latin typeface="Cambria Math" panose="02040503050406030204" pitchFamily="18" charset="0"/>
                  </a:endParaRPr>
                </a:p>
                <a:p>
                  <a:pPr/>
                  <a14:m>
                    <m:oMathPara xmlns:m="http://schemas.openxmlformats.org/officeDocument/2006/math">
                      <m:oMathParaPr>
                        <m:jc m:val="left"/>
                      </m:oMathParaPr>
                      <m:oMath>
                        <m:sSubSup>
                          <m:sSubSupPr>
                            <m:ctrlPr>
                              <a:rPr lang="en-US" sz="1600" b="0" i="1">
                                <a:solidFill>
                                  <a:schemeClr val="tx1"/>
                                </a:solidFill>
                                <a:latin typeface="Cambria Math" panose="02040503050406030204" pitchFamily="18" charset="0"/>
                              </a:rPr>
                            </m:ctrlPr>
                          </m:sSubSupPr>
                          <m:e>
                            <m:r>
                              <a:rPr lang="en-US" sz="1600" b="0" i="1">
                                <a:solidFill>
                                  <a:schemeClr val="tx1"/>
                                </a:solidFill>
                                <a:latin typeface="Cambria Math" panose="02040503050406030204" pitchFamily="18" charset="0"/>
                              </a:rPr>
                              <m:t>𝑎</m:t>
                            </m:r>
                          </m:e>
                          <m:sub>
                            <m:r>
                              <a:rPr lang="en-US" sz="1600" b="0" i="1">
                                <a:solidFill>
                                  <a:schemeClr val="tx1"/>
                                </a:solidFill>
                                <a:latin typeface="Cambria Math" panose="02040503050406030204" pitchFamily="18" charset="0"/>
                              </a:rPr>
                              <m:t>2</m:t>
                            </m:r>
                          </m:sub>
                          <m:sup>
                            <m:r>
                              <a:rPr lang="en-US" sz="1600" b="0" i="1">
                                <a:solidFill>
                                  <a:schemeClr val="tx1"/>
                                </a:solidFill>
                                <a:latin typeface="Cambria Math" panose="02040503050406030204" pitchFamily="18" charset="0"/>
                              </a:rPr>
                              <m:t>𝑓</m:t>
                            </m:r>
                          </m:sup>
                        </m:sSubSup>
                        <m:r>
                          <a:rPr lang="en-US" sz="1600" b="0" i="1">
                            <a:solidFill>
                              <a:schemeClr val="tx1"/>
                            </a:solidFill>
                            <a:latin typeface="Cambria Math" panose="02040503050406030204" pitchFamily="18" charset="0"/>
                          </a:rPr>
                          <m:t>=8.81</m:t>
                        </m:r>
                      </m:oMath>
                    </m:oMathPara>
                  </a14:m>
                  <a:endParaRPr lang="en-US" sz="1600" i="1">
                    <a:solidFill>
                      <a:schemeClr val="tx1"/>
                    </a:solidFill>
                    <a:latin typeface="Cambria Math" panose="02040503050406030204" pitchFamily="18" charset="0"/>
                  </a:endParaRPr>
                </a:p>
              </p:txBody>
            </p:sp>
          </mc:Choice>
          <mc:Fallback>
            <p:sp>
              <p:nvSpPr>
                <p:cNvPr id="57" name="TextBox 56">
                  <a:extLst>
                    <a:ext uri="{FF2B5EF4-FFF2-40B4-BE49-F238E27FC236}">
                      <a16:creationId xmlns:a16="http://schemas.microsoft.com/office/drawing/2014/main" id="{D1990174-305D-5916-DE79-13AE69907D10}"/>
                    </a:ext>
                  </a:extLst>
                </p:cNvPr>
                <p:cNvSpPr txBox="1">
                  <a:spLocks noRot="1" noChangeAspect="1" noMove="1" noResize="1" noEditPoints="1" noAdjustHandles="1" noChangeArrowheads="1" noChangeShapeType="1" noTextEdit="1"/>
                </p:cNvSpPr>
                <p:nvPr/>
              </p:nvSpPr>
              <p:spPr>
                <a:xfrm>
                  <a:off x="2283986" y="5351068"/>
                  <a:ext cx="1312600" cy="636969"/>
                </a:xfrm>
                <a:prstGeom prst="rect">
                  <a:avLst/>
                </a:prstGeom>
                <a:blipFill>
                  <a:blip r:embed="rId13"/>
                  <a:stretch>
                    <a:fillRect b="-1860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8" name="TextBox 57">
                  <a:extLst>
                    <a:ext uri="{FF2B5EF4-FFF2-40B4-BE49-F238E27FC236}">
                      <a16:creationId xmlns:a16="http://schemas.microsoft.com/office/drawing/2014/main" id="{430AEBA2-93FD-B9AC-5461-F3A2C0F9E231}"/>
                    </a:ext>
                  </a:extLst>
                </p:cNvPr>
                <p:cNvSpPr txBox="1"/>
                <p:nvPr/>
              </p:nvSpPr>
              <p:spPr>
                <a:xfrm>
                  <a:off x="3723639" y="4378218"/>
                  <a:ext cx="1752043" cy="638252"/>
                </a:xfrm>
                <a:prstGeom prst="rect">
                  <a:avLst/>
                </a:prstGeom>
                <a:noFill/>
              </p:spPr>
              <p:txBody>
                <a:bodyPr wrap="square">
                  <a:spAutoFit/>
                </a:bodyPr>
                <a:lstStyle/>
                <a:p>
                  <a:pPr/>
                  <a14:m>
                    <m:oMathPara xmlns:m="http://schemas.openxmlformats.org/officeDocument/2006/math">
                      <m:oMathParaPr>
                        <m:jc m:val="left"/>
                      </m:oMathParaPr>
                      <m:oMath>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𝑣</m:t>
                            </m:r>
                          </m:e>
                          <m:sub>
                            <m:r>
                              <a:rPr lang="en-US" sz="1600" b="0" i="1" smtClean="0">
                                <a:latin typeface="Cambria Math" panose="02040503050406030204" pitchFamily="18" charset="0"/>
                              </a:rPr>
                              <m:t>3</m:t>
                            </m:r>
                          </m:sub>
                        </m:sSub>
                        <m:r>
                          <a:rPr lang="en-US" sz="1600" b="0" i="1" smtClean="0">
                            <a:latin typeface="Cambria Math" panose="02040503050406030204" pitchFamily="18" charset="0"/>
                          </a:rPr>
                          <m:t>=2</m:t>
                        </m:r>
                      </m:oMath>
                    </m:oMathPara>
                  </a14:m>
                  <a:endParaRPr lang="en-US" sz="1600" i="1">
                    <a:latin typeface="Cambria Math" panose="02040503050406030204" pitchFamily="18" charset="0"/>
                  </a:endParaRPr>
                </a:p>
                <a:p>
                  <a:pPr/>
                  <a14:m>
                    <m:oMathPara xmlns:m="http://schemas.openxmlformats.org/officeDocument/2006/math">
                      <m:oMathParaPr>
                        <m:jc m:val="left"/>
                      </m:oMathParaPr>
                      <m:oMath>
                        <m:sSubSup>
                          <m:sSubSupPr>
                            <m:ctrlPr>
                              <a:rPr lang="en-US" sz="1600" b="0" i="1">
                                <a:solidFill>
                                  <a:schemeClr val="tx1"/>
                                </a:solidFill>
                                <a:latin typeface="Cambria Math" panose="02040503050406030204" pitchFamily="18" charset="0"/>
                              </a:rPr>
                            </m:ctrlPr>
                          </m:sSubSupPr>
                          <m:e>
                            <m:r>
                              <a:rPr lang="en-US" sz="1600" b="0" i="1">
                                <a:solidFill>
                                  <a:schemeClr val="tx1"/>
                                </a:solidFill>
                                <a:latin typeface="Cambria Math" panose="02040503050406030204" pitchFamily="18" charset="0"/>
                              </a:rPr>
                              <m:t>𝑎</m:t>
                            </m:r>
                          </m:e>
                          <m:sub>
                            <m:r>
                              <a:rPr lang="en-US" sz="1600" b="0" i="1" smtClean="0">
                                <a:solidFill>
                                  <a:schemeClr val="tx1"/>
                                </a:solidFill>
                                <a:latin typeface="Cambria Math" panose="02040503050406030204" pitchFamily="18" charset="0"/>
                              </a:rPr>
                              <m:t>3</m:t>
                            </m:r>
                          </m:sub>
                          <m:sup>
                            <m:r>
                              <a:rPr lang="en-US" sz="1600" b="0" i="1">
                                <a:solidFill>
                                  <a:schemeClr val="tx1"/>
                                </a:solidFill>
                                <a:latin typeface="Cambria Math" panose="02040503050406030204" pitchFamily="18" charset="0"/>
                              </a:rPr>
                              <m:t>𝑓</m:t>
                            </m:r>
                          </m:sup>
                        </m:sSubSup>
                        <m:r>
                          <a:rPr lang="en-US" sz="1600" b="0" i="1">
                            <a:solidFill>
                              <a:schemeClr val="tx1"/>
                            </a:solidFill>
                            <a:latin typeface="Cambria Math" panose="02040503050406030204" pitchFamily="18" charset="0"/>
                          </a:rPr>
                          <m:t>=</m:t>
                        </m:r>
                        <m:r>
                          <a:rPr lang="en-US" sz="1600" b="0" i="1" smtClean="0">
                            <a:solidFill>
                              <a:schemeClr val="tx1"/>
                            </a:solidFill>
                            <a:latin typeface="Cambria Math" panose="02040503050406030204" pitchFamily="18" charset="0"/>
                          </a:rPr>
                          <m:t>8.39</m:t>
                        </m:r>
                      </m:oMath>
                    </m:oMathPara>
                  </a14:m>
                  <a:endParaRPr lang="en-US" sz="1600" i="1">
                    <a:latin typeface="Cambria Math" panose="02040503050406030204" pitchFamily="18" charset="0"/>
                  </a:endParaRPr>
                </a:p>
              </p:txBody>
            </p:sp>
          </mc:Choice>
          <mc:Fallback>
            <p:sp>
              <p:nvSpPr>
                <p:cNvPr id="58" name="TextBox 57">
                  <a:extLst>
                    <a:ext uri="{FF2B5EF4-FFF2-40B4-BE49-F238E27FC236}">
                      <a16:creationId xmlns:a16="http://schemas.microsoft.com/office/drawing/2014/main" id="{430AEBA2-93FD-B9AC-5461-F3A2C0F9E231}"/>
                    </a:ext>
                  </a:extLst>
                </p:cNvPr>
                <p:cNvSpPr txBox="1">
                  <a:spLocks noRot="1" noChangeAspect="1" noMove="1" noResize="1" noEditPoints="1" noAdjustHandles="1" noChangeArrowheads="1" noChangeShapeType="1" noTextEdit="1"/>
                </p:cNvSpPr>
                <p:nvPr/>
              </p:nvSpPr>
              <p:spPr>
                <a:xfrm>
                  <a:off x="3723639" y="4378218"/>
                  <a:ext cx="1752043" cy="638252"/>
                </a:xfrm>
                <a:prstGeom prst="rect">
                  <a:avLst/>
                </a:prstGeom>
                <a:blipFill>
                  <a:blip r:embed="rId14"/>
                  <a:stretch>
                    <a:fillRect b="-15909"/>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9" name="TextBox 58">
                  <a:extLst>
                    <a:ext uri="{FF2B5EF4-FFF2-40B4-BE49-F238E27FC236}">
                      <a16:creationId xmlns:a16="http://schemas.microsoft.com/office/drawing/2014/main" id="{15A977FF-E4C9-7846-B998-8A29E3790600}"/>
                    </a:ext>
                  </a:extLst>
                </p:cNvPr>
                <p:cNvSpPr txBox="1"/>
                <p:nvPr/>
              </p:nvSpPr>
              <p:spPr>
                <a:xfrm>
                  <a:off x="5309016" y="3420768"/>
                  <a:ext cx="1752043" cy="636456"/>
                </a:xfrm>
                <a:prstGeom prst="rect">
                  <a:avLst/>
                </a:prstGeom>
                <a:noFill/>
              </p:spPr>
              <p:txBody>
                <a:bodyPr wrap="square">
                  <a:spAutoFit/>
                </a:bodyPr>
                <a:lstStyle/>
                <a:p>
                  <a:pPr/>
                  <a14:m>
                    <m:oMathPara xmlns:m="http://schemas.openxmlformats.org/officeDocument/2006/math">
                      <m:oMathParaPr>
                        <m:jc m:val="left"/>
                      </m:oMathParaPr>
                      <m:oMath>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𝑣</m:t>
                            </m:r>
                          </m:e>
                          <m:sub>
                            <m:r>
                              <a:rPr lang="en-US" sz="1600" b="0" i="1" smtClean="0">
                                <a:latin typeface="Cambria Math" panose="02040503050406030204" pitchFamily="18" charset="0"/>
                              </a:rPr>
                              <m:t>4</m:t>
                            </m:r>
                          </m:sub>
                        </m:sSub>
                        <m:r>
                          <a:rPr lang="en-US" sz="1600" b="0" i="1" smtClean="0">
                            <a:latin typeface="Cambria Math" panose="02040503050406030204" pitchFamily="18" charset="0"/>
                          </a:rPr>
                          <m:t>=7.39</m:t>
                        </m:r>
                      </m:oMath>
                    </m:oMathPara>
                  </a14:m>
                  <a:endParaRPr lang="en-US" sz="1600" i="1">
                    <a:latin typeface="Cambria Math" panose="02040503050406030204" pitchFamily="18" charset="0"/>
                  </a:endParaRPr>
                </a:p>
                <a:p>
                  <a:pPr/>
                  <a14:m>
                    <m:oMathPara xmlns:m="http://schemas.openxmlformats.org/officeDocument/2006/math">
                      <m:oMathParaPr>
                        <m:jc m:val="left"/>
                      </m:oMathParaPr>
                      <m:oMath>
                        <m:sSubSup>
                          <m:sSubSupPr>
                            <m:ctrlPr>
                              <a:rPr lang="en-US" sz="1600" b="0" i="1">
                                <a:solidFill>
                                  <a:schemeClr val="tx1"/>
                                </a:solidFill>
                                <a:latin typeface="Cambria Math" panose="02040503050406030204" pitchFamily="18" charset="0"/>
                              </a:rPr>
                            </m:ctrlPr>
                          </m:sSubSupPr>
                          <m:e>
                            <m:r>
                              <a:rPr lang="en-US" sz="1600" b="0" i="1">
                                <a:solidFill>
                                  <a:schemeClr val="tx1"/>
                                </a:solidFill>
                                <a:latin typeface="Cambria Math" panose="02040503050406030204" pitchFamily="18" charset="0"/>
                              </a:rPr>
                              <m:t>𝑎</m:t>
                            </m:r>
                          </m:e>
                          <m:sub>
                            <m:r>
                              <a:rPr lang="en-US" sz="1600" b="0" i="1" smtClean="0">
                                <a:solidFill>
                                  <a:schemeClr val="tx1"/>
                                </a:solidFill>
                                <a:latin typeface="Cambria Math" panose="02040503050406030204" pitchFamily="18" charset="0"/>
                              </a:rPr>
                              <m:t>4</m:t>
                            </m:r>
                          </m:sub>
                          <m:sup>
                            <m:r>
                              <a:rPr lang="en-US" sz="1600" b="0" i="1">
                                <a:solidFill>
                                  <a:schemeClr val="tx1"/>
                                </a:solidFill>
                                <a:latin typeface="Cambria Math" panose="02040503050406030204" pitchFamily="18" charset="0"/>
                              </a:rPr>
                              <m:t>𝑓</m:t>
                            </m:r>
                          </m:sup>
                        </m:sSubSup>
                        <m:r>
                          <a:rPr lang="en-US" sz="1600" b="0" i="1">
                            <a:solidFill>
                              <a:schemeClr val="tx1"/>
                            </a:solidFill>
                            <a:latin typeface="Cambria Math" panose="02040503050406030204" pitchFamily="18" charset="0"/>
                          </a:rPr>
                          <m:t>=</m:t>
                        </m:r>
                        <m:r>
                          <a:rPr lang="en-US" sz="1600" b="0" i="1" smtClean="0">
                            <a:solidFill>
                              <a:schemeClr val="tx1"/>
                            </a:solidFill>
                            <a:latin typeface="Cambria Math" panose="02040503050406030204" pitchFamily="18" charset="0"/>
                          </a:rPr>
                          <m:t>1</m:t>
                        </m:r>
                      </m:oMath>
                    </m:oMathPara>
                  </a14:m>
                  <a:endParaRPr lang="en-US" sz="1600" i="1">
                    <a:solidFill>
                      <a:schemeClr val="tx1"/>
                    </a:solidFill>
                    <a:latin typeface="Cambria Math" panose="02040503050406030204" pitchFamily="18" charset="0"/>
                  </a:endParaRPr>
                </a:p>
              </p:txBody>
            </p:sp>
          </mc:Choice>
          <mc:Fallback>
            <p:sp>
              <p:nvSpPr>
                <p:cNvPr id="59" name="TextBox 58">
                  <a:extLst>
                    <a:ext uri="{FF2B5EF4-FFF2-40B4-BE49-F238E27FC236}">
                      <a16:creationId xmlns:a16="http://schemas.microsoft.com/office/drawing/2014/main" id="{15A977FF-E4C9-7846-B998-8A29E3790600}"/>
                    </a:ext>
                  </a:extLst>
                </p:cNvPr>
                <p:cNvSpPr txBox="1">
                  <a:spLocks noRot="1" noChangeAspect="1" noMove="1" noResize="1" noEditPoints="1" noAdjustHandles="1" noChangeArrowheads="1" noChangeShapeType="1" noTextEdit="1"/>
                </p:cNvSpPr>
                <p:nvPr/>
              </p:nvSpPr>
              <p:spPr>
                <a:xfrm>
                  <a:off x="5309016" y="3420768"/>
                  <a:ext cx="1752043" cy="636456"/>
                </a:xfrm>
                <a:prstGeom prst="rect">
                  <a:avLst/>
                </a:prstGeom>
                <a:blipFill>
                  <a:blip r:embed="rId15"/>
                  <a:stretch>
                    <a:fillRect b="-15909"/>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0" name="TextBox 59">
                  <a:extLst>
                    <a:ext uri="{FF2B5EF4-FFF2-40B4-BE49-F238E27FC236}">
                      <a16:creationId xmlns:a16="http://schemas.microsoft.com/office/drawing/2014/main" id="{47DDC471-113E-B5EF-9C11-C8DE1FCA615D}"/>
                    </a:ext>
                  </a:extLst>
                </p:cNvPr>
                <p:cNvSpPr txBox="1"/>
                <p:nvPr/>
              </p:nvSpPr>
              <p:spPr>
                <a:xfrm>
                  <a:off x="5309016" y="5366418"/>
                  <a:ext cx="1752043" cy="640240"/>
                </a:xfrm>
                <a:prstGeom prst="rect">
                  <a:avLst/>
                </a:prstGeom>
                <a:noFill/>
              </p:spPr>
              <p:txBody>
                <a:bodyPr wrap="square">
                  <a:spAutoFit/>
                </a:bodyPr>
                <a:lstStyle/>
                <a:p>
                  <a:pPr/>
                  <a14:m>
                    <m:oMathPara xmlns:m="http://schemas.openxmlformats.org/officeDocument/2006/math">
                      <m:oMathParaPr>
                        <m:jc m:val="left"/>
                      </m:oMathParaPr>
                      <m:oMath>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𝑣</m:t>
                            </m:r>
                          </m:e>
                          <m:sub>
                            <m:r>
                              <a:rPr lang="en-US" sz="1600" b="0" i="1" smtClean="0">
                                <a:latin typeface="Cambria Math" panose="02040503050406030204" pitchFamily="18" charset="0"/>
                              </a:rPr>
                              <m:t>5</m:t>
                            </m:r>
                          </m:sub>
                        </m:sSub>
                        <m:r>
                          <a:rPr lang="en-US" sz="1600" b="0" i="1" smtClean="0">
                            <a:latin typeface="Cambria Math" panose="02040503050406030204" pitchFamily="18" charset="0"/>
                          </a:rPr>
                          <m:t>=0.91</m:t>
                        </m:r>
                      </m:oMath>
                    </m:oMathPara>
                  </a14:m>
                  <a:endParaRPr lang="en-US" sz="1600" i="1">
                    <a:latin typeface="Cambria Math" panose="02040503050406030204" pitchFamily="18" charset="0"/>
                  </a:endParaRPr>
                </a:p>
                <a:p>
                  <a:pPr/>
                  <a14:m>
                    <m:oMathPara xmlns:m="http://schemas.openxmlformats.org/officeDocument/2006/math">
                      <m:oMathParaPr>
                        <m:jc m:val="left"/>
                      </m:oMathParaPr>
                      <m:oMath>
                        <m:sSubSup>
                          <m:sSubSupPr>
                            <m:ctrlPr>
                              <a:rPr lang="en-US" sz="1600" b="0" i="1">
                                <a:solidFill>
                                  <a:schemeClr val="tx1"/>
                                </a:solidFill>
                                <a:latin typeface="Cambria Math" panose="02040503050406030204" pitchFamily="18" charset="0"/>
                              </a:rPr>
                            </m:ctrlPr>
                          </m:sSubSupPr>
                          <m:e>
                            <m:r>
                              <a:rPr lang="en-US" sz="1600" b="0" i="1">
                                <a:solidFill>
                                  <a:schemeClr val="tx1"/>
                                </a:solidFill>
                                <a:latin typeface="Cambria Math" panose="02040503050406030204" pitchFamily="18" charset="0"/>
                              </a:rPr>
                              <m:t>𝑎</m:t>
                            </m:r>
                          </m:e>
                          <m:sub>
                            <m:r>
                              <a:rPr lang="en-US" sz="1600" b="0" i="1" smtClean="0">
                                <a:solidFill>
                                  <a:schemeClr val="tx1"/>
                                </a:solidFill>
                                <a:latin typeface="Cambria Math" panose="02040503050406030204" pitchFamily="18" charset="0"/>
                              </a:rPr>
                              <m:t>5</m:t>
                            </m:r>
                          </m:sub>
                          <m:sup>
                            <m:r>
                              <a:rPr lang="en-US" sz="1600" b="0" i="1">
                                <a:solidFill>
                                  <a:schemeClr val="tx1"/>
                                </a:solidFill>
                                <a:latin typeface="Cambria Math" panose="02040503050406030204" pitchFamily="18" charset="0"/>
                              </a:rPr>
                              <m:t>𝑓</m:t>
                            </m:r>
                          </m:sup>
                        </m:sSubSup>
                        <m:r>
                          <a:rPr lang="en-US" sz="1600" b="0" i="1">
                            <a:solidFill>
                              <a:schemeClr val="tx1"/>
                            </a:solidFill>
                            <a:latin typeface="Cambria Math" panose="02040503050406030204" pitchFamily="18" charset="0"/>
                          </a:rPr>
                          <m:t>=</m:t>
                        </m:r>
                        <m:r>
                          <a:rPr lang="en-US" sz="1600" b="0" i="1" smtClean="0">
                            <a:solidFill>
                              <a:schemeClr val="tx1"/>
                            </a:solidFill>
                            <a:latin typeface="Cambria Math" panose="02040503050406030204" pitchFamily="18" charset="0"/>
                          </a:rPr>
                          <m:t>−</m:t>
                        </m:r>
                        <m:r>
                          <a:rPr lang="en-US" sz="1600" b="0" i="1">
                            <a:solidFill>
                              <a:schemeClr val="tx1"/>
                            </a:solidFill>
                            <a:latin typeface="Cambria Math" panose="02040503050406030204" pitchFamily="18" charset="0"/>
                          </a:rPr>
                          <m:t>1</m:t>
                        </m:r>
                      </m:oMath>
                    </m:oMathPara>
                  </a14:m>
                  <a:endParaRPr lang="en-US" sz="1600" i="1">
                    <a:latin typeface="Cambria Math" panose="02040503050406030204" pitchFamily="18" charset="0"/>
                  </a:endParaRPr>
                </a:p>
              </p:txBody>
            </p:sp>
          </mc:Choice>
          <mc:Fallback>
            <p:sp>
              <p:nvSpPr>
                <p:cNvPr id="60" name="TextBox 59">
                  <a:extLst>
                    <a:ext uri="{FF2B5EF4-FFF2-40B4-BE49-F238E27FC236}">
                      <a16:creationId xmlns:a16="http://schemas.microsoft.com/office/drawing/2014/main" id="{47DDC471-113E-B5EF-9C11-C8DE1FCA615D}"/>
                    </a:ext>
                  </a:extLst>
                </p:cNvPr>
                <p:cNvSpPr txBox="1">
                  <a:spLocks noRot="1" noChangeAspect="1" noMove="1" noResize="1" noEditPoints="1" noAdjustHandles="1" noChangeArrowheads="1" noChangeShapeType="1" noTextEdit="1"/>
                </p:cNvSpPr>
                <p:nvPr/>
              </p:nvSpPr>
              <p:spPr>
                <a:xfrm>
                  <a:off x="5309016" y="5366418"/>
                  <a:ext cx="1752043" cy="640240"/>
                </a:xfrm>
                <a:prstGeom prst="rect">
                  <a:avLst/>
                </a:prstGeom>
                <a:blipFill>
                  <a:blip r:embed="rId16"/>
                  <a:stretch>
                    <a:fillRect b="-1818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1" name="TextBox 60">
                  <a:extLst>
                    <a:ext uri="{FF2B5EF4-FFF2-40B4-BE49-F238E27FC236}">
                      <a16:creationId xmlns:a16="http://schemas.microsoft.com/office/drawing/2014/main" id="{F6E4A4BA-E0ED-F8AE-E6A6-8222D34CF63A}"/>
                    </a:ext>
                  </a:extLst>
                </p:cNvPr>
                <p:cNvSpPr txBox="1"/>
                <p:nvPr/>
              </p:nvSpPr>
              <p:spPr>
                <a:xfrm>
                  <a:off x="6881784" y="4353834"/>
                  <a:ext cx="2937625" cy="638508"/>
                </a:xfrm>
                <a:prstGeom prst="rect">
                  <a:avLst/>
                </a:prstGeom>
                <a:noFill/>
              </p:spPr>
              <p:txBody>
                <a:bodyPr wrap="square">
                  <a:spAutoFit/>
                </a:bodyPr>
                <a:lstStyle/>
                <a:p>
                  <a:pPr/>
                  <a14:m>
                    <m:oMathPara xmlns:m="http://schemas.openxmlformats.org/officeDocument/2006/math">
                      <m:oMathParaPr>
                        <m:jc m:val="left"/>
                      </m:oMathParaPr>
                      <m:oMath>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𝑣</m:t>
                            </m:r>
                          </m:e>
                          <m:sub>
                            <m:r>
                              <a:rPr lang="en-US" sz="1600" b="0" i="1" smtClean="0">
                                <a:latin typeface="Cambria Math" panose="02040503050406030204" pitchFamily="18" charset="0"/>
                              </a:rPr>
                              <m:t>6</m:t>
                            </m:r>
                          </m:sub>
                        </m:sSub>
                        <m:r>
                          <a:rPr lang="en-US" sz="1600" b="0" i="1" smtClean="0">
                            <a:latin typeface="Cambria Math" panose="02040503050406030204" pitchFamily="18" charset="0"/>
                          </a:rPr>
                          <m:t>=9.39 </m:t>
                        </m:r>
                      </m:oMath>
                    </m:oMathPara>
                  </a14:m>
                  <a:endParaRPr lang="en-US" sz="1600" i="1">
                    <a:latin typeface="Cambria Math" panose="02040503050406030204" pitchFamily="18" charset="0"/>
                  </a:endParaRPr>
                </a:p>
                <a:p>
                  <a:pPr/>
                  <a14:m>
                    <m:oMathPara xmlns:m="http://schemas.openxmlformats.org/officeDocument/2006/math">
                      <m:oMathParaPr>
                        <m:jc m:val="left"/>
                      </m:oMathParaPr>
                      <m:oMath>
                        <m:sSubSup>
                          <m:sSubSupPr>
                            <m:ctrlPr>
                              <a:rPr lang="en-US" sz="1600" b="0" i="1">
                                <a:solidFill>
                                  <a:schemeClr val="tx1"/>
                                </a:solidFill>
                                <a:latin typeface="Cambria Math" panose="02040503050406030204" pitchFamily="18" charset="0"/>
                              </a:rPr>
                            </m:ctrlPr>
                          </m:sSubSupPr>
                          <m:e>
                            <m:r>
                              <a:rPr lang="en-US" sz="1600" b="0" i="1">
                                <a:solidFill>
                                  <a:schemeClr val="tx1"/>
                                </a:solidFill>
                                <a:latin typeface="Cambria Math" panose="02040503050406030204" pitchFamily="18" charset="0"/>
                              </a:rPr>
                              <m:t>𝑎</m:t>
                            </m:r>
                          </m:e>
                          <m:sub>
                            <m:r>
                              <a:rPr lang="en-US" sz="1600" b="0" i="1" smtClean="0">
                                <a:solidFill>
                                  <a:schemeClr val="tx1"/>
                                </a:solidFill>
                                <a:latin typeface="Cambria Math" panose="02040503050406030204" pitchFamily="18" charset="0"/>
                              </a:rPr>
                              <m:t>6</m:t>
                            </m:r>
                          </m:sub>
                          <m:sup>
                            <m:r>
                              <a:rPr lang="en-US" sz="1600" b="0" i="1">
                                <a:solidFill>
                                  <a:schemeClr val="tx1"/>
                                </a:solidFill>
                                <a:latin typeface="Cambria Math" panose="02040503050406030204" pitchFamily="18" charset="0"/>
                              </a:rPr>
                              <m:t>𝑓</m:t>
                            </m:r>
                          </m:sup>
                        </m:sSubSup>
                        <m:r>
                          <a:rPr lang="en-US" sz="1600" b="0" i="1">
                            <a:solidFill>
                              <a:schemeClr val="tx1"/>
                            </a:solidFill>
                            <a:latin typeface="Cambria Math" panose="02040503050406030204" pitchFamily="18" charset="0"/>
                          </a:rPr>
                          <m:t>=1</m:t>
                        </m:r>
                      </m:oMath>
                    </m:oMathPara>
                  </a14:m>
                  <a:endParaRPr lang="en-US" sz="1600" i="1">
                    <a:solidFill>
                      <a:schemeClr val="tx1"/>
                    </a:solidFill>
                    <a:latin typeface="Cambria Math" panose="02040503050406030204" pitchFamily="18" charset="0"/>
                  </a:endParaRPr>
                </a:p>
              </p:txBody>
            </p:sp>
          </mc:Choice>
          <mc:Fallback>
            <p:sp>
              <p:nvSpPr>
                <p:cNvPr id="61" name="TextBox 60">
                  <a:extLst>
                    <a:ext uri="{FF2B5EF4-FFF2-40B4-BE49-F238E27FC236}">
                      <a16:creationId xmlns:a16="http://schemas.microsoft.com/office/drawing/2014/main" id="{F6E4A4BA-E0ED-F8AE-E6A6-8222D34CF63A}"/>
                    </a:ext>
                  </a:extLst>
                </p:cNvPr>
                <p:cNvSpPr txBox="1">
                  <a:spLocks noRot="1" noChangeAspect="1" noMove="1" noResize="1" noEditPoints="1" noAdjustHandles="1" noChangeArrowheads="1" noChangeShapeType="1" noTextEdit="1"/>
                </p:cNvSpPr>
                <p:nvPr/>
              </p:nvSpPr>
              <p:spPr>
                <a:xfrm>
                  <a:off x="6881784" y="4353834"/>
                  <a:ext cx="2937625" cy="638508"/>
                </a:xfrm>
                <a:prstGeom prst="rect">
                  <a:avLst/>
                </a:prstGeom>
                <a:blipFill>
                  <a:blip r:embed="rId17"/>
                  <a:stretch>
                    <a:fillRect b="-15909"/>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2" name="TextBox 61">
                  <a:extLst>
                    <a:ext uri="{FF2B5EF4-FFF2-40B4-BE49-F238E27FC236}">
                      <a16:creationId xmlns:a16="http://schemas.microsoft.com/office/drawing/2014/main" id="{52AF07BA-6F3E-084B-E3C7-E1C4D7B87937}"/>
                    </a:ext>
                  </a:extLst>
                </p:cNvPr>
                <p:cNvSpPr txBox="1"/>
                <p:nvPr/>
              </p:nvSpPr>
              <p:spPr>
                <a:xfrm>
                  <a:off x="8806815" y="5355832"/>
                  <a:ext cx="1752043" cy="636649"/>
                </a:xfrm>
                <a:prstGeom prst="rect">
                  <a:avLst/>
                </a:prstGeom>
                <a:noFill/>
              </p:spPr>
              <p:txBody>
                <a:bodyPr wrap="square">
                  <a:spAutoFit/>
                </a:bodyPr>
                <a:lstStyle/>
                <a:p>
                  <a:pPr/>
                  <a14:m>
                    <m:oMathPara xmlns:m="http://schemas.openxmlformats.org/officeDocument/2006/math">
                      <m:oMathParaPr>
                        <m:jc m:val="left"/>
                      </m:oMathParaPr>
                      <m:oMath>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𝑣</m:t>
                            </m:r>
                          </m:e>
                          <m:sub>
                            <m:r>
                              <a:rPr lang="en-US" sz="1600" b="0" i="1" smtClean="0">
                                <a:latin typeface="Cambria Math" panose="02040503050406030204" pitchFamily="18" charset="0"/>
                              </a:rPr>
                              <m:t>7</m:t>
                            </m:r>
                          </m:sub>
                        </m:sSub>
                        <m:r>
                          <a:rPr lang="en-US" sz="1600" b="0" i="1" smtClean="0">
                            <a:latin typeface="Cambria Math" panose="02040503050406030204" pitchFamily="18" charset="0"/>
                          </a:rPr>
                          <m:t>=8.48 </m:t>
                        </m:r>
                      </m:oMath>
                    </m:oMathPara>
                  </a14:m>
                  <a:endParaRPr lang="en-US" sz="1600" b="0" i="1">
                    <a:latin typeface="Cambria Math" panose="02040503050406030204" pitchFamily="18" charset="0"/>
                  </a:endParaRPr>
                </a:p>
                <a:p>
                  <a:pPr/>
                  <a14:m>
                    <m:oMathPara xmlns:m="http://schemas.openxmlformats.org/officeDocument/2006/math">
                      <m:oMathParaPr>
                        <m:jc m:val="left"/>
                      </m:oMathParaPr>
                      <m:oMath>
                        <m:sSubSup>
                          <m:sSubSupPr>
                            <m:ctrlPr>
                              <a:rPr lang="en-US" sz="1600" b="0" i="1">
                                <a:solidFill>
                                  <a:schemeClr val="tx1"/>
                                </a:solidFill>
                                <a:latin typeface="Cambria Math" panose="02040503050406030204" pitchFamily="18" charset="0"/>
                              </a:rPr>
                            </m:ctrlPr>
                          </m:sSubSupPr>
                          <m:e>
                            <m:r>
                              <a:rPr lang="en-US" sz="1600" b="0" i="1">
                                <a:solidFill>
                                  <a:schemeClr val="tx1"/>
                                </a:solidFill>
                                <a:latin typeface="Cambria Math" panose="02040503050406030204" pitchFamily="18" charset="0"/>
                              </a:rPr>
                              <m:t>𝑎</m:t>
                            </m:r>
                          </m:e>
                          <m:sub>
                            <m:r>
                              <a:rPr lang="en-US" sz="1600" b="0" i="1" smtClean="0">
                                <a:solidFill>
                                  <a:schemeClr val="tx1"/>
                                </a:solidFill>
                                <a:latin typeface="Cambria Math" panose="02040503050406030204" pitchFamily="18" charset="0"/>
                              </a:rPr>
                              <m:t>7</m:t>
                            </m:r>
                          </m:sub>
                          <m:sup>
                            <m:r>
                              <a:rPr lang="en-US" sz="1600" b="0" i="1">
                                <a:solidFill>
                                  <a:schemeClr val="tx1"/>
                                </a:solidFill>
                                <a:latin typeface="Cambria Math" panose="02040503050406030204" pitchFamily="18" charset="0"/>
                              </a:rPr>
                              <m:t>𝑓</m:t>
                            </m:r>
                          </m:sup>
                        </m:sSubSup>
                        <m:r>
                          <a:rPr lang="en-US" sz="1600" b="0" i="1" smtClean="0">
                            <a:solidFill>
                              <a:schemeClr val="tx1"/>
                            </a:solidFill>
                            <a:latin typeface="Cambria Math" panose="02040503050406030204" pitchFamily="18" charset="0"/>
                          </a:rPr>
                          <m:t>=1</m:t>
                        </m:r>
                      </m:oMath>
                    </m:oMathPara>
                  </a14:m>
                  <a:endParaRPr lang="en-US" sz="1600" i="1">
                    <a:latin typeface="Cambria Math" panose="02040503050406030204" pitchFamily="18" charset="0"/>
                  </a:endParaRPr>
                </a:p>
              </p:txBody>
            </p:sp>
          </mc:Choice>
          <mc:Fallback>
            <p:sp>
              <p:nvSpPr>
                <p:cNvPr id="62" name="TextBox 61">
                  <a:extLst>
                    <a:ext uri="{FF2B5EF4-FFF2-40B4-BE49-F238E27FC236}">
                      <a16:creationId xmlns:a16="http://schemas.microsoft.com/office/drawing/2014/main" id="{52AF07BA-6F3E-084B-E3C7-E1C4D7B87937}"/>
                    </a:ext>
                  </a:extLst>
                </p:cNvPr>
                <p:cNvSpPr txBox="1">
                  <a:spLocks noRot="1" noChangeAspect="1" noMove="1" noResize="1" noEditPoints="1" noAdjustHandles="1" noChangeArrowheads="1" noChangeShapeType="1" noTextEdit="1"/>
                </p:cNvSpPr>
                <p:nvPr/>
              </p:nvSpPr>
              <p:spPr>
                <a:xfrm>
                  <a:off x="8806815" y="5355832"/>
                  <a:ext cx="1752043" cy="636649"/>
                </a:xfrm>
                <a:prstGeom prst="rect">
                  <a:avLst/>
                </a:prstGeom>
                <a:blipFill>
                  <a:blip r:embed="rId18"/>
                  <a:stretch>
                    <a:fillRect b="-15909"/>
                  </a:stretch>
                </a:blipFill>
              </p:spPr>
              <p:txBody>
                <a:bodyPr/>
                <a:lstStyle/>
                <a:p>
                  <a:r>
                    <a:rPr lang="en-US">
                      <a:noFill/>
                    </a:rPr>
                    <a:t> </a:t>
                  </a:r>
                </a:p>
              </p:txBody>
            </p:sp>
          </mc:Fallback>
        </mc:AlternateContent>
      </p:grpSp>
      <p:sp>
        <p:nvSpPr>
          <p:cNvPr id="18" name="Rounded Rectangular Callout 17">
            <a:extLst>
              <a:ext uri="{FF2B5EF4-FFF2-40B4-BE49-F238E27FC236}">
                <a16:creationId xmlns:a16="http://schemas.microsoft.com/office/drawing/2014/main" id="{AD20D6AE-1EA0-F367-4238-59E880186556}"/>
              </a:ext>
            </a:extLst>
          </p:cNvPr>
          <p:cNvSpPr/>
          <p:nvPr/>
        </p:nvSpPr>
        <p:spPr>
          <a:xfrm>
            <a:off x="7485886" y="2109768"/>
            <a:ext cx="4393693" cy="2003646"/>
          </a:xfrm>
          <a:prstGeom prst="wedgeRoundRectCallout">
            <a:avLst>
              <a:gd name="adj1" fmla="val -62938"/>
              <a:gd name="adj2" fmla="val 65175"/>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a:t>Often </a:t>
            </a:r>
            <a:r>
              <a:rPr lang="en-US" sz="2400" b="1">
                <a:solidFill>
                  <a:schemeClr val="accent2"/>
                </a:solidFill>
              </a:rPr>
              <a:t>reuse computation </a:t>
            </a:r>
            <a:r>
              <a:rPr lang="en-US" sz="2400">
                <a:solidFill>
                  <a:schemeClr val="bg1"/>
                </a:solidFill>
              </a:rPr>
              <a:t>from the forward step.</a:t>
            </a:r>
          </a:p>
          <a:p>
            <a:pPr marL="342900" indent="-342900">
              <a:buFont typeface="Arial" panose="020B0604020202020204" pitchFamily="34" charset="0"/>
              <a:buChar char="•"/>
            </a:pPr>
            <a:r>
              <a:rPr lang="en-US" sz="2400">
                <a:solidFill>
                  <a:schemeClr val="bg1"/>
                </a:solidFill>
              </a:rPr>
              <a:t>Need to cache or recompute intermediate values </a:t>
            </a:r>
          </a:p>
        </p:txBody>
      </p:sp>
      <p:sp>
        <p:nvSpPr>
          <p:cNvPr id="21" name="Rounded Rectangular Callout 20">
            <a:extLst>
              <a:ext uri="{FF2B5EF4-FFF2-40B4-BE49-F238E27FC236}">
                <a16:creationId xmlns:a16="http://schemas.microsoft.com/office/drawing/2014/main" id="{DFA7E86D-7841-9AC9-0C1E-123E5DC95857}"/>
              </a:ext>
            </a:extLst>
          </p:cNvPr>
          <p:cNvSpPr/>
          <p:nvPr/>
        </p:nvSpPr>
        <p:spPr>
          <a:xfrm>
            <a:off x="2229103" y="1967947"/>
            <a:ext cx="4835212" cy="1020177"/>
          </a:xfrm>
          <a:prstGeom prst="wedgeRoundRectCallout">
            <a:avLst>
              <a:gd name="adj1" fmla="val -34461"/>
              <a:gd name="adj2" fmla="val 105236"/>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a:solidFill>
                  <a:schemeClr val="bg1"/>
                </a:solidFill>
              </a:rPr>
              <a:t>Only need to maintain </a:t>
            </a:r>
            <a:r>
              <a:rPr lang="en-US" sz="2400" b="1">
                <a:solidFill>
                  <a:schemeClr val="accent2"/>
                </a:solidFill>
              </a:rPr>
              <a:t>single adjoint variable</a:t>
            </a:r>
            <a:r>
              <a:rPr lang="en-US" sz="2400">
                <a:solidFill>
                  <a:schemeClr val="bg1"/>
                </a:solidFill>
              </a:rPr>
              <a:t> at each step.</a:t>
            </a:r>
          </a:p>
        </p:txBody>
      </p:sp>
    </p:spTree>
    <p:extLst>
      <p:ext uri="{BB962C8B-B14F-4D97-AF65-F5344CB8AC3E}">
        <p14:creationId xmlns:p14="http://schemas.microsoft.com/office/powerpoint/2010/main" val="3269375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D8D5B-C4B6-5071-9450-25623CA9BCF1}"/>
              </a:ext>
            </a:extLst>
          </p:cNvPr>
          <p:cNvSpPr>
            <a:spLocks noGrp="1"/>
          </p:cNvSpPr>
          <p:nvPr>
            <p:ph type="title"/>
          </p:nvPr>
        </p:nvSpPr>
        <p:spPr/>
        <p:txBody>
          <a:bodyPr/>
          <a:lstStyle/>
          <a:p>
            <a:r>
              <a:rPr lang="en-US"/>
              <a:t>Cost of Computing the Gradient</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9AB7991-3712-E664-ADD1-D6C34618A2C2}"/>
                  </a:ext>
                </a:extLst>
              </p:cNvPr>
              <p:cNvSpPr>
                <a:spLocks noGrp="1"/>
              </p:cNvSpPr>
              <p:nvPr>
                <p:ph idx="1"/>
              </p:nvPr>
            </p:nvSpPr>
            <p:spPr>
              <a:xfrm>
                <a:off x="312421" y="1424539"/>
                <a:ext cx="11567160" cy="5165019"/>
              </a:xfrm>
            </p:spPr>
            <p:txBody>
              <a:bodyPr anchor="t">
                <a:noAutofit/>
              </a:bodyPr>
              <a:lstStyle/>
              <a:p>
                <a:pPr marL="0" indent="0">
                  <a:spcAft>
                    <a:spcPts val="900"/>
                  </a:spcAft>
                  <a:buNone/>
                </a:pPr>
                <a:r>
                  <a:rPr lang="en-US" sz="2400"/>
                  <a:t>For a network with </a:t>
                </a:r>
                <a14:m>
                  <m:oMath xmlns:m="http://schemas.openxmlformats.org/officeDocument/2006/math">
                    <m:r>
                      <a:rPr lang="en-US" sz="2400" b="0" i="1">
                        <a:latin typeface="Cambria Math" panose="02040503050406030204" pitchFamily="18" charset="0"/>
                      </a:rPr>
                      <m:t>𝑊</m:t>
                    </m:r>
                  </m:oMath>
                </a14:m>
                <a:r>
                  <a:rPr lang="en-US" sz="2400"/>
                  <a:t> weights, evaluating the error for one data point costs </a:t>
                </a:r>
                <a14:m>
                  <m:oMath xmlns:m="http://schemas.openxmlformats.org/officeDocument/2006/math">
                    <m:r>
                      <a:rPr lang="en-US" sz="2400" b="0" i="0">
                        <a:latin typeface="Cambria Math" panose="02040503050406030204" pitchFamily="18" charset="0"/>
                      </a:rPr>
                      <m:t>𝒪</m:t>
                    </m:r>
                    <m:r>
                      <a:rPr lang="en-US" sz="2400" b="0" i="1">
                        <a:latin typeface="Cambria Math" panose="02040503050406030204" pitchFamily="18" charset="0"/>
                      </a:rPr>
                      <m:t>(</m:t>
                    </m:r>
                    <m:r>
                      <a:rPr lang="en-US" sz="2400" b="0" i="1">
                        <a:latin typeface="Cambria Math" panose="02040503050406030204" pitchFamily="18" charset="0"/>
                      </a:rPr>
                      <m:t>𝑊</m:t>
                    </m:r>
                    <m:r>
                      <a:rPr lang="en-US" sz="2400" b="0" i="1">
                        <a:latin typeface="Cambria Math" panose="02040503050406030204" pitchFamily="18" charset="0"/>
                      </a:rPr>
                      <m:t>)</m:t>
                    </m:r>
                  </m:oMath>
                </a14:m>
                <a:r>
                  <a:rPr lang="en-US" sz="2400"/>
                  <a:t> (Bishop-8.1.4). For the gradient:</a:t>
                </a:r>
              </a:p>
              <a:p>
                <a:pPr>
                  <a:spcAft>
                    <a:spcPts val="900"/>
                  </a:spcAft>
                </a:pPr>
                <a:r>
                  <a:rPr lang="en-US" sz="2400" b="1"/>
                  <a:t>Numerical differentiation:</a:t>
                </a:r>
                <a:r>
                  <a:rPr lang="en-US" sz="2400"/>
                  <a:t> </a:t>
                </a:r>
                <a14:m>
                  <m:oMath xmlns:m="http://schemas.openxmlformats.org/officeDocument/2006/math">
                    <m:r>
                      <a:rPr lang="en-US" sz="2400" b="0" i="1">
                        <a:latin typeface="Cambria Math" panose="02040503050406030204" pitchFamily="18" charset="0"/>
                      </a:rPr>
                      <m:t>2</m:t>
                    </m:r>
                    <m:r>
                      <a:rPr lang="en-US" sz="2400" b="0" i="1">
                        <a:latin typeface="Cambria Math" panose="02040503050406030204" pitchFamily="18" charset="0"/>
                      </a:rPr>
                      <m:t>𝑊</m:t>
                    </m:r>
                  </m:oMath>
                </a14:m>
                <a:r>
                  <a:rPr lang="en-US" sz="2400"/>
                  <a:t> error evaluations, </a:t>
                </a:r>
                <a14:m>
                  <m:oMath xmlns:m="http://schemas.openxmlformats.org/officeDocument/2006/math">
                    <m:r>
                      <a:rPr lang="en-US" sz="2400" b="0" i="0">
                        <a:latin typeface="Cambria Math" panose="02040503050406030204" pitchFamily="18" charset="0"/>
                      </a:rPr>
                      <m:t>𝒪</m:t>
                    </m:r>
                    <m:r>
                      <a:rPr lang="en-US" sz="2400" b="0" i="1">
                        <a:latin typeface="Cambria Math" panose="02040503050406030204" pitchFamily="18" charset="0"/>
                      </a:rPr>
                      <m:t>(</m:t>
                    </m:r>
                    <m:sSup>
                      <m:sSupPr>
                        <m:ctrlPr>
                          <a:rPr lang="en-US" sz="2400" b="0" i="1">
                            <a:latin typeface="Cambria Math" panose="02040503050406030204" pitchFamily="18" charset="0"/>
                          </a:rPr>
                        </m:ctrlPr>
                      </m:sSupPr>
                      <m:e>
                        <m:r>
                          <a:rPr lang="en-US" sz="2400" b="0" i="1">
                            <a:latin typeface="Cambria Math" panose="02040503050406030204" pitchFamily="18" charset="0"/>
                          </a:rPr>
                          <m:t>𝑊</m:t>
                        </m:r>
                      </m:e>
                      <m:sup>
                        <m:r>
                          <a:rPr lang="en-US" sz="2400" b="0" i="1">
                            <a:latin typeface="Cambria Math" panose="02040503050406030204" pitchFamily="18" charset="0"/>
                          </a:rPr>
                          <m:t>2</m:t>
                        </m:r>
                      </m:sup>
                    </m:sSup>
                    <m:r>
                      <a:rPr lang="en-US" sz="2400" b="0" i="1">
                        <a:latin typeface="Cambria Math" panose="02040503050406030204" pitchFamily="18" charset="0"/>
                      </a:rPr>
                      <m:t>)</m:t>
                    </m:r>
                  </m:oMath>
                </a14:m>
                <a:r>
                  <a:rPr lang="en-US" sz="2400"/>
                  <a:t>.</a:t>
                </a:r>
              </a:p>
              <a:p>
                <a:pPr>
                  <a:spcAft>
                    <a:spcPts val="900"/>
                  </a:spcAft>
                </a:pPr>
                <a:r>
                  <a:rPr lang="en-US" sz="2400" b="1"/>
                  <a:t>Symbolic differentiation:</a:t>
                </a:r>
                <a:r>
                  <a:rPr lang="en-US" sz="2400"/>
                  <a:t> expression swell; shared subexpressions are repeated.</a:t>
                </a:r>
              </a:p>
              <a:p>
                <a:pPr>
                  <a:spcAft>
                    <a:spcPts val="900"/>
                  </a:spcAft>
                </a:pPr>
                <a:r>
                  <a:rPr lang="en-US" sz="2400" b="1"/>
                  <a:t>Backpropagation (reverse mode </a:t>
                </a:r>
                <a:r>
                  <a:rPr lang="en-US" sz="2400" b="1" err="1"/>
                  <a:t>autodiff</a:t>
                </a:r>
                <a:r>
                  <a:rPr lang="en-US" sz="2400" b="1"/>
                  <a:t>) :</a:t>
                </a:r>
                <a:r>
                  <a:rPr lang="en-US" sz="2400"/>
                  <a:t> one forward and one backward pass, </a:t>
                </a:r>
                <a14:m>
                  <m:oMath xmlns:m="http://schemas.openxmlformats.org/officeDocument/2006/math">
                    <m:r>
                      <a:rPr lang="en-US" sz="2400" b="0" i="0">
                        <a:latin typeface="Cambria Math" panose="02040503050406030204" pitchFamily="18" charset="0"/>
                      </a:rPr>
                      <m:t>𝒪</m:t>
                    </m:r>
                    <m:r>
                      <a:rPr lang="en-US" sz="2400" b="0" i="1">
                        <a:latin typeface="Cambria Math" panose="02040503050406030204" pitchFamily="18" charset="0"/>
                      </a:rPr>
                      <m:t>(</m:t>
                    </m:r>
                    <m:r>
                      <a:rPr lang="en-US" sz="2400" b="0" i="1">
                        <a:latin typeface="Cambria Math" panose="02040503050406030204" pitchFamily="18" charset="0"/>
                      </a:rPr>
                      <m:t>𝑊</m:t>
                    </m:r>
                    <m:r>
                      <a:rPr lang="en-US" sz="2400" b="0" i="1">
                        <a:latin typeface="Cambria Math" panose="02040503050406030204" pitchFamily="18" charset="0"/>
                      </a:rPr>
                      <m:t>)</m:t>
                    </m:r>
                  </m:oMath>
                </a14:m>
                <a:r>
                  <a:rPr lang="en-US" sz="2400"/>
                  <a:t>. </a:t>
                </a:r>
              </a:p>
              <a:p>
                <a:pPr marL="0" indent="0">
                  <a:spcAft>
                    <a:spcPts val="900"/>
                  </a:spcAft>
                  <a:buNone/>
                </a:pPr>
                <a:r>
                  <a:rPr lang="en-US" sz="2400"/>
                  <a:t>The </a:t>
                </a:r>
                <a:r>
                  <a:rPr lang="en-US" sz="2400" b="1"/>
                  <a:t>hidden cost of backpropagation</a:t>
                </a:r>
                <a:r>
                  <a:rPr lang="en-US" sz="2400"/>
                  <a:t> is </a:t>
                </a:r>
                <a:r>
                  <a:rPr lang="en-US" sz="2400" b="1"/>
                  <a:t>memory</a:t>
                </a:r>
                <a:r>
                  <a:rPr lang="en-US" sz="2400"/>
                  <a:t>: all the intermediate values of the forward pass are must be </a:t>
                </a:r>
                <a:r>
                  <a:rPr lang="en-US" sz="2400" b="1"/>
                  <a:t>stored</a:t>
                </a:r>
                <a:r>
                  <a:rPr lang="en-US" sz="2400"/>
                  <a:t> (or </a:t>
                </a:r>
                <a:r>
                  <a:rPr lang="en-US" sz="2400" b="1"/>
                  <a:t>recomputed</a:t>
                </a:r>
                <a:r>
                  <a:rPr lang="en-US" sz="2400"/>
                  <a:t>) for the backward pass.</a:t>
                </a:r>
              </a:p>
              <a:p>
                <a:pPr>
                  <a:spcAft>
                    <a:spcPts val="900"/>
                  </a:spcAft>
                </a:pPr>
                <a:r>
                  <a:rPr lang="en-US" sz="2400"/>
                  <a:t>For modern hardware, </a:t>
                </a:r>
                <a:r>
                  <a:rPr lang="en-US" sz="2400" b="1"/>
                  <a:t>memory</a:t>
                </a:r>
                <a:r>
                  <a:rPr lang="en-US" sz="2400"/>
                  <a:t> (not compute) is often a bottleneck and so we often keep some of the activations and </a:t>
                </a:r>
                <a:r>
                  <a:rPr lang="en-US" sz="2400" b="1"/>
                  <a:t>recompute the rest. </a:t>
                </a:r>
              </a:p>
              <a:p>
                <a:pPr>
                  <a:spcAft>
                    <a:spcPts val="900"/>
                  </a:spcAft>
                </a:pPr>
                <a:endParaRPr lang="en-US" sz="2400"/>
              </a:p>
            </p:txBody>
          </p:sp>
        </mc:Choice>
        <mc:Fallback>
          <p:sp>
            <p:nvSpPr>
              <p:cNvPr id="3" name="Content Placeholder 2">
                <a:extLst>
                  <a:ext uri="{FF2B5EF4-FFF2-40B4-BE49-F238E27FC236}">
                    <a16:creationId xmlns:a16="http://schemas.microsoft.com/office/drawing/2014/main" id="{29AB7991-3712-E664-ADD1-D6C34618A2C2}"/>
                  </a:ext>
                </a:extLst>
              </p:cNvPr>
              <p:cNvSpPr>
                <a:spLocks noGrp="1" noRot="1" noChangeAspect="1" noMove="1" noResize="1" noEditPoints="1" noAdjustHandles="1" noChangeArrowheads="1" noChangeShapeType="1" noTextEdit="1"/>
              </p:cNvSpPr>
              <p:nvPr>
                <p:ph idx="1"/>
              </p:nvPr>
            </p:nvSpPr>
            <p:spPr>
              <a:xfrm>
                <a:off x="312421" y="1424539"/>
                <a:ext cx="11567160" cy="5165019"/>
              </a:xfrm>
              <a:blipFill>
                <a:blip r:embed="rId3"/>
                <a:stretch>
                  <a:fillRect l="-768" t="-1720" r="-1316"/>
                </a:stretch>
              </a:blipFill>
            </p:spPr>
            <p:txBody>
              <a:bodyPr/>
              <a:lstStyle/>
              <a:p>
                <a:r>
                  <a:rPr lang="en-US">
                    <a:noFill/>
                  </a:rPr>
                  <a:t> </a:t>
                </a:r>
              </a:p>
            </p:txBody>
          </p:sp>
        </mc:Fallback>
      </mc:AlternateContent>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1" name="Straight Arrow Connector 50">
            <a:extLst>
              <a:ext uri="{FF2B5EF4-FFF2-40B4-BE49-F238E27FC236}">
                <a16:creationId xmlns:a16="http://schemas.microsoft.com/office/drawing/2014/main" id="{AB8023E9-E8FA-8F48-9FA8-BE0210E532CA}"/>
              </a:ext>
            </a:extLst>
          </p:cNvPr>
          <p:cNvCxnSpPr>
            <a:cxnSpLocks/>
            <a:stCxn id="14" idx="6"/>
            <a:endCxn id="49" idx="1"/>
          </p:cNvCxnSpPr>
          <p:nvPr/>
        </p:nvCxnSpPr>
        <p:spPr>
          <a:xfrm>
            <a:off x="4908542" y="3291120"/>
            <a:ext cx="412413" cy="491487"/>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54" name="Straight Arrow Connector 53">
            <a:extLst>
              <a:ext uri="{FF2B5EF4-FFF2-40B4-BE49-F238E27FC236}">
                <a16:creationId xmlns:a16="http://schemas.microsoft.com/office/drawing/2014/main" id="{19D91FC4-5DFC-6F44-B9C4-3136E155EA30}"/>
              </a:ext>
            </a:extLst>
          </p:cNvPr>
          <p:cNvCxnSpPr>
            <a:cxnSpLocks/>
            <a:stCxn id="49" idx="1"/>
            <a:endCxn id="43" idx="5"/>
          </p:cNvCxnSpPr>
          <p:nvPr/>
        </p:nvCxnSpPr>
        <p:spPr>
          <a:xfrm flipH="1">
            <a:off x="4923078" y="3782607"/>
            <a:ext cx="397877" cy="266169"/>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10" name="Oval 9">
            <a:extLst>
              <a:ext uri="{FF2B5EF4-FFF2-40B4-BE49-F238E27FC236}">
                <a16:creationId xmlns:a16="http://schemas.microsoft.com/office/drawing/2014/main" id="{B0F7F77E-3581-8546-8CB3-454DF3FE4930}"/>
              </a:ext>
            </a:extLst>
          </p:cNvPr>
          <p:cNvSpPr/>
          <p:nvPr/>
        </p:nvSpPr>
        <p:spPr>
          <a:xfrm>
            <a:off x="526166" y="3026549"/>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11" name="!!B">
            <a:extLst>
              <a:ext uri="{FF2B5EF4-FFF2-40B4-BE49-F238E27FC236}">
                <a16:creationId xmlns:a16="http://schemas.microsoft.com/office/drawing/2014/main" id="{73230EEF-F348-0F44-B8F8-A2C48C1ACFDE}"/>
              </a:ext>
            </a:extLst>
          </p:cNvPr>
          <p:cNvSpPr/>
          <p:nvPr/>
        </p:nvSpPr>
        <p:spPr>
          <a:xfrm>
            <a:off x="1489474" y="3026549"/>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12" name="!!C">
            <a:extLst>
              <a:ext uri="{FF2B5EF4-FFF2-40B4-BE49-F238E27FC236}">
                <a16:creationId xmlns:a16="http://schemas.microsoft.com/office/drawing/2014/main" id="{DCF9120C-2BCC-594C-89DC-D921E7DCAA8D}"/>
              </a:ext>
            </a:extLst>
          </p:cNvPr>
          <p:cNvSpPr/>
          <p:nvPr/>
        </p:nvSpPr>
        <p:spPr>
          <a:xfrm>
            <a:off x="2452783" y="3026549"/>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13" name="!!D">
            <a:extLst>
              <a:ext uri="{FF2B5EF4-FFF2-40B4-BE49-F238E27FC236}">
                <a16:creationId xmlns:a16="http://schemas.microsoft.com/office/drawing/2014/main" id="{0D3BBE44-E856-3740-AE0F-AEC67251EB26}"/>
              </a:ext>
            </a:extLst>
          </p:cNvPr>
          <p:cNvSpPr/>
          <p:nvPr/>
        </p:nvSpPr>
        <p:spPr>
          <a:xfrm>
            <a:off x="3416092" y="3026549"/>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4" name="!!E">
            <a:extLst>
              <a:ext uri="{FF2B5EF4-FFF2-40B4-BE49-F238E27FC236}">
                <a16:creationId xmlns:a16="http://schemas.microsoft.com/office/drawing/2014/main" id="{BC5C60C2-A4F4-0340-9A2E-30F746BDB5D9}"/>
              </a:ext>
            </a:extLst>
          </p:cNvPr>
          <p:cNvSpPr/>
          <p:nvPr/>
        </p:nvSpPr>
        <p:spPr>
          <a:xfrm>
            <a:off x="4379400" y="3026549"/>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16" name="Straight Arrow Connector 15">
            <a:extLst>
              <a:ext uri="{FF2B5EF4-FFF2-40B4-BE49-F238E27FC236}">
                <a16:creationId xmlns:a16="http://schemas.microsoft.com/office/drawing/2014/main" id="{32BEDCC7-C20D-EE41-8BBE-5B41A98886CC}"/>
              </a:ext>
            </a:extLst>
          </p:cNvPr>
          <p:cNvCxnSpPr>
            <a:cxnSpLocks/>
            <a:stCxn id="10" idx="6"/>
            <a:endCxn id="11" idx="2"/>
          </p:cNvCxnSpPr>
          <p:nvPr/>
        </p:nvCxnSpPr>
        <p:spPr>
          <a:xfrm>
            <a:off x="1055307" y="3291120"/>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58297D13-95C6-C540-9AD8-404FF88922A2}"/>
              </a:ext>
            </a:extLst>
          </p:cNvPr>
          <p:cNvCxnSpPr>
            <a:cxnSpLocks/>
            <a:stCxn id="11" idx="6"/>
            <a:endCxn id="12" idx="2"/>
          </p:cNvCxnSpPr>
          <p:nvPr/>
        </p:nvCxnSpPr>
        <p:spPr>
          <a:xfrm>
            <a:off x="2018617" y="3291120"/>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1C2C78AC-B6C2-3A48-9AD8-58594AEA347B}"/>
              </a:ext>
            </a:extLst>
          </p:cNvPr>
          <p:cNvCxnSpPr>
            <a:cxnSpLocks/>
            <a:stCxn id="12" idx="6"/>
            <a:endCxn id="13" idx="2"/>
          </p:cNvCxnSpPr>
          <p:nvPr/>
        </p:nvCxnSpPr>
        <p:spPr>
          <a:xfrm>
            <a:off x="2981926" y="3291120"/>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929BC05C-A43F-9C44-8015-63133A8BF44A}"/>
              </a:ext>
            </a:extLst>
          </p:cNvPr>
          <p:cNvCxnSpPr>
            <a:cxnSpLocks/>
            <a:stCxn id="13" idx="6"/>
            <a:endCxn id="14" idx="2"/>
          </p:cNvCxnSpPr>
          <p:nvPr/>
        </p:nvCxnSpPr>
        <p:spPr>
          <a:xfrm>
            <a:off x="3945234" y="3291120"/>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DB26C8CA-8919-7C48-958E-90333ECD478D}"/>
              </a:ext>
            </a:extLst>
          </p:cNvPr>
          <p:cNvCxnSpPr>
            <a:cxnSpLocks/>
            <a:endCxn id="10" idx="2"/>
          </p:cNvCxnSpPr>
          <p:nvPr/>
        </p:nvCxnSpPr>
        <p:spPr>
          <a:xfrm>
            <a:off x="186973" y="3291120"/>
            <a:ext cx="339193"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43" name="Regular Pentagon 42">
            <a:extLst>
              <a:ext uri="{FF2B5EF4-FFF2-40B4-BE49-F238E27FC236}">
                <a16:creationId xmlns:a16="http://schemas.microsoft.com/office/drawing/2014/main" id="{D2AD0941-D111-804E-B80B-20E8A7AE008D}"/>
              </a:ext>
            </a:extLst>
          </p:cNvPr>
          <p:cNvSpPr/>
          <p:nvPr/>
        </p:nvSpPr>
        <p:spPr>
          <a:xfrm>
            <a:off x="4364863" y="3845710"/>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44" name="Regular Pentagon 43">
            <a:extLst>
              <a:ext uri="{FF2B5EF4-FFF2-40B4-BE49-F238E27FC236}">
                <a16:creationId xmlns:a16="http://schemas.microsoft.com/office/drawing/2014/main" id="{D294145F-19B7-F443-8F1D-33F1B29AF8BF}"/>
              </a:ext>
            </a:extLst>
          </p:cNvPr>
          <p:cNvSpPr/>
          <p:nvPr/>
        </p:nvSpPr>
        <p:spPr>
          <a:xfrm>
            <a:off x="3401555" y="3845710"/>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45" name="Regular Pentagon 44">
            <a:extLst>
              <a:ext uri="{FF2B5EF4-FFF2-40B4-BE49-F238E27FC236}">
                <a16:creationId xmlns:a16="http://schemas.microsoft.com/office/drawing/2014/main" id="{0DDB1639-A872-644F-B108-D4E3E3578022}"/>
              </a:ext>
            </a:extLst>
          </p:cNvPr>
          <p:cNvSpPr/>
          <p:nvPr/>
        </p:nvSpPr>
        <p:spPr>
          <a:xfrm>
            <a:off x="2438246" y="3845710"/>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46" name="Regular Pentagon 45">
            <a:extLst>
              <a:ext uri="{FF2B5EF4-FFF2-40B4-BE49-F238E27FC236}">
                <a16:creationId xmlns:a16="http://schemas.microsoft.com/office/drawing/2014/main" id="{05483914-19B9-FB4E-A613-A6CC273A3047}"/>
              </a:ext>
            </a:extLst>
          </p:cNvPr>
          <p:cNvSpPr/>
          <p:nvPr/>
        </p:nvSpPr>
        <p:spPr>
          <a:xfrm>
            <a:off x="1474938" y="3845710"/>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47" name="Regular Pentagon 46">
            <a:extLst>
              <a:ext uri="{FF2B5EF4-FFF2-40B4-BE49-F238E27FC236}">
                <a16:creationId xmlns:a16="http://schemas.microsoft.com/office/drawing/2014/main" id="{81C96D68-8ADE-324D-B558-FB465F4234CE}"/>
              </a:ext>
            </a:extLst>
          </p:cNvPr>
          <p:cNvSpPr/>
          <p:nvPr/>
        </p:nvSpPr>
        <p:spPr>
          <a:xfrm>
            <a:off x="511630" y="3845710"/>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49" name="Rectangle 48">
            <a:extLst>
              <a:ext uri="{FF2B5EF4-FFF2-40B4-BE49-F238E27FC236}">
                <a16:creationId xmlns:a16="http://schemas.microsoft.com/office/drawing/2014/main" id="{E0BB22F6-96EC-1349-AD95-BAB2BEB08AFB}"/>
              </a:ext>
            </a:extLst>
          </p:cNvPr>
          <p:cNvSpPr/>
          <p:nvPr/>
        </p:nvSpPr>
        <p:spPr>
          <a:xfrm>
            <a:off x="5320955" y="3668896"/>
            <a:ext cx="731520" cy="227421"/>
          </a:xfrm>
          <a:prstGeom prst="rect">
            <a:avLst/>
          </a:prstGeom>
          <a:solidFill>
            <a:schemeClr val="bg1">
              <a:lumMod val="75000"/>
            </a:schemeClr>
          </a:solidFill>
          <a:ln>
            <a:solidFill>
              <a:schemeClr val="bg1">
                <a:lumMod val="6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77">
              <a:defRPr/>
            </a:pPr>
            <a:r>
              <a:rPr lang="en-US" sz="1400">
                <a:solidFill>
                  <a:prstClr val="white"/>
                </a:solidFill>
                <a:latin typeface="Helvetica Neue" panose="02000503000000020004" pitchFamily="2" charset="0"/>
                <a:ea typeface="Helvetica Neue" panose="02000503000000020004" pitchFamily="2" charset="0"/>
                <a:cs typeface="Helvetica Neue" panose="02000503000000020004" pitchFamily="2" charset="0"/>
              </a:rPr>
              <a:t>Loss</a:t>
            </a:r>
          </a:p>
        </p:txBody>
      </p:sp>
      <p:cxnSp>
        <p:nvCxnSpPr>
          <p:cNvPr id="58" name="Straight Arrow Connector 57">
            <a:extLst>
              <a:ext uri="{FF2B5EF4-FFF2-40B4-BE49-F238E27FC236}">
                <a16:creationId xmlns:a16="http://schemas.microsoft.com/office/drawing/2014/main" id="{033C5854-5EE9-9F4D-B335-4545162AC38C}"/>
              </a:ext>
            </a:extLst>
          </p:cNvPr>
          <p:cNvCxnSpPr>
            <a:cxnSpLocks/>
            <a:stCxn id="43" idx="1"/>
            <a:endCxn id="44" idx="5"/>
          </p:cNvCxnSpPr>
          <p:nvPr/>
        </p:nvCxnSpPr>
        <p:spPr>
          <a:xfrm flipH="1">
            <a:off x="3959769" y="4048776"/>
            <a:ext cx="405095"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61" name="Straight Arrow Connector 60">
            <a:extLst>
              <a:ext uri="{FF2B5EF4-FFF2-40B4-BE49-F238E27FC236}">
                <a16:creationId xmlns:a16="http://schemas.microsoft.com/office/drawing/2014/main" id="{F41314AF-2B72-2144-A582-A2AEFCECF18D}"/>
              </a:ext>
            </a:extLst>
          </p:cNvPr>
          <p:cNvCxnSpPr>
            <a:cxnSpLocks/>
            <a:stCxn id="44" idx="1"/>
            <a:endCxn id="45" idx="5"/>
          </p:cNvCxnSpPr>
          <p:nvPr/>
        </p:nvCxnSpPr>
        <p:spPr>
          <a:xfrm flipH="1">
            <a:off x="2996461" y="4048776"/>
            <a:ext cx="405095"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64" name="Straight Arrow Connector 63">
            <a:extLst>
              <a:ext uri="{FF2B5EF4-FFF2-40B4-BE49-F238E27FC236}">
                <a16:creationId xmlns:a16="http://schemas.microsoft.com/office/drawing/2014/main" id="{8FCD0C95-95BD-0B4D-88A4-68E746060BB3}"/>
              </a:ext>
            </a:extLst>
          </p:cNvPr>
          <p:cNvCxnSpPr>
            <a:cxnSpLocks/>
            <a:stCxn id="45" idx="1"/>
            <a:endCxn id="46" idx="5"/>
          </p:cNvCxnSpPr>
          <p:nvPr/>
        </p:nvCxnSpPr>
        <p:spPr>
          <a:xfrm flipH="1">
            <a:off x="2033153" y="4048776"/>
            <a:ext cx="405095"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26339309-3E90-094D-B410-6756321FCC8B}"/>
              </a:ext>
            </a:extLst>
          </p:cNvPr>
          <p:cNvCxnSpPr>
            <a:cxnSpLocks/>
            <a:stCxn id="46" idx="1"/>
            <a:endCxn id="47" idx="5"/>
          </p:cNvCxnSpPr>
          <p:nvPr/>
        </p:nvCxnSpPr>
        <p:spPr>
          <a:xfrm flipH="1">
            <a:off x="1069843" y="4048776"/>
            <a:ext cx="405095"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FAE7F248-988E-4044-8C6C-28149E7ADD70}"/>
              </a:ext>
            </a:extLst>
          </p:cNvPr>
          <p:cNvCxnSpPr>
            <a:cxnSpLocks/>
            <a:stCxn id="14" idx="4"/>
            <a:endCxn id="43" idx="0"/>
          </p:cNvCxnSpPr>
          <p:nvPr/>
        </p:nvCxnSpPr>
        <p:spPr>
          <a:xfrm>
            <a:off x="4643971" y="3555691"/>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4" name="Straight Arrow Connector 73">
            <a:extLst>
              <a:ext uri="{FF2B5EF4-FFF2-40B4-BE49-F238E27FC236}">
                <a16:creationId xmlns:a16="http://schemas.microsoft.com/office/drawing/2014/main" id="{339A133B-24A5-7A44-93EC-19336AA5FBD5}"/>
              </a:ext>
            </a:extLst>
          </p:cNvPr>
          <p:cNvCxnSpPr>
            <a:cxnSpLocks/>
            <a:stCxn id="13" idx="4"/>
            <a:endCxn id="44" idx="0"/>
          </p:cNvCxnSpPr>
          <p:nvPr/>
        </p:nvCxnSpPr>
        <p:spPr>
          <a:xfrm>
            <a:off x="3680661" y="3555691"/>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9B8F4B34-2D32-2648-BC85-25A03EA7A8F5}"/>
              </a:ext>
            </a:extLst>
          </p:cNvPr>
          <p:cNvCxnSpPr>
            <a:cxnSpLocks/>
            <a:stCxn id="12" idx="4"/>
            <a:endCxn id="45" idx="0"/>
          </p:cNvCxnSpPr>
          <p:nvPr/>
        </p:nvCxnSpPr>
        <p:spPr>
          <a:xfrm>
            <a:off x="2717353" y="3555691"/>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80" name="Straight Arrow Connector 79">
            <a:extLst>
              <a:ext uri="{FF2B5EF4-FFF2-40B4-BE49-F238E27FC236}">
                <a16:creationId xmlns:a16="http://schemas.microsoft.com/office/drawing/2014/main" id="{31D9B38B-35AD-3649-931E-7DDB56C0B82E}"/>
              </a:ext>
            </a:extLst>
          </p:cNvPr>
          <p:cNvCxnSpPr>
            <a:cxnSpLocks/>
            <a:stCxn id="11" idx="4"/>
            <a:endCxn id="46" idx="0"/>
          </p:cNvCxnSpPr>
          <p:nvPr/>
        </p:nvCxnSpPr>
        <p:spPr>
          <a:xfrm>
            <a:off x="1754044" y="3555691"/>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83" name="Straight Arrow Connector 82">
            <a:extLst>
              <a:ext uri="{FF2B5EF4-FFF2-40B4-BE49-F238E27FC236}">
                <a16:creationId xmlns:a16="http://schemas.microsoft.com/office/drawing/2014/main" id="{125AA7F5-A40B-104E-B6D4-BB278A9433BE}"/>
              </a:ext>
            </a:extLst>
          </p:cNvPr>
          <p:cNvCxnSpPr>
            <a:cxnSpLocks/>
            <a:stCxn id="10" idx="4"/>
            <a:endCxn id="47" idx="0"/>
          </p:cNvCxnSpPr>
          <p:nvPr/>
        </p:nvCxnSpPr>
        <p:spPr>
          <a:xfrm>
            <a:off x="790736" y="3555691"/>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86" name="TextBox 85">
            <a:extLst>
              <a:ext uri="{FF2B5EF4-FFF2-40B4-BE49-F238E27FC236}">
                <a16:creationId xmlns:a16="http://schemas.microsoft.com/office/drawing/2014/main" id="{E5607B8E-788D-2040-8CC7-00DE80E5A839}"/>
              </a:ext>
            </a:extLst>
          </p:cNvPr>
          <p:cNvSpPr txBox="1"/>
          <p:nvPr/>
        </p:nvSpPr>
        <p:spPr>
          <a:xfrm>
            <a:off x="2076364" y="2533465"/>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87" name="TextBox 86">
            <a:extLst>
              <a:ext uri="{FF2B5EF4-FFF2-40B4-BE49-F238E27FC236}">
                <a16:creationId xmlns:a16="http://schemas.microsoft.com/office/drawing/2014/main" id="{BB6719D5-C65D-9240-B1F8-B80D5DBA4A0C}"/>
              </a:ext>
            </a:extLst>
          </p:cNvPr>
          <p:cNvSpPr txBox="1"/>
          <p:nvPr/>
        </p:nvSpPr>
        <p:spPr>
          <a:xfrm>
            <a:off x="1946213" y="4481044"/>
            <a:ext cx="2081211" cy="400110"/>
          </a:xfrm>
          <a:prstGeom prst="rect">
            <a:avLst/>
          </a:prstGeom>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cxnSp>
        <p:nvCxnSpPr>
          <p:cNvPr id="3" name="Straight Arrow Connector 2">
            <a:extLst>
              <a:ext uri="{FF2B5EF4-FFF2-40B4-BE49-F238E27FC236}">
                <a16:creationId xmlns:a16="http://schemas.microsoft.com/office/drawing/2014/main" id="{042887AD-7BC7-5F48-99E5-B2AF7F533B89}"/>
              </a:ext>
            </a:extLst>
          </p:cNvPr>
          <p:cNvCxnSpPr>
            <a:cxnSpLocks/>
          </p:cNvCxnSpPr>
          <p:nvPr/>
        </p:nvCxnSpPr>
        <p:spPr>
          <a:xfrm>
            <a:off x="6318748" y="5510980"/>
            <a:ext cx="5438835" cy="0"/>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C05839C2-BFAD-4B47-971D-C4F6B0B257C3}"/>
              </a:ext>
            </a:extLst>
          </p:cNvPr>
          <p:cNvSpPr txBox="1"/>
          <p:nvPr/>
        </p:nvSpPr>
        <p:spPr>
          <a:xfrm>
            <a:off x="11081596" y="5070101"/>
            <a:ext cx="726481"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Time</a:t>
            </a:r>
          </a:p>
        </p:txBody>
      </p:sp>
      <p:cxnSp>
        <p:nvCxnSpPr>
          <p:cNvPr id="40" name="Straight Arrow Connector 39">
            <a:extLst>
              <a:ext uri="{FF2B5EF4-FFF2-40B4-BE49-F238E27FC236}">
                <a16:creationId xmlns:a16="http://schemas.microsoft.com/office/drawing/2014/main" id="{DA95FC98-6405-3F4D-8A90-FEA89A5B3925}"/>
              </a:ext>
            </a:extLst>
          </p:cNvPr>
          <p:cNvCxnSpPr>
            <a:cxnSpLocks/>
          </p:cNvCxnSpPr>
          <p:nvPr/>
        </p:nvCxnSpPr>
        <p:spPr>
          <a:xfrm flipV="1">
            <a:off x="6336855" y="2104811"/>
            <a:ext cx="0" cy="3415391"/>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sp>
        <p:nvSpPr>
          <p:cNvPr id="9" name="TextBox 8">
            <a:extLst>
              <a:ext uri="{FF2B5EF4-FFF2-40B4-BE49-F238E27FC236}">
                <a16:creationId xmlns:a16="http://schemas.microsoft.com/office/drawing/2014/main" id="{193AD1ED-4E0F-B34E-B222-1AD19A561718}"/>
              </a:ext>
            </a:extLst>
          </p:cNvPr>
          <p:cNvSpPr txBox="1"/>
          <p:nvPr/>
        </p:nvSpPr>
        <p:spPr>
          <a:xfrm>
            <a:off x="5814438" y="1760019"/>
            <a:ext cx="1087157"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Memory</a:t>
            </a:r>
          </a:p>
        </p:txBody>
      </p:sp>
      <p:sp>
        <p:nvSpPr>
          <p:cNvPr id="53" name="Oval 52">
            <a:extLst>
              <a:ext uri="{FF2B5EF4-FFF2-40B4-BE49-F238E27FC236}">
                <a16:creationId xmlns:a16="http://schemas.microsoft.com/office/drawing/2014/main" id="{9E9C8497-05CE-AC49-9728-A0888E513D96}"/>
              </a:ext>
            </a:extLst>
          </p:cNvPr>
          <p:cNvSpPr/>
          <p:nvPr/>
        </p:nvSpPr>
        <p:spPr>
          <a:xfrm>
            <a:off x="6901595" y="4436838"/>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55" name="Oval 54">
            <a:extLst>
              <a:ext uri="{FF2B5EF4-FFF2-40B4-BE49-F238E27FC236}">
                <a16:creationId xmlns:a16="http://schemas.microsoft.com/office/drawing/2014/main" id="{3F2FE32C-64D1-BB42-BCEA-45D2CF39D529}"/>
              </a:ext>
            </a:extLst>
          </p:cNvPr>
          <p:cNvSpPr/>
          <p:nvPr/>
        </p:nvSpPr>
        <p:spPr>
          <a:xfrm>
            <a:off x="7310259" y="3940500"/>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56" name="Oval 55">
            <a:extLst>
              <a:ext uri="{FF2B5EF4-FFF2-40B4-BE49-F238E27FC236}">
                <a16:creationId xmlns:a16="http://schemas.microsoft.com/office/drawing/2014/main" id="{9CD62614-EF3C-214A-A1A3-0B92D235C062}"/>
              </a:ext>
            </a:extLst>
          </p:cNvPr>
          <p:cNvSpPr/>
          <p:nvPr/>
        </p:nvSpPr>
        <p:spPr>
          <a:xfrm>
            <a:off x="7718923" y="3444164"/>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57" name="Oval 56">
            <a:extLst>
              <a:ext uri="{FF2B5EF4-FFF2-40B4-BE49-F238E27FC236}">
                <a16:creationId xmlns:a16="http://schemas.microsoft.com/office/drawing/2014/main" id="{2CFFDF61-8690-CC4D-B2FF-7B0BCEC222FE}"/>
              </a:ext>
            </a:extLst>
          </p:cNvPr>
          <p:cNvSpPr/>
          <p:nvPr/>
        </p:nvSpPr>
        <p:spPr>
          <a:xfrm>
            <a:off x="8127587" y="2947827"/>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68" name="Regular Pentagon 67">
            <a:extLst>
              <a:ext uri="{FF2B5EF4-FFF2-40B4-BE49-F238E27FC236}">
                <a16:creationId xmlns:a16="http://schemas.microsoft.com/office/drawing/2014/main" id="{EC749116-84EA-BC41-8E09-2DF39688525C}"/>
              </a:ext>
            </a:extLst>
          </p:cNvPr>
          <p:cNvSpPr/>
          <p:nvPr/>
        </p:nvSpPr>
        <p:spPr>
          <a:xfrm>
            <a:off x="8536250" y="2431305"/>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42" name="Straight Arrow Connector 41">
            <a:extLst>
              <a:ext uri="{FF2B5EF4-FFF2-40B4-BE49-F238E27FC236}">
                <a16:creationId xmlns:a16="http://schemas.microsoft.com/office/drawing/2014/main" id="{5BCE979F-77E4-D549-A1B7-7139AFAF9723}"/>
              </a:ext>
            </a:extLst>
          </p:cNvPr>
          <p:cNvCxnSpPr>
            <a:endCxn id="53" idx="3"/>
          </p:cNvCxnSpPr>
          <p:nvPr/>
        </p:nvCxnSpPr>
        <p:spPr>
          <a:xfrm flipV="1">
            <a:off x="6726678" y="4670584"/>
            <a:ext cx="215023" cy="302696"/>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78" name="Straight Arrow Connector 77">
            <a:extLst>
              <a:ext uri="{FF2B5EF4-FFF2-40B4-BE49-F238E27FC236}">
                <a16:creationId xmlns:a16="http://schemas.microsoft.com/office/drawing/2014/main" id="{1D5E96B5-09F1-4B4E-B593-2E47CA01B29F}"/>
              </a:ext>
            </a:extLst>
          </p:cNvPr>
          <p:cNvCxnSpPr>
            <a:cxnSpLocks/>
            <a:stCxn id="53" idx="7"/>
            <a:endCxn id="55" idx="3"/>
          </p:cNvCxnSpPr>
          <p:nvPr/>
        </p:nvCxnSpPr>
        <p:spPr>
          <a:xfrm flipV="1">
            <a:off x="7135342" y="4174248"/>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1" name="Straight Arrow Connector 80">
            <a:extLst>
              <a:ext uri="{FF2B5EF4-FFF2-40B4-BE49-F238E27FC236}">
                <a16:creationId xmlns:a16="http://schemas.microsoft.com/office/drawing/2014/main" id="{0BF73ADD-99DE-534C-8BB2-9D6902185EBB}"/>
              </a:ext>
            </a:extLst>
          </p:cNvPr>
          <p:cNvCxnSpPr>
            <a:cxnSpLocks/>
            <a:stCxn id="55" idx="7"/>
            <a:endCxn id="56" idx="3"/>
          </p:cNvCxnSpPr>
          <p:nvPr/>
        </p:nvCxnSpPr>
        <p:spPr>
          <a:xfrm flipV="1">
            <a:off x="7544006" y="3677911"/>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4" name="Straight Arrow Connector 83">
            <a:extLst>
              <a:ext uri="{FF2B5EF4-FFF2-40B4-BE49-F238E27FC236}">
                <a16:creationId xmlns:a16="http://schemas.microsoft.com/office/drawing/2014/main" id="{FFD50F20-1523-A141-BFE0-1ED2A152BDA0}"/>
              </a:ext>
            </a:extLst>
          </p:cNvPr>
          <p:cNvCxnSpPr>
            <a:cxnSpLocks/>
            <a:stCxn id="56" idx="7"/>
            <a:endCxn id="57" idx="3"/>
          </p:cNvCxnSpPr>
          <p:nvPr/>
        </p:nvCxnSpPr>
        <p:spPr>
          <a:xfrm flipV="1">
            <a:off x="7952670" y="3181575"/>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8" name="Straight Arrow Connector 87">
            <a:extLst>
              <a:ext uri="{FF2B5EF4-FFF2-40B4-BE49-F238E27FC236}">
                <a16:creationId xmlns:a16="http://schemas.microsoft.com/office/drawing/2014/main" id="{41B3DA84-DFFC-3E4C-B083-112E4B353CAA}"/>
              </a:ext>
            </a:extLst>
          </p:cNvPr>
          <p:cNvCxnSpPr>
            <a:cxnSpLocks/>
            <a:stCxn id="57" idx="7"/>
            <a:endCxn id="68" idx="2"/>
          </p:cNvCxnSpPr>
          <p:nvPr/>
        </p:nvCxnSpPr>
        <p:spPr>
          <a:xfrm flipV="1">
            <a:off x="8361335" y="2725342"/>
            <a:ext cx="239775" cy="262591"/>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2" name="Slide Number Placeholder 1">
            <a:extLst>
              <a:ext uri="{FF2B5EF4-FFF2-40B4-BE49-F238E27FC236}">
                <a16:creationId xmlns:a16="http://schemas.microsoft.com/office/drawing/2014/main" id="{EC190580-0E5D-1A47-AD8A-83B4FFEA76FB}"/>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46</a:t>
            </a:fld>
            <a:endParaRPr lang="en-US" kern="1200">
              <a:solidFill>
                <a:prstClr val="black">
                  <a:lumMod val="50000"/>
                  <a:lumOff val="50000"/>
                </a:prstClr>
              </a:solidFill>
            </a:endParaRPr>
          </a:p>
        </p:txBody>
      </p:sp>
      <p:sp>
        <p:nvSpPr>
          <p:cNvPr id="82" name="TextBox 81">
            <a:extLst>
              <a:ext uri="{FF2B5EF4-FFF2-40B4-BE49-F238E27FC236}">
                <a16:creationId xmlns:a16="http://schemas.microsoft.com/office/drawing/2014/main" id="{E6ECFF35-B7E5-244C-BBFF-2FD5EA5C27E8}"/>
              </a:ext>
            </a:extLst>
          </p:cNvPr>
          <p:cNvSpPr txBox="1"/>
          <p:nvPr/>
        </p:nvSpPr>
        <p:spPr>
          <a:xfrm>
            <a:off x="5198632" y="3159599"/>
            <a:ext cx="622286" cy="307777"/>
          </a:xfrm>
          <a:prstGeom prst="rect">
            <a:avLst/>
          </a:prstGeom>
        </p:spPr>
        <p:txBody>
          <a:bodyPr wrap="none" rtlCol="0">
            <a:spAutoFit/>
          </a:bodyPr>
          <a:lstStyle/>
          <a:p>
            <a:pPr defTabSz="914377">
              <a:defRPr/>
            </a:pPr>
            <a:r>
              <a:rPr lang="en-US" sz="1400">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cxnSp>
        <p:nvCxnSpPr>
          <p:cNvPr id="90" name="Straight Arrow Connector 89">
            <a:extLst>
              <a:ext uri="{FF2B5EF4-FFF2-40B4-BE49-F238E27FC236}">
                <a16:creationId xmlns:a16="http://schemas.microsoft.com/office/drawing/2014/main" id="{D1F3F1B1-2D81-024B-819E-22FFACD92345}"/>
              </a:ext>
            </a:extLst>
          </p:cNvPr>
          <p:cNvCxnSpPr>
            <a:cxnSpLocks/>
          </p:cNvCxnSpPr>
          <p:nvPr/>
        </p:nvCxnSpPr>
        <p:spPr>
          <a:xfrm>
            <a:off x="4908541" y="3291122"/>
            <a:ext cx="290091" cy="22367"/>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93" name="Straight Arrow Connector 92">
            <a:extLst>
              <a:ext uri="{FF2B5EF4-FFF2-40B4-BE49-F238E27FC236}">
                <a16:creationId xmlns:a16="http://schemas.microsoft.com/office/drawing/2014/main" id="{1C24473D-F2AA-FF42-B620-12DB7F8DC669}"/>
              </a:ext>
            </a:extLst>
          </p:cNvPr>
          <p:cNvCxnSpPr>
            <a:cxnSpLocks/>
          </p:cNvCxnSpPr>
          <p:nvPr/>
        </p:nvCxnSpPr>
        <p:spPr>
          <a:xfrm>
            <a:off x="4908177" y="3292022"/>
            <a:ext cx="290091" cy="22367"/>
          </a:xfrm>
          <a:prstGeom prst="straightConnector1">
            <a:avLst/>
          </a:prstGeom>
          <a:ln w="57150">
            <a:tailEnd type="triangle"/>
          </a:ln>
        </p:spPr>
        <p:style>
          <a:lnRef idx="1">
            <a:schemeClr val="accent1"/>
          </a:lnRef>
          <a:fillRef idx="0">
            <a:schemeClr val="accent1"/>
          </a:fillRef>
          <a:effectRef idx="1">
            <a:schemeClr val="accent1"/>
          </a:effectRef>
          <a:fontRef idx="minor">
            <a:schemeClr val="tx1"/>
          </a:fontRef>
        </p:style>
      </p:cxnSp>
      <p:sp>
        <p:nvSpPr>
          <p:cNvPr id="52" name="Oval 51">
            <a:extLst>
              <a:ext uri="{FF2B5EF4-FFF2-40B4-BE49-F238E27FC236}">
                <a16:creationId xmlns:a16="http://schemas.microsoft.com/office/drawing/2014/main" id="{143E374F-3050-CB44-8757-9D10895476E4}"/>
              </a:ext>
            </a:extLst>
          </p:cNvPr>
          <p:cNvSpPr/>
          <p:nvPr/>
        </p:nvSpPr>
        <p:spPr>
          <a:xfrm>
            <a:off x="6492931" y="4933176"/>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8" name="Title 4">
            <a:extLst>
              <a:ext uri="{FF2B5EF4-FFF2-40B4-BE49-F238E27FC236}">
                <a16:creationId xmlns:a16="http://schemas.microsoft.com/office/drawing/2014/main" id="{FCE4B3EF-90AF-BCA1-A9A3-C75778EF508E}"/>
              </a:ext>
            </a:extLst>
          </p:cNvPr>
          <p:cNvSpPr>
            <a:spLocks noGrp="1"/>
          </p:cNvSpPr>
          <p:nvPr>
            <p:ph type="title"/>
          </p:nvPr>
        </p:nvSpPr>
        <p:spPr>
          <a:xfrm>
            <a:off x="312421" y="268441"/>
            <a:ext cx="11567160" cy="1042435"/>
          </a:xfrm>
        </p:spPr>
        <p:txBody>
          <a:bodyPr>
            <a:normAutofit fontScale="90000"/>
          </a:bodyPr>
          <a:lstStyle/>
          <a:p>
            <a:r>
              <a:rPr lang="en-US"/>
              <a:t>Computing Activations </a:t>
            </a:r>
            <a:br>
              <a:rPr lang="en-US"/>
            </a:br>
            <a:r>
              <a:rPr lang="en-US"/>
              <a:t>During the Forward Pass</a:t>
            </a:r>
          </a:p>
        </p:txBody>
      </p:sp>
    </p:spTree>
    <p:extLst>
      <p:ext uri="{BB962C8B-B14F-4D97-AF65-F5344CB8AC3E}">
        <p14:creationId xmlns:p14="http://schemas.microsoft.com/office/powerpoint/2010/main" val="425919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childTnLst>
                                </p:cTn>
                              </p:par>
                              <p:par>
                                <p:cTn id="8" presetID="7" presetClass="emph" presetSubtype="2" fill="hold" nodeType="withEffect">
                                  <p:stCondLst>
                                    <p:cond delay="0"/>
                                  </p:stCondLst>
                                  <p:childTnLst>
                                    <p:animClr clrSpc="rgb" dir="cw">
                                      <p:cBhvr>
                                        <p:cTn id="9" dur="1000" fill="hold"/>
                                        <p:tgtEl>
                                          <p:spTgt spid="29"/>
                                        </p:tgtEl>
                                        <p:attrNameLst>
                                          <p:attrName>stroke.color</p:attrName>
                                        </p:attrNameLst>
                                      </p:cBhvr>
                                      <p:to>
                                        <a:srgbClr val="4472C4"/>
                                      </p:to>
                                    </p:animClr>
                                    <p:set>
                                      <p:cBhvr>
                                        <p:cTn id="10" dur="1000" fill="hold"/>
                                        <p:tgtEl>
                                          <p:spTgt spid="29"/>
                                        </p:tgtEl>
                                        <p:attrNameLst>
                                          <p:attrName>stroke.on</p:attrName>
                                        </p:attrNameLst>
                                      </p:cBhvr>
                                      <p:to>
                                        <p:strVal val="true"/>
                                      </p:to>
                                    </p:set>
                                  </p:childTnLst>
                                </p:cTn>
                              </p:par>
                              <p:par>
                                <p:cTn id="11" presetID="7" presetClass="emph" presetSubtype="2" fill="hold" nodeType="withEffect">
                                  <p:stCondLst>
                                    <p:cond delay="0"/>
                                  </p:stCondLst>
                                  <p:childTnLst>
                                    <p:animClr clrSpc="rgb" dir="cw">
                                      <p:cBhvr>
                                        <p:cTn id="12" dur="1000" fill="hold"/>
                                        <p:tgtEl>
                                          <p:spTgt spid="10"/>
                                        </p:tgtEl>
                                        <p:attrNameLst>
                                          <p:attrName>stroke.color</p:attrName>
                                        </p:attrNameLst>
                                      </p:cBhvr>
                                      <p:to>
                                        <a:srgbClr val="4272C3"/>
                                      </p:to>
                                    </p:animClr>
                                    <p:set>
                                      <p:cBhvr>
                                        <p:cTn id="13" dur="1000" fill="hold"/>
                                        <p:tgtEl>
                                          <p:spTgt spid="10"/>
                                        </p:tgtEl>
                                        <p:attrNameLst>
                                          <p:attrName>stroke.on</p:attrName>
                                        </p:attrNameLst>
                                      </p:cBhvr>
                                      <p:to>
                                        <p:strVal val="true"/>
                                      </p:to>
                                    </p:set>
                                  </p:childTnLst>
                                </p:cTn>
                              </p:par>
                              <p:par>
                                <p:cTn id="14" presetID="1" presetClass="emph" presetSubtype="2" fill="hold" grpId="0" nodeType="withEffect">
                                  <p:stCondLst>
                                    <p:cond delay="0"/>
                                  </p:stCondLst>
                                  <p:childTnLst>
                                    <p:animClr clrSpc="rgb" dir="cw">
                                      <p:cBhvr>
                                        <p:cTn id="15" dur="1000" fill="hold"/>
                                        <p:tgtEl>
                                          <p:spTgt spid="10"/>
                                        </p:tgtEl>
                                        <p:attrNameLst>
                                          <p:attrName>fillcolor</p:attrName>
                                        </p:attrNameLst>
                                      </p:cBhvr>
                                      <p:to>
                                        <a:srgbClr val="4471C4"/>
                                      </p:to>
                                    </p:animClr>
                                    <p:set>
                                      <p:cBhvr>
                                        <p:cTn id="16" dur="1000" fill="hold"/>
                                        <p:tgtEl>
                                          <p:spTgt spid="10"/>
                                        </p:tgtEl>
                                        <p:attrNameLst>
                                          <p:attrName>fill.type</p:attrName>
                                        </p:attrNameLst>
                                      </p:cBhvr>
                                      <p:to>
                                        <p:strVal val="solid"/>
                                      </p:to>
                                    </p:set>
                                    <p:set>
                                      <p:cBhvr>
                                        <p:cTn id="17" dur="1000" fill="hold"/>
                                        <p:tgtEl>
                                          <p:spTgt spid="10"/>
                                        </p:tgtEl>
                                        <p:attrNameLst>
                                          <p:attrName>fill.on</p:attrName>
                                        </p:attrNameLst>
                                      </p:cBhvr>
                                      <p:to>
                                        <p:strVal val="true"/>
                                      </p:to>
                                    </p:se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fade">
                                      <p:cBhvr>
                                        <p:cTn id="21" dur="1000"/>
                                        <p:tgtEl>
                                          <p:spTgt spid="53"/>
                                        </p:tgtEl>
                                      </p:cBhvr>
                                    </p:animEffect>
                                  </p:childTnLst>
                                </p:cTn>
                              </p:par>
                              <p:par>
                                <p:cTn id="22" presetID="10" presetClass="entr" presetSubtype="0"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1000"/>
                                        <p:tgtEl>
                                          <p:spTgt spid="42"/>
                                        </p:tgtEl>
                                      </p:cBhvr>
                                    </p:animEffect>
                                  </p:childTnLst>
                                </p:cTn>
                              </p:par>
                              <p:par>
                                <p:cTn id="25" presetID="7" presetClass="emph" presetSubtype="2" fill="hold" nodeType="withEffect">
                                  <p:stCondLst>
                                    <p:cond delay="0"/>
                                  </p:stCondLst>
                                  <p:childTnLst>
                                    <p:animClr clrSpc="rgb" dir="cw">
                                      <p:cBhvr>
                                        <p:cTn id="26" dur="1000" fill="hold"/>
                                        <p:tgtEl>
                                          <p:spTgt spid="11"/>
                                        </p:tgtEl>
                                        <p:attrNameLst>
                                          <p:attrName>stroke.color</p:attrName>
                                        </p:attrNameLst>
                                      </p:cBhvr>
                                      <p:to>
                                        <a:srgbClr val="4472C4"/>
                                      </p:to>
                                    </p:animClr>
                                    <p:set>
                                      <p:cBhvr>
                                        <p:cTn id="27" dur="1000" fill="hold"/>
                                        <p:tgtEl>
                                          <p:spTgt spid="11"/>
                                        </p:tgtEl>
                                        <p:attrNameLst>
                                          <p:attrName>stroke.on</p:attrName>
                                        </p:attrNameLst>
                                      </p:cBhvr>
                                      <p:to>
                                        <p:strVal val="true"/>
                                      </p:to>
                                    </p:set>
                                  </p:childTnLst>
                                </p:cTn>
                              </p:par>
                              <p:par>
                                <p:cTn id="28" presetID="7" presetClass="emph" presetSubtype="2" fill="hold" nodeType="withEffect">
                                  <p:stCondLst>
                                    <p:cond delay="0"/>
                                  </p:stCondLst>
                                  <p:childTnLst>
                                    <p:animClr clrSpc="rgb" dir="cw">
                                      <p:cBhvr>
                                        <p:cTn id="29" dur="1000" fill="hold"/>
                                        <p:tgtEl>
                                          <p:spTgt spid="16"/>
                                        </p:tgtEl>
                                        <p:attrNameLst>
                                          <p:attrName>stroke.color</p:attrName>
                                        </p:attrNameLst>
                                      </p:cBhvr>
                                      <p:to>
                                        <a:srgbClr val="4472C4"/>
                                      </p:to>
                                    </p:animClr>
                                    <p:set>
                                      <p:cBhvr>
                                        <p:cTn id="30" dur="1000" fill="hold"/>
                                        <p:tgtEl>
                                          <p:spTgt spid="16"/>
                                        </p:tgtEl>
                                        <p:attrNameLst>
                                          <p:attrName>stroke.on</p:attrName>
                                        </p:attrNameLst>
                                      </p:cBhvr>
                                      <p:to>
                                        <p:strVal val="true"/>
                                      </p:to>
                                    </p:set>
                                  </p:childTnLst>
                                </p:cTn>
                              </p:par>
                              <p:par>
                                <p:cTn id="31" presetID="1" presetClass="emph" presetSubtype="2" fill="hold" nodeType="withEffect">
                                  <p:stCondLst>
                                    <p:cond delay="0"/>
                                  </p:stCondLst>
                                  <p:childTnLst>
                                    <p:animClr clrSpc="rgb" dir="cw">
                                      <p:cBhvr>
                                        <p:cTn id="32" dur="1000" fill="hold"/>
                                        <p:tgtEl>
                                          <p:spTgt spid="11"/>
                                        </p:tgtEl>
                                        <p:attrNameLst>
                                          <p:attrName>fillcolor</p:attrName>
                                        </p:attrNameLst>
                                      </p:cBhvr>
                                      <p:to>
                                        <a:srgbClr val="4472C4"/>
                                      </p:to>
                                    </p:animClr>
                                    <p:set>
                                      <p:cBhvr>
                                        <p:cTn id="33" dur="1000" fill="hold"/>
                                        <p:tgtEl>
                                          <p:spTgt spid="11"/>
                                        </p:tgtEl>
                                        <p:attrNameLst>
                                          <p:attrName>fill.type</p:attrName>
                                        </p:attrNameLst>
                                      </p:cBhvr>
                                      <p:to>
                                        <p:strVal val="solid"/>
                                      </p:to>
                                    </p:set>
                                    <p:set>
                                      <p:cBhvr>
                                        <p:cTn id="34" dur="1000" fill="hold"/>
                                        <p:tgtEl>
                                          <p:spTgt spid="11"/>
                                        </p:tgtEl>
                                        <p:attrNameLst>
                                          <p:attrName>fill.on</p:attrName>
                                        </p:attrNameLst>
                                      </p:cBhvr>
                                      <p:to>
                                        <p:strVal val="true"/>
                                      </p:to>
                                    </p:se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fade">
                                      <p:cBhvr>
                                        <p:cTn id="38" dur="1000"/>
                                        <p:tgtEl>
                                          <p:spTgt spid="55"/>
                                        </p:tgtEl>
                                      </p:cBhvr>
                                    </p:animEffect>
                                  </p:childTnLst>
                                </p:cTn>
                              </p:par>
                              <p:par>
                                <p:cTn id="39" presetID="10" presetClass="entr" presetSubtype="0" fill="hold" nodeType="withEffect">
                                  <p:stCondLst>
                                    <p:cond delay="0"/>
                                  </p:stCondLst>
                                  <p:childTnLst>
                                    <p:set>
                                      <p:cBhvr>
                                        <p:cTn id="40" dur="1" fill="hold">
                                          <p:stCondLst>
                                            <p:cond delay="0"/>
                                          </p:stCondLst>
                                        </p:cTn>
                                        <p:tgtEl>
                                          <p:spTgt spid="78"/>
                                        </p:tgtEl>
                                        <p:attrNameLst>
                                          <p:attrName>style.visibility</p:attrName>
                                        </p:attrNameLst>
                                      </p:cBhvr>
                                      <p:to>
                                        <p:strVal val="visible"/>
                                      </p:to>
                                    </p:set>
                                    <p:animEffect transition="in" filter="fade">
                                      <p:cBhvr>
                                        <p:cTn id="41" dur="1000"/>
                                        <p:tgtEl>
                                          <p:spTgt spid="78"/>
                                        </p:tgtEl>
                                      </p:cBhvr>
                                    </p:animEffect>
                                  </p:childTnLst>
                                </p:cTn>
                              </p:par>
                              <p:par>
                                <p:cTn id="42" presetID="7" presetClass="emph" presetSubtype="2" fill="hold" nodeType="withEffect">
                                  <p:stCondLst>
                                    <p:cond delay="0"/>
                                  </p:stCondLst>
                                  <p:childTnLst>
                                    <p:animClr clrSpc="rgb" dir="cw">
                                      <p:cBhvr>
                                        <p:cTn id="43" dur="1000" fill="hold"/>
                                        <p:tgtEl>
                                          <p:spTgt spid="18"/>
                                        </p:tgtEl>
                                        <p:attrNameLst>
                                          <p:attrName>stroke.color</p:attrName>
                                        </p:attrNameLst>
                                      </p:cBhvr>
                                      <p:to>
                                        <a:srgbClr val="4472C4"/>
                                      </p:to>
                                    </p:animClr>
                                    <p:set>
                                      <p:cBhvr>
                                        <p:cTn id="44" dur="1000" fill="hold"/>
                                        <p:tgtEl>
                                          <p:spTgt spid="18"/>
                                        </p:tgtEl>
                                        <p:attrNameLst>
                                          <p:attrName>stroke.on</p:attrName>
                                        </p:attrNameLst>
                                      </p:cBhvr>
                                      <p:to>
                                        <p:strVal val="true"/>
                                      </p:to>
                                    </p:set>
                                  </p:childTnLst>
                                </p:cTn>
                              </p:par>
                              <p:par>
                                <p:cTn id="45" presetID="7" presetClass="emph" presetSubtype="2" fill="hold" nodeType="withEffect">
                                  <p:stCondLst>
                                    <p:cond delay="0"/>
                                  </p:stCondLst>
                                  <p:childTnLst>
                                    <p:animClr clrSpc="rgb" dir="cw">
                                      <p:cBhvr>
                                        <p:cTn id="46" dur="1000" fill="hold"/>
                                        <p:tgtEl>
                                          <p:spTgt spid="12"/>
                                        </p:tgtEl>
                                        <p:attrNameLst>
                                          <p:attrName>stroke.color</p:attrName>
                                        </p:attrNameLst>
                                      </p:cBhvr>
                                      <p:to>
                                        <a:srgbClr val="4472C4"/>
                                      </p:to>
                                    </p:animClr>
                                    <p:set>
                                      <p:cBhvr>
                                        <p:cTn id="47" dur="1000" fill="hold"/>
                                        <p:tgtEl>
                                          <p:spTgt spid="12"/>
                                        </p:tgtEl>
                                        <p:attrNameLst>
                                          <p:attrName>stroke.on</p:attrName>
                                        </p:attrNameLst>
                                      </p:cBhvr>
                                      <p:to>
                                        <p:strVal val="true"/>
                                      </p:to>
                                    </p:set>
                                  </p:childTnLst>
                                </p:cTn>
                              </p:par>
                              <p:par>
                                <p:cTn id="48" presetID="1" presetClass="emph" presetSubtype="2" fill="hold" nodeType="withEffect">
                                  <p:stCondLst>
                                    <p:cond delay="0"/>
                                  </p:stCondLst>
                                  <p:childTnLst>
                                    <p:animClr clrSpc="rgb" dir="cw">
                                      <p:cBhvr>
                                        <p:cTn id="49" dur="1000" fill="hold"/>
                                        <p:tgtEl>
                                          <p:spTgt spid="12"/>
                                        </p:tgtEl>
                                        <p:attrNameLst>
                                          <p:attrName>fillcolor</p:attrName>
                                        </p:attrNameLst>
                                      </p:cBhvr>
                                      <p:to>
                                        <a:srgbClr val="4472C4"/>
                                      </p:to>
                                    </p:animClr>
                                    <p:set>
                                      <p:cBhvr>
                                        <p:cTn id="50" dur="1000" fill="hold"/>
                                        <p:tgtEl>
                                          <p:spTgt spid="12"/>
                                        </p:tgtEl>
                                        <p:attrNameLst>
                                          <p:attrName>fill.type</p:attrName>
                                        </p:attrNameLst>
                                      </p:cBhvr>
                                      <p:to>
                                        <p:strVal val="solid"/>
                                      </p:to>
                                    </p:set>
                                    <p:set>
                                      <p:cBhvr>
                                        <p:cTn id="51" dur="1000" fill="hold"/>
                                        <p:tgtEl>
                                          <p:spTgt spid="12"/>
                                        </p:tgtEl>
                                        <p:attrNameLst>
                                          <p:attrName>fill.on</p:attrName>
                                        </p:attrNameLst>
                                      </p:cBhvr>
                                      <p:to>
                                        <p:strVal val="true"/>
                                      </p:to>
                                    </p:set>
                                  </p:childTnLst>
                                </p:cTn>
                              </p:par>
                            </p:childTnLst>
                          </p:cTn>
                        </p:par>
                        <p:par>
                          <p:cTn id="52" fill="hold">
                            <p:stCondLst>
                              <p:cond delay="3000"/>
                            </p:stCondLst>
                            <p:childTnLst>
                              <p:par>
                                <p:cTn id="53" presetID="10" presetClass="entr" presetSubtype="0"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childTnLst>
                                </p:cTn>
                              </p:par>
                              <p:par>
                                <p:cTn id="56" presetID="10" presetClass="entr" presetSubtype="0" fill="hold" nodeType="with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fade">
                                      <p:cBhvr>
                                        <p:cTn id="58" dur="1000"/>
                                        <p:tgtEl>
                                          <p:spTgt spid="81"/>
                                        </p:tgtEl>
                                      </p:cBhvr>
                                    </p:animEffect>
                                  </p:childTnLst>
                                </p:cTn>
                              </p:par>
                              <p:par>
                                <p:cTn id="59" presetID="7" presetClass="emph" presetSubtype="2" fill="hold" nodeType="withEffect">
                                  <p:stCondLst>
                                    <p:cond delay="0"/>
                                  </p:stCondLst>
                                  <p:childTnLst>
                                    <p:animClr clrSpc="rgb" dir="cw">
                                      <p:cBhvr>
                                        <p:cTn id="60" dur="1000" fill="hold"/>
                                        <p:tgtEl>
                                          <p:spTgt spid="21"/>
                                        </p:tgtEl>
                                        <p:attrNameLst>
                                          <p:attrName>stroke.color</p:attrName>
                                        </p:attrNameLst>
                                      </p:cBhvr>
                                      <p:to>
                                        <a:srgbClr val="4472C4"/>
                                      </p:to>
                                    </p:animClr>
                                    <p:set>
                                      <p:cBhvr>
                                        <p:cTn id="61" dur="1000" fill="hold"/>
                                        <p:tgtEl>
                                          <p:spTgt spid="21"/>
                                        </p:tgtEl>
                                        <p:attrNameLst>
                                          <p:attrName>stroke.on</p:attrName>
                                        </p:attrNameLst>
                                      </p:cBhvr>
                                      <p:to>
                                        <p:strVal val="true"/>
                                      </p:to>
                                    </p:set>
                                  </p:childTnLst>
                                </p:cTn>
                              </p:par>
                              <p:par>
                                <p:cTn id="62" presetID="7" presetClass="emph" presetSubtype="2" fill="hold" nodeType="withEffect">
                                  <p:stCondLst>
                                    <p:cond delay="0"/>
                                  </p:stCondLst>
                                  <p:childTnLst>
                                    <p:animClr clrSpc="rgb" dir="cw">
                                      <p:cBhvr>
                                        <p:cTn id="63" dur="1000" fill="hold"/>
                                        <p:tgtEl>
                                          <p:spTgt spid="13"/>
                                        </p:tgtEl>
                                        <p:attrNameLst>
                                          <p:attrName>stroke.color</p:attrName>
                                        </p:attrNameLst>
                                      </p:cBhvr>
                                      <p:to>
                                        <a:srgbClr val="4472C4"/>
                                      </p:to>
                                    </p:animClr>
                                    <p:set>
                                      <p:cBhvr>
                                        <p:cTn id="64" dur="1000" fill="hold"/>
                                        <p:tgtEl>
                                          <p:spTgt spid="13"/>
                                        </p:tgtEl>
                                        <p:attrNameLst>
                                          <p:attrName>stroke.on</p:attrName>
                                        </p:attrNameLst>
                                      </p:cBhvr>
                                      <p:to>
                                        <p:strVal val="true"/>
                                      </p:to>
                                    </p:set>
                                  </p:childTnLst>
                                </p:cTn>
                              </p:par>
                              <p:par>
                                <p:cTn id="65" presetID="1" presetClass="emph" presetSubtype="2" fill="hold" nodeType="withEffect">
                                  <p:stCondLst>
                                    <p:cond delay="0"/>
                                  </p:stCondLst>
                                  <p:childTnLst>
                                    <p:animClr clrSpc="rgb" dir="cw">
                                      <p:cBhvr>
                                        <p:cTn id="66" dur="1000" fill="hold"/>
                                        <p:tgtEl>
                                          <p:spTgt spid="13"/>
                                        </p:tgtEl>
                                        <p:attrNameLst>
                                          <p:attrName>fillcolor</p:attrName>
                                        </p:attrNameLst>
                                      </p:cBhvr>
                                      <p:to>
                                        <a:srgbClr val="4472C4"/>
                                      </p:to>
                                    </p:animClr>
                                    <p:set>
                                      <p:cBhvr>
                                        <p:cTn id="67" dur="1000" fill="hold"/>
                                        <p:tgtEl>
                                          <p:spTgt spid="13"/>
                                        </p:tgtEl>
                                        <p:attrNameLst>
                                          <p:attrName>fill.type</p:attrName>
                                        </p:attrNameLst>
                                      </p:cBhvr>
                                      <p:to>
                                        <p:strVal val="solid"/>
                                      </p:to>
                                    </p:set>
                                    <p:set>
                                      <p:cBhvr>
                                        <p:cTn id="68" dur="1000" fill="hold"/>
                                        <p:tgtEl>
                                          <p:spTgt spid="13"/>
                                        </p:tgtEl>
                                        <p:attrNameLst>
                                          <p:attrName>fill.on</p:attrName>
                                        </p:attrNameLst>
                                      </p:cBhvr>
                                      <p:to>
                                        <p:strVal val="true"/>
                                      </p:to>
                                    </p:set>
                                  </p:childTnLst>
                                </p:cTn>
                              </p:par>
                            </p:childTnLst>
                          </p:cTn>
                        </p:par>
                        <p:par>
                          <p:cTn id="69" fill="hold">
                            <p:stCondLst>
                              <p:cond delay="4000"/>
                            </p:stCondLst>
                            <p:childTnLst>
                              <p:par>
                                <p:cTn id="70" presetID="10" presetClass="entr" presetSubtype="0" fill="hold" grpId="0" nodeType="afterEffect">
                                  <p:stCondLst>
                                    <p:cond delay="0"/>
                                  </p:stCondLst>
                                  <p:childTnLst>
                                    <p:set>
                                      <p:cBhvr>
                                        <p:cTn id="71" dur="1" fill="hold">
                                          <p:stCondLst>
                                            <p:cond delay="0"/>
                                          </p:stCondLst>
                                        </p:cTn>
                                        <p:tgtEl>
                                          <p:spTgt spid="57"/>
                                        </p:tgtEl>
                                        <p:attrNameLst>
                                          <p:attrName>style.visibility</p:attrName>
                                        </p:attrNameLst>
                                      </p:cBhvr>
                                      <p:to>
                                        <p:strVal val="visible"/>
                                      </p:to>
                                    </p:set>
                                    <p:animEffect transition="in" filter="fade">
                                      <p:cBhvr>
                                        <p:cTn id="72" dur="1000"/>
                                        <p:tgtEl>
                                          <p:spTgt spid="57"/>
                                        </p:tgtEl>
                                      </p:cBhvr>
                                    </p:animEffect>
                                  </p:childTnLst>
                                </p:cTn>
                              </p:par>
                              <p:par>
                                <p:cTn id="73" presetID="10" presetClass="entr" presetSubtype="0" fill="hold" nodeType="withEffect">
                                  <p:stCondLst>
                                    <p:cond delay="0"/>
                                  </p:stCondLst>
                                  <p:childTnLst>
                                    <p:set>
                                      <p:cBhvr>
                                        <p:cTn id="74" dur="1" fill="hold">
                                          <p:stCondLst>
                                            <p:cond delay="0"/>
                                          </p:stCondLst>
                                        </p:cTn>
                                        <p:tgtEl>
                                          <p:spTgt spid="84"/>
                                        </p:tgtEl>
                                        <p:attrNameLst>
                                          <p:attrName>style.visibility</p:attrName>
                                        </p:attrNameLst>
                                      </p:cBhvr>
                                      <p:to>
                                        <p:strVal val="visible"/>
                                      </p:to>
                                    </p:set>
                                    <p:animEffect transition="in" filter="fade">
                                      <p:cBhvr>
                                        <p:cTn id="75" dur="1000"/>
                                        <p:tgtEl>
                                          <p:spTgt spid="84"/>
                                        </p:tgtEl>
                                      </p:cBhvr>
                                    </p:animEffect>
                                  </p:childTnLst>
                                </p:cTn>
                              </p:par>
                              <p:par>
                                <p:cTn id="76" presetID="7" presetClass="emph" presetSubtype="2" fill="hold" nodeType="withEffect">
                                  <p:stCondLst>
                                    <p:cond delay="0"/>
                                  </p:stCondLst>
                                  <p:childTnLst>
                                    <p:animClr clrSpc="rgb" dir="cw">
                                      <p:cBhvr>
                                        <p:cTn id="77" dur="1000" fill="hold"/>
                                        <p:tgtEl>
                                          <p:spTgt spid="14"/>
                                        </p:tgtEl>
                                        <p:attrNameLst>
                                          <p:attrName>stroke.color</p:attrName>
                                        </p:attrNameLst>
                                      </p:cBhvr>
                                      <p:to>
                                        <a:srgbClr val="4472C4"/>
                                      </p:to>
                                    </p:animClr>
                                    <p:set>
                                      <p:cBhvr>
                                        <p:cTn id="78" dur="1000" fill="hold"/>
                                        <p:tgtEl>
                                          <p:spTgt spid="14"/>
                                        </p:tgtEl>
                                        <p:attrNameLst>
                                          <p:attrName>stroke.on</p:attrName>
                                        </p:attrNameLst>
                                      </p:cBhvr>
                                      <p:to>
                                        <p:strVal val="true"/>
                                      </p:to>
                                    </p:set>
                                  </p:childTnLst>
                                </p:cTn>
                              </p:par>
                              <p:par>
                                <p:cTn id="79" presetID="7" presetClass="emph" presetSubtype="2" fill="hold" nodeType="withEffect">
                                  <p:stCondLst>
                                    <p:cond delay="0"/>
                                  </p:stCondLst>
                                  <p:childTnLst>
                                    <p:animClr clrSpc="rgb" dir="cw">
                                      <p:cBhvr>
                                        <p:cTn id="80" dur="1000" fill="hold"/>
                                        <p:tgtEl>
                                          <p:spTgt spid="24"/>
                                        </p:tgtEl>
                                        <p:attrNameLst>
                                          <p:attrName>stroke.color</p:attrName>
                                        </p:attrNameLst>
                                      </p:cBhvr>
                                      <p:to>
                                        <a:srgbClr val="4472C4"/>
                                      </p:to>
                                    </p:animClr>
                                    <p:set>
                                      <p:cBhvr>
                                        <p:cTn id="81" dur="1000" fill="hold"/>
                                        <p:tgtEl>
                                          <p:spTgt spid="24"/>
                                        </p:tgtEl>
                                        <p:attrNameLst>
                                          <p:attrName>stroke.on</p:attrName>
                                        </p:attrNameLst>
                                      </p:cBhvr>
                                      <p:to>
                                        <p:strVal val="true"/>
                                      </p:to>
                                    </p:set>
                                  </p:childTnLst>
                                </p:cTn>
                              </p:par>
                              <p:par>
                                <p:cTn id="82" presetID="1" presetClass="emph" presetSubtype="2" fill="hold" nodeType="withEffect">
                                  <p:stCondLst>
                                    <p:cond delay="0"/>
                                  </p:stCondLst>
                                  <p:childTnLst>
                                    <p:animClr clrSpc="rgb" dir="cw">
                                      <p:cBhvr>
                                        <p:cTn id="83" dur="1000" fill="hold"/>
                                        <p:tgtEl>
                                          <p:spTgt spid="14"/>
                                        </p:tgtEl>
                                        <p:attrNameLst>
                                          <p:attrName>fillcolor</p:attrName>
                                        </p:attrNameLst>
                                      </p:cBhvr>
                                      <p:to>
                                        <a:srgbClr val="4472C4"/>
                                      </p:to>
                                    </p:animClr>
                                    <p:set>
                                      <p:cBhvr>
                                        <p:cTn id="84" dur="1000" fill="hold"/>
                                        <p:tgtEl>
                                          <p:spTgt spid="14"/>
                                        </p:tgtEl>
                                        <p:attrNameLst>
                                          <p:attrName>fill.type</p:attrName>
                                        </p:attrNameLst>
                                      </p:cBhvr>
                                      <p:to>
                                        <p:strVal val="solid"/>
                                      </p:to>
                                    </p:set>
                                    <p:set>
                                      <p:cBhvr>
                                        <p:cTn id="85" dur="1000" fill="hold"/>
                                        <p:tgtEl>
                                          <p:spTgt spid="14"/>
                                        </p:tgtEl>
                                        <p:attrNameLst>
                                          <p:attrName>fill.on</p:attrName>
                                        </p:attrNameLst>
                                      </p:cBhvr>
                                      <p:to>
                                        <p:strVal val="true"/>
                                      </p:to>
                                    </p:se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68"/>
                                        </p:tgtEl>
                                        <p:attrNameLst>
                                          <p:attrName>style.visibility</p:attrName>
                                        </p:attrNameLst>
                                      </p:cBhvr>
                                      <p:to>
                                        <p:strVal val="visible"/>
                                      </p:to>
                                    </p:set>
                                    <p:animEffect transition="in" filter="fade">
                                      <p:cBhvr>
                                        <p:cTn id="90" dur="1000"/>
                                        <p:tgtEl>
                                          <p:spTgt spid="68"/>
                                        </p:tgtEl>
                                      </p:cBhvr>
                                    </p:animEffect>
                                  </p:childTnLst>
                                </p:cTn>
                              </p:par>
                              <p:par>
                                <p:cTn id="91" presetID="10" presetClass="entr" presetSubtype="0" fill="hold" nodeType="withEffect">
                                  <p:stCondLst>
                                    <p:cond delay="0"/>
                                  </p:stCondLst>
                                  <p:childTnLst>
                                    <p:set>
                                      <p:cBhvr>
                                        <p:cTn id="92" dur="1" fill="hold">
                                          <p:stCondLst>
                                            <p:cond delay="0"/>
                                          </p:stCondLst>
                                        </p:cTn>
                                        <p:tgtEl>
                                          <p:spTgt spid="88"/>
                                        </p:tgtEl>
                                        <p:attrNameLst>
                                          <p:attrName>style.visibility</p:attrName>
                                        </p:attrNameLst>
                                      </p:cBhvr>
                                      <p:to>
                                        <p:strVal val="visible"/>
                                      </p:to>
                                    </p:set>
                                    <p:animEffect transition="in" filter="fade">
                                      <p:cBhvr>
                                        <p:cTn id="93" dur="1000"/>
                                        <p:tgtEl>
                                          <p:spTgt spid="88"/>
                                        </p:tgtEl>
                                      </p:cBhvr>
                                    </p:animEffect>
                                  </p:childTnLst>
                                </p:cTn>
                              </p:par>
                              <p:par>
                                <p:cTn id="94" presetID="7" presetClass="emph" presetSubtype="2" fill="hold" nodeType="withEffect">
                                  <p:stCondLst>
                                    <p:cond delay="0"/>
                                  </p:stCondLst>
                                  <p:childTnLst>
                                    <p:animClr clrSpc="rgb" dir="cw">
                                      <p:cBhvr>
                                        <p:cTn id="95" dur="1000" fill="hold"/>
                                        <p:tgtEl>
                                          <p:spTgt spid="51"/>
                                        </p:tgtEl>
                                        <p:attrNameLst>
                                          <p:attrName>stroke.color</p:attrName>
                                        </p:attrNameLst>
                                      </p:cBhvr>
                                      <p:to>
                                        <a:srgbClr val="000000"/>
                                      </p:to>
                                    </p:animClr>
                                    <p:set>
                                      <p:cBhvr>
                                        <p:cTn id="96" dur="1000" fill="hold"/>
                                        <p:tgtEl>
                                          <p:spTgt spid="51"/>
                                        </p:tgtEl>
                                        <p:attrNameLst>
                                          <p:attrName>stroke.on</p:attrName>
                                        </p:attrNameLst>
                                      </p:cBhvr>
                                      <p:to>
                                        <p:strVal val="true"/>
                                      </p:to>
                                    </p:set>
                                  </p:childTnLst>
                                </p:cTn>
                              </p:par>
                              <p:par>
                                <p:cTn id="97" presetID="7" presetClass="emph" presetSubtype="2" fill="hold" nodeType="withEffect">
                                  <p:stCondLst>
                                    <p:cond delay="0"/>
                                  </p:stCondLst>
                                  <p:childTnLst>
                                    <p:animClr clrSpc="rgb" dir="cw">
                                      <p:cBhvr>
                                        <p:cTn id="98" dur="1000" fill="hold"/>
                                        <p:tgtEl>
                                          <p:spTgt spid="54"/>
                                        </p:tgtEl>
                                        <p:attrNameLst>
                                          <p:attrName>stroke.color</p:attrName>
                                        </p:attrNameLst>
                                      </p:cBhvr>
                                      <p:to>
                                        <a:srgbClr val="70AD47"/>
                                      </p:to>
                                    </p:animClr>
                                    <p:set>
                                      <p:cBhvr>
                                        <p:cTn id="99" dur="1000" fill="hold"/>
                                        <p:tgtEl>
                                          <p:spTgt spid="54"/>
                                        </p:tgtEl>
                                        <p:attrNameLst>
                                          <p:attrName>stroke.on</p:attrName>
                                        </p:attrNameLst>
                                      </p:cBhvr>
                                      <p:to>
                                        <p:strVal val="true"/>
                                      </p:to>
                                    </p:set>
                                  </p:childTnLst>
                                </p:cTn>
                              </p:par>
                              <p:par>
                                <p:cTn id="100" presetID="7" presetClass="emph" presetSubtype="2" fill="hold" nodeType="withEffect">
                                  <p:stCondLst>
                                    <p:cond delay="0"/>
                                  </p:stCondLst>
                                  <p:childTnLst>
                                    <p:animClr clrSpc="rgb" dir="cw">
                                      <p:cBhvr>
                                        <p:cTn id="101" dur="1000" fill="hold"/>
                                        <p:tgtEl>
                                          <p:spTgt spid="70"/>
                                        </p:tgtEl>
                                        <p:attrNameLst>
                                          <p:attrName>stroke.color</p:attrName>
                                        </p:attrNameLst>
                                      </p:cBhvr>
                                      <p:to>
                                        <a:srgbClr val="763AA5"/>
                                      </p:to>
                                    </p:animClr>
                                    <p:set>
                                      <p:cBhvr>
                                        <p:cTn id="102" dur="1000" fill="hold"/>
                                        <p:tgtEl>
                                          <p:spTgt spid="70"/>
                                        </p:tgtEl>
                                        <p:attrNameLst>
                                          <p:attrName>stroke.on</p:attrName>
                                        </p:attrNameLst>
                                      </p:cBhvr>
                                      <p:to>
                                        <p:strVal val="true"/>
                                      </p:to>
                                    </p:set>
                                  </p:childTnLst>
                                </p:cTn>
                              </p:par>
                              <p:par>
                                <p:cTn id="103" presetID="7" presetClass="emph" presetSubtype="2" fill="hold" nodeType="withEffect">
                                  <p:stCondLst>
                                    <p:cond delay="0"/>
                                  </p:stCondLst>
                                  <p:childTnLst>
                                    <p:animClr clrSpc="rgb" dir="cw">
                                      <p:cBhvr>
                                        <p:cTn id="104" dur="1000" fill="hold"/>
                                        <p:tgtEl>
                                          <p:spTgt spid="43"/>
                                        </p:tgtEl>
                                        <p:attrNameLst>
                                          <p:attrName>stroke.color</p:attrName>
                                        </p:attrNameLst>
                                      </p:cBhvr>
                                      <p:to>
                                        <a:srgbClr val="4F7E31"/>
                                      </p:to>
                                    </p:animClr>
                                    <p:set>
                                      <p:cBhvr>
                                        <p:cTn id="105" dur="1000" fill="hold"/>
                                        <p:tgtEl>
                                          <p:spTgt spid="43"/>
                                        </p:tgtEl>
                                        <p:attrNameLst>
                                          <p:attrName>stroke.on</p:attrName>
                                        </p:attrNameLst>
                                      </p:cBhvr>
                                      <p:to>
                                        <p:strVal val="true"/>
                                      </p:to>
                                    </p:set>
                                  </p:childTnLst>
                                </p:cTn>
                              </p:par>
                              <p:par>
                                <p:cTn id="106" presetID="1" presetClass="emph" presetSubtype="2" fill="hold" nodeType="withEffect">
                                  <p:stCondLst>
                                    <p:cond delay="0"/>
                                  </p:stCondLst>
                                  <p:childTnLst>
                                    <p:animClr clrSpc="rgb" dir="cw">
                                      <p:cBhvr>
                                        <p:cTn id="107" dur="1000" fill="hold"/>
                                        <p:tgtEl>
                                          <p:spTgt spid="43"/>
                                        </p:tgtEl>
                                        <p:attrNameLst>
                                          <p:attrName>fillcolor</p:attrName>
                                        </p:attrNameLst>
                                      </p:cBhvr>
                                      <p:to>
                                        <a:srgbClr val="70AD46"/>
                                      </p:to>
                                    </p:animClr>
                                    <p:set>
                                      <p:cBhvr>
                                        <p:cTn id="108" dur="1000" fill="hold"/>
                                        <p:tgtEl>
                                          <p:spTgt spid="43"/>
                                        </p:tgtEl>
                                        <p:attrNameLst>
                                          <p:attrName>fill.type</p:attrName>
                                        </p:attrNameLst>
                                      </p:cBhvr>
                                      <p:to>
                                        <p:strVal val="solid"/>
                                      </p:to>
                                    </p:set>
                                    <p:set>
                                      <p:cBhvr>
                                        <p:cTn id="109" dur="1000" fill="hold"/>
                                        <p:tgtEl>
                                          <p:spTgt spid="43"/>
                                        </p:tgtEl>
                                        <p:attrNameLst>
                                          <p:attrName>fill.on</p:attrName>
                                        </p:attrNameLst>
                                      </p:cBhvr>
                                      <p:to>
                                        <p:strVal val="true"/>
                                      </p:to>
                                    </p:set>
                                  </p:childTnLst>
                                </p:cTn>
                              </p:par>
                              <p:par>
                                <p:cTn id="110" presetID="1" presetClass="emph" presetSubtype="2" fill="hold" nodeType="withEffect">
                                  <p:stCondLst>
                                    <p:cond delay="0"/>
                                  </p:stCondLst>
                                  <p:childTnLst>
                                    <p:animClr clrSpc="rgb" dir="cw">
                                      <p:cBhvr>
                                        <p:cTn id="111" dur="1000" fill="hold"/>
                                        <p:tgtEl>
                                          <p:spTgt spid="49"/>
                                        </p:tgtEl>
                                        <p:attrNameLst>
                                          <p:attrName>fillcolor</p:attrName>
                                        </p:attrNameLst>
                                      </p:cBhvr>
                                      <p:to>
                                        <a:srgbClr val="000000"/>
                                      </p:to>
                                    </p:animClr>
                                    <p:set>
                                      <p:cBhvr>
                                        <p:cTn id="112" dur="1000" fill="hold"/>
                                        <p:tgtEl>
                                          <p:spTgt spid="49"/>
                                        </p:tgtEl>
                                        <p:attrNameLst>
                                          <p:attrName>fill.type</p:attrName>
                                        </p:attrNameLst>
                                      </p:cBhvr>
                                      <p:to>
                                        <p:strVal val="solid"/>
                                      </p:to>
                                    </p:set>
                                    <p:set>
                                      <p:cBhvr>
                                        <p:cTn id="113" dur="1000" fill="hold"/>
                                        <p:tgtEl>
                                          <p:spTgt spid="49"/>
                                        </p:tgtEl>
                                        <p:attrNameLst>
                                          <p:attrName>fill.on</p:attrName>
                                        </p:attrNameLst>
                                      </p:cBhvr>
                                      <p:to>
                                        <p:strVal val="true"/>
                                      </p:to>
                                    </p:set>
                                  </p:childTnLst>
                                </p:cTn>
                              </p:par>
                              <p:par>
                                <p:cTn id="114" presetID="7" presetClass="emph" presetSubtype="2" fill="hold" nodeType="withEffect">
                                  <p:stCondLst>
                                    <p:cond delay="0"/>
                                  </p:stCondLst>
                                  <p:childTnLst>
                                    <p:animClr clrSpc="rgb" dir="cw">
                                      <p:cBhvr>
                                        <p:cTn id="115" dur="1000" fill="hold"/>
                                        <p:tgtEl>
                                          <p:spTgt spid="49"/>
                                        </p:tgtEl>
                                        <p:attrNameLst>
                                          <p:attrName>stroke.color</p:attrName>
                                        </p:attrNameLst>
                                      </p:cBhvr>
                                      <p:to>
                                        <a:srgbClr val="000000"/>
                                      </p:to>
                                    </p:animClr>
                                    <p:set>
                                      <p:cBhvr>
                                        <p:cTn id="116" dur="1000" fill="hold"/>
                                        <p:tgtEl>
                                          <p:spTgt spid="49"/>
                                        </p:tgtEl>
                                        <p:attrNameLst>
                                          <p:attrName>stroke.on</p:attrName>
                                        </p:attrNameLst>
                                      </p:cBhvr>
                                      <p:to>
                                        <p:strVal val="true"/>
                                      </p:to>
                                    </p:set>
                                  </p:childTnLst>
                                </p:cTn>
                              </p:par>
                              <p:par>
                                <p:cTn id="117" presetID="3" presetClass="emph" presetSubtype="2" fill="hold" grpId="0" nodeType="withEffect">
                                  <p:stCondLst>
                                    <p:cond delay="0"/>
                                  </p:stCondLst>
                                  <p:childTnLst>
                                    <p:animClr clrSpc="rgb" dir="cw">
                                      <p:cBhvr override="childStyle">
                                        <p:cTn id="118" dur="1000" fill="hold"/>
                                        <p:tgtEl>
                                          <p:spTgt spid="82"/>
                                        </p:tgtEl>
                                        <p:attrNameLst>
                                          <p:attrName>style.color</p:attrName>
                                        </p:attrNameLst>
                                      </p:cBhvr>
                                      <p:to>
                                        <a:srgbClr val="000000"/>
                                      </p:to>
                                    </p:animClr>
                                  </p:childTnLst>
                                </p:cTn>
                              </p:par>
                              <p:par>
                                <p:cTn id="119" presetID="10" presetClass="entr" presetSubtype="0" fill="hold" nodeType="withEffect">
                                  <p:stCondLst>
                                    <p:cond delay="0"/>
                                  </p:stCondLst>
                                  <p:childTnLst>
                                    <p:set>
                                      <p:cBhvr>
                                        <p:cTn id="120" dur="1" fill="hold">
                                          <p:stCondLst>
                                            <p:cond delay="0"/>
                                          </p:stCondLst>
                                        </p:cTn>
                                        <p:tgtEl>
                                          <p:spTgt spid="93"/>
                                        </p:tgtEl>
                                        <p:attrNameLst>
                                          <p:attrName>style.visibility</p:attrName>
                                        </p:attrNameLst>
                                      </p:cBhvr>
                                      <p:to>
                                        <p:strVal val="visible"/>
                                      </p:to>
                                    </p:set>
                                    <p:animEffect transition="in" filter="fade">
                                      <p:cBhvr>
                                        <p:cTn id="121" dur="10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3" grpId="0" animBg="1"/>
      <p:bldP spid="55" grpId="0" animBg="1"/>
      <p:bldP spid="56" grpId="0" animBg="1"/>
      <p:bldP spid="57" grpId="0" animBg="1"/>
      <p:bldP spid="68" grpId="0" animBg="1"/>
      <p:bldP spid="82" grpId="0"/>
      <p:bldP spid="5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1" name="Straight Arrow Connector 50">
            <a:extLst>
              <a:ext uri="{FF2B5EF4-FFF2-40B4-BE49-F238E27FC236}">
                <a16:creationId xmlns:a16="http://schemas.microsoft.com/office/drawing/2014/main" id="{AB8023E9-E8FA-8F48-9FA8-BE0210E532CA}"/>
              </a:ext>
            </a:extLst>
          </p:cNvPr>
          <p:cNvCxnSpPr>
            <a:cxnSpLocks/>
            <a:stCxn id="14" idx="6"/>
            <a:endCxn id="49" idx="1"/>
          </p:cNvCxnSpPr>
          <p:nvPr/>
        </p:nvCxnSpPr>
        <p:spPr>
          <a:xfrm>
            <a:off x="5007017" y="3222668"/>
            <a:ext cx="412413" cy="491487"/>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54" name="Straight Arrow Connector 53">
            <a:extLst>
              <a:ext uri="{FF2B5EF4-FFF2-40B4-BE49-F238E27FC236}">
                <a16:creationId xmlns:a16="http://schemas.microsoft.com/office/drawing/2014/main" id="{19D91FC4-5DFC-6F44-B9C4-3136E155EA30}"/>
              </a:ext>
            </a:extLst>
          </p:cNvPr>
          <p:cNvCxnSpPr>
            <a:cxnSpLocks/>
            <a:stCxn id="49" idx="1"/>
            <a:endCxn id="43" idx="5"/>
          </p:cNvCxnSpPr>
          <p:nvPr/>
        </p:nvCxnSpPr>
        <p:spPr>
          <a:xfrm flipH="1">
            <a:off x="5021553" y="3714155"/>
            <a:ext cx="397877" cy="266169"/>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10" name="Oval 9">
            <a:extLst>
              <a:ext uri="{FF2B5EF4-FFF2-40B4-BE49-F238E27FC236}">
                <a16:creationId xmlns:a16="http://schemas.microsoft.com/office/drawing/2014/main" id="{B0F7F77E-3581-8546-8CB3-454DF3FE4930}"/>
              </a:ext>
            </a:extLst>
          </p:cNvPr>
          <p:cNvSpPr/>
          <p:nvPr/>
        </p:nvSpPr>
        <p:spPr>
          <a:xfrm>
            <a:off x="624641" y="2958097"/>
            <a:ext cx="529141" cy="529141"/>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11" name="!!B">
            <a:extLst>
              <a:ext uri="{FF2B5EF4-FFF2-40B4-BE49-F238E27FC236}">
                <a16:creationId xmlns:a16="http://schemas.microsoft.com/office/drawing/2014/main" id="{73230EEF-F348-0F44-B8F8-A2C48C1ACFDE}"/>
              </a:ext>
            </a:extLst>
          </p:cNvPr>
          <p:cNvSpPr/>
          <p:nvPr/>
        </p:nvSpPr>
        <p:spPr>
          <a:xfrm>
            <a:off x="1587949" y="2958097"/>
            <a:ext cx="529141" cy="529141"/>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12" name="!!C">
            <a:extLst>
              <a:ext uri="{FF2B5EF4-FFF2-40B4-BE49-F238E27FC236}">
                <a16:creationId xmlns:a16="http://schemas.microsoft.com/office/drawing/2014/main" id="{DCF9120C-2BCC-594C-89DC-D921E7DCAA8D}"/>
              </a:ext>
            </a:extLst>
          </p:cNvPr>
          <p:cNvSpPr/>
          <p:nvPr/>
        </p:nvSpPr>
        <p:spPr>
          <a:xfrm>
            <a:off x="2551258" y="2958097"/>
            <a:ext cx="529141" cy="529141"/>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13" name="!!D">
            <a:extLst>
              <a:ext uri="{FF2B5EF4-FFF2-40B4-BE49-F238E27FC236}">
                <a16:creationId xmlns:a16="http://schemas.microsoft.com/office/drawing/2014/main" id="{0D3BBE44-E856-3740-AE0F-AEC67251EB26}"/>
              </a:ext>
            </a:extLst>
          </p:cNvPr>
          <p:cNvSpPr/>
          <p:nvPr/>
        </p:nvSpPr>
        <p:spPr>
          <a:xfrm>
            <a:off x="3514567" y="2958097"/>
            <a:ext cx="529141" cy="529141"/>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4" name="!!E">
            <a:extLst>
              <a:ext uri="{FF2B5EF4-FFF2-40B4-BE49-F238E27FC236}">
                <a16:creationId xmlns:a16="http://schemas.microsoft.com/office/drawing/2014/main" id="{BC5C60C2-A4F4-0340-9A2E-30F746BDB5D9}"/>
              </a:ext>
            </a:extLst>
          </p:cNvPr>
          <p:cNvSpPr/>
          <p:nvPr/>
        </p:nvSpPr>
        <p:spPr>
          <a:xfrm>
            <a:off x="4477875" y="2958097"/>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16" name="Straight Arrow Connector 15">
            <a:extLst>
              <a:ext uri="{FF2B5EF4-FFF2-40B4-BE49-F238E27FC236}">
                <a16:creationId xmlns:a16="http://schemas.microsoft.com/office/drawing/2014/main" id="{32BEDCC7-C20D-EE41-8BBE-5B41A98886CC}"/>
              </a:ext>
            </a:extLst>
          </p:cNvPr>
          <p:cNvCxnSpPr>
            <a:cxnSpLocks/>
            <a:stCxn id="10" idx="6"/>
            <a:endCxn id="11" idx="2"/>
          </p:cNvCxnSpPr>
          <p:nvPr/>
        </p:nvCxnSpPr>
        <p:spPr>
          <a:xfrm>
            <a:off x="1153782" y="3222668"/>
            <a:ext cx="434167" cy="0"/>
          </a:xfrm>
          <a:prstGeom prst="straightConnector1">
            <a:avLst/>
          </a:prstGeom>
          <a:ln w="57150">
            <a:tailEnd type="triangle"/>
          </a:ln>
        </p:spPr>
        <p:style>
          <a:lnRef idx="1">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58297D13-95C6-C540-9AD8-404FF88922A2}"/>
              </a:ext>
            </a:extLst>
          </p:cNvPr>
          <p:cNvCxnSpPr>
            <a:cxnSpLocks/>
            <a:stCxn id="11" idx="6"/>
            <a:endCxn id="12" idx="2"/>
          </p:cNvCxnSpPr>
          <p:nvPr/>
        </p:nvCxnSpPr>
        <p:spPr>
          <a:xfrm>
            <a:off x="2117092" y="3222668"/>
            <a:ext cx="434167" cy="0"/>
          </a:xfrm>
          <a:prstGeom prst="straightConnector1">
            <a:avLst/>
          </a:prstGeom>
          <a:ln w="57150">
            <a:tailEnd type="triangle"/>
          </a:ln>
        </p:spPr>
        <p:style>
          <a:lnRef idx="1">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1C2C78AC-B6C2-3A48-9AD8-58594AEA347B}"/>
              </a:ext>
            </a:extLst>
          </p:cNvPr>
          <p:cNvCxnSpPr>
            <a:cxnSpLocks/>
            <a:stCxn id="12" idx="6"/>
            <a:endCxn id="13" idx="2"/>
          </p:cNvCxnSpPr>
          <p:nvPr/>
        </p:nvCxnSpPr>
        <p:spPr>
          <a:xfrm>
            <a:off x="3080401" y="3222668"/>
            <a:ext cx="434167" cy="0"/>
          </a:xfrm>
          <a:prstGeom prst="straightConnector1">
            <a:avLst/>
          </a:prstGeom>
          <a:ln w="57150">
            <a:tailEnd type="triangle"/>
          </a:ln>
        </p:spPr>
        <p:style>
          <a:lnRef idx="1">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929BC05C-A43F-9C44-8015-63133A8BF44A}"/>
              </a:ext>
            </a:extLst>
          </p:cNvPr>
          <p:cNvCxnSpPr>
            <a:cxnSpLocks/>
            <a:stCxn id="13" idx="6"/>
            <a:endCxn id="14" idx="2"/>
          </p:cNvCxnSpPr>
          <p:nvPr/>
        </p:nvCxnSpPr>
        <p:spPr>
          <a:xfrm>
            <a:off x="4043709" y="3222668"/>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DB26C8CA-8919-7C48-958E-90333ECD478D}"/>
              </a:ext>
            </a:extLst>
          </p:cNvPr>
          <p:cNvCxnSpPr>
            <a:cxnSpLocks/>
            <a:endCxn id="10" idx="2"/>
          </p:cNvCxnSpPr>
          <p:nvPr/>
        </p:nvCxnSpPr>
        <p:spPr>
          <a:xfrm>
            <a:off x="285448" y="3222668"/>
            <a:ext cx="339193" cy="0"/>
          </a:xfrm>
          <a:prstGeom prst="straightConnector1">
            <a:avLst/>
          </a:prstGeom>
          <a:ln w="57150">
            <a:tailEnd type="triangle"/>
          </a:ln>
        </p:spPr>
        <p:style>
          <a:lnRef idx="1">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471E1118-4E4A-1D47-8683-96893F091A9B}"/>
              </a:ext>
            </a:extLst>
          </p:cNvPr>
          <p:cNvCxnSpPr>
            <a:cxnSpLocks/>
            <a:stCxn id="14" idx="6"/>
            <a:endCxn id="34" idx="1"/>
          </p:cNvCxnSpPr>
          <p:nvPr/>
        </p:nvCxnSpPr>
        <p:spPr>
          <a:xfrm>
            <a:off x="5007016" y="3222668"/>
            <a:ext cx="290091" cy="22368"/>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34" name="TextBox 33">
            <a:extLst>
              <a:ext uri="{FF2B5EF4-FFF2-40B4-BE49-F238E27FC236}">
                <a16:creationId xmlns:a16="http://schemas.microsoft.com/office/drawing/2014/main" id="{9EBB9D9C-83A2-8B45-860E-0DA22287DDCA}"/>
              </a:ext>
            </a:extLst>
          </p:cNvPr>
          <p:cNvSpPr txBox="1"/>
          <p:nvPr/>
        </p:nvSpPr>
        <p:spPr>
          <a:xfrm>
            <a:off x="5297107" y="3091147"/>
            <a:ext cx="622286" cy="307777"/>
          </a:xfrm>
          <a:prstGeom prst="rect">
            <a:avLst/>
          </a:prstGeom>
        </p:spPr>
        <p:txBody>
          <a:bodyPr wrap="none" rtlCol="0">
            <a:spAutoFit/>
          </a:bodyPr>
          <a:lstStyle/>
          <a:p>
            <a:pPr defTabSz="914377">
              <a:defRPr/>
            </a:pPr>
            <a:r>
              <a:rPr lang="en-US" sz="1400">
                <a:solidFill>
                  <a:prstClr val="white">
                    <a:lumMod val="65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sp>
        <p:nvSpPr>
          <p:cNvPr id="43" name="Regular Pentagon 42">
            <a:extLst>
              <a:ext uri="{FF2B5EF4-FFF2-40B4-BE49-F238E27FC236}">
                <a16:creationId xmlns:a16="http://schemas.microsoft.com/office/drawing/2014/main" id="{D2AD0941-D111-804E-B80B-20E8A7AE008D}"/>
              </a:ext>
            </a:extLst>
          </p:cNvPr>
          <p:cNvSpPr/>
          <p:nvPr/>
        </p:nvSpPr>
        <p:spPr>
          <a:xfrm>
            <a:off x="4463338"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44" name="Regular Pentagon 43">
            <a:extLst>
              <a:ext uri="{FF2B5EF4-FFF2-40B4-BE49-F238E27FC236}">
                <a16:creationId xmlns:a16="http://schemas.microsoft.com/office/drawing/2014/main" id="{D294145F-19B7-F443-8F1D-33F1B29AF8BF}"/>
              </a:ext>
            </a:extLst>
          </p:cNvPr>
          <p:cNvSpPr/>
          <p:nvPr/>
        </p:nvSpPr>
        <p:spPr>
          <a:xfrm>
            <a:off x="3500030"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45" name="Regular Pentagon 44">
            <a:extLst>
              <a:ext uri="{FF2B5EF4-FFF2-40B4-BE49-F238E27FC236}">
                <a16:creationId xmlns:a16="http://schemas.microsoft.com/office/drawing/2014/main" id="{0DDB1639-A872-644F-B108-D4E3E3578022}"/>
              </a:ext>
            </a:extLst>
          </p:cNvPr>
          <p:cNvSpPr/>
          <p:nvPr/>
        </p:nvSpPr>
        <p:spPr>
          <a:xfrm>
            <a:off x="2536721" y="3777258"/>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46" name="Regular Pentagon 45">
            <a:extLst>
              <a:ext uri="{FF2B5EF4-FFF2-40B4-BE49-F238E27FC236}">
                <a16:creationId xmlns:a16="http://schemas.microsoft.com/office/drawing/2014/main" id="{05483914-19B9-FB4E-A613-A6CC273A3047}"/>
              </a:ext>
            </a:extLst>
          </p:cNvPr>
          <p:cNvSpPr/>
          <p:nvPr/>
        </p:nvSpPr>
        <p:spPr>
          <a:xfrm>
            <a:off x="1573413" y="3777258"/>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47" name="Regular Pentagon 46">
            <a:extLst>
              <a:ext uri="{FF2B5EF4-FFF2-40B4-BE49-F238E27FC236}">
                <a16:creationId xmlns:a16="http://schemas.microsoft.com/office/drawing/2014/main" id="{81C96D68-8ADE-324D-B558-FB465F4234CE}"/>
              </a:ext>
            </a:extLst>
          </p:cNvPr>
          <p:cNvSpPr/>
          <p:nvPr/>
        </p:nvSpPr>
        <p:spPr>
          <a:xfrm>
            <a:off x="610105" y="3777258"/>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49" name="Rectangle 48">
            <a:extLst>
              <a:ext uri="{FF2B5EF4-FFF2-40B4-BE49-F238E27FC236}">
                <a16:creationId xmlns:a16="http://schemas.microsoft.com/office/drawing/2014/main" id="{E0BB22F6-96EC-1349-AD95-BAB2BEB08AFB}"/>
              </a:ext>
            </a:extLst>
          </p:cNvPr>
          <p:cNvSpPr/>
          <p:nvPr/>
        </p:nvSpPr>
        <p:spPr>
          <a:xfrm>
            <a:off x="5419430" y="3600444"/>
            <a:ext cx="731520" cy="227421"/>
          </a:xfrm>
          <a:prstGeom prst="rect">
            <a:avLst/>
          </a:prstGeom>
          <a:solidFill>
            <a:schemeClr val="bg1">
              <a:lumMod val="75000"/>
            </a:schemeClr>
          </a:solidFill>
          <a:ln>
            <a:solidFill>
              <a:schemeClr val="bg1">
                <a:lumMod val="6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77">
              <a:defRPr/>
            </a:pPr>
            <a:r>
              <a:rPr lang="en-US" sz="1400">
                <a:solidFill>
                  <a:prstClr val="white"/>
                </a:solidFill>
                <a:latin typeface="Helvetica Neue" panose="02000503000000020004" pitchFamily="2" charset="0"/>
                <a:ea typeface="Helvetica Neue" panose="02000503000000020004" pitchFamily="2" charset="0"/>
                <a:cs typeface="Helvetica Neue" panose="02000503000000020004" pitchFamily="2" charset="0"/>
              </a:rPr>
              <a:t>Loss</a:t>
            </a:r>
          </a:p>
        </p:txBody>
      </p:sp>
      <p:cxnSp>
        <p:nvCxnSpPr>
          <p:cNvPr id="58" name="Straight Arrow Connector 57">
            <a:extLst>
              <a:ext uri="{FF2B5EF4-FFF2-40B4-BE49-F238E27FC236}">
                <a16:creationId xmlns:a16="http://schemas.microsoft.com/office/drawing/2014/main" id="{033C5854-5EE9-9F4D-B335-4545162AC38C}"/>
              </a:ext>
            </a:extLst>
          </p:cNvPr>
          <p:cNvCxnSpPr>
            <a:cxnSpLocks/>
            <a:stCxn id="43" idx="1"/>
            <a:endCxn id="44" idx="5"/>
          </p:cNvCxnSpPr>
          <p:nvPr/>
        </p:nvCxnSpPr>
        <p:spPr>
          <a:xfrm flipH="1">
            <a:off x="4058244" y="3980324"/>
            <a:ext cx="405095" cy="0"/>
          </a:xfrm>
          <a:prstGeom prst="straightConnector1">
            <a:avLst/>
          </a:prstGeom>
          <a:ln w="57150">
            <a:solidFill>
              <a:schemeClr val="accent6"/>
            </a:solidFill>
            <a:tailEnd type="triangle"/>
          </a:ln>
        </p:spPr>
        <p:style>
          <a:lnRef idx="1">
            <a:schemeClr val="accent1"/>
          </a:lnRef>
          <a:fillRef idx="0">
            <a:schemeClr val="accent1"/>
          </a:fillRef>
          <a:effectRef idx="1">
            <a:schemeClr val="accent1"/>
          </a:effectRef>
          <a:fontRef idx="minor">
            <a:schemeClr val="tx1"/>
          </a:fontRef>
        </p:style>
      </p:cxnSp>
      <p:cxnSp>
        <p:nvCxnSpPr>
          <p:cNvPr id="61" name="Straight Arrow Connector 60">
            <a:extLst>
              <a:ext uri="{FF2B5EF4-FFF2-40B4-BE49-F238E27FC236}">
                <a16:creationId xmlns:a16="http://schemas.microsoft.com/office/drawing/2014/main" id="{F41314AF-2B72-2144-A582-A2AEFCECF18D}"/>
              </a:ext>
            </a:extLst>
          </p:cNvPr>
          <p:cNvCxnSpPr>
            <a:cxnSpLocks/>
            <a:stCxn id="44" idx="1"/>
            <a:endCxn id="45" idx="5"/>
          </p:cNvCxnSpPr>
          <p:nvPr/>
        </p:nvCxnSpPr>
        <p:spPr>
          <a:xfrm flipH="1">
            <a:off x="3094936" y="3980324"/>
            <a:ext cx="405095" cy="0"/>
          </a:xfrm>
          <a:prstGeom prst="straightConnector1">
            <a:avLst/>
          </a:prstGeom>
          <a:ln w="57150">
            <a:solidFill>
              <a:schemeClr val="bg2">
                <a:lumMod val="7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64" name="Straight Arrow Connector 63">
            <a:extLst>
              <a:ext uri="{FF2B5EF4-FFF2-40B4-BE49-F238E27FC236}">
                <a16:creationId xmlns:a16="http://schemas.microsoft.com/office/drawing/2014/main" id="{8FCD0C95-95BD-0B4D-88A4-68E746060BB3}"/>
              </a:ext>
            </a:extLst>
          </p:cNvPr>
          <p:cNvCxnSpPr>
            <a:cxnSpLocks/>
            <a:stCxn id="45" idx="1"/>
            <a:endCxn id="46" idx="5"/>
          </p:cNvCxnSpPr>
          <p:nvPr/>
        </p:nvCxnSpPr>
        <p:spPr>
          <a:xfrm flipH="1">
            <a:off x="2131628" y="3980324"/>
            <a:ext cx="405095"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26339309-3E90-094D-B410-6756321FCC8B}"/>
              </a:ext>
            </a:extLst>
          </p:cNvPr>
          <p:cNvCxnSpPr>
            <a:cxnSpLocks/>
            <a:stCxn id="46" idx="1"/>
            <a:endCxn id="47" idx="5"/>
          </p:cNvCxnSpPr>
          <p:nvPr/>
        </p:nvCxnSpPr>
        <p:spPr>
          <a:xfrm flipH="1">
            <a:off x="1168318" y="3980324"/>
            <a:ext cx="405095"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FAE7F248-988E-4044-8C6C-28149E7ADD70}"/>
              </a:ext>
            </a:extLst>
          </p:cNvPr>
          <p:cNvCxnSpPr>
            <a:cxnSpLocks/>
            <a:stCxn id="14" idx="4"/>
            <a:endCxn id="43" idx="0"/>
          </p:cNvCxnSpPr>
          <p:nvPr/>
        </p:nvCxnSpPr>
        <p:spPr>
          <a:xfrm>
            <a:off x="4742446"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4" name="Straight Arrow Connector 73">
            <a:extLst>
              <a:ext uri="{FF2B5EF4-FFF2-40B4-BE49-F238E27FC236}">
                <a16:creationId xmlns:a16="http://schemas.microsoft.com/office/drawing/2014/main" id="{339A133B-24A5-7A44-93EC-19336AA5FBD5}"/>
              </a:ext>
            </a:extLst>
          </p:cNvPr>
          <p:cNvCxnSpPr>
            <a:cxnSpLocks/>
            <a:stCxn id="13" idx="4"/>
            <a:endCxn id="44" idx="0"/>
          </p:cNvCxnSpPr>
          <p:nvPr/>
        </p:nvCxnSpPr>
        <p:spPr>
          <a:xfrm>
            <a:off x="3779136" y="3487239"/>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9B8F4B34-2D32-2648-BC85-25A03EA7A8F5}"/>
              </a:ext>
            </a:extLst>
          </p:cNvPr>
          <p:cNvCxnSpPr>
            <a:cxnSpLocks/>
            <a:stCxn id="12" idx="4"/>
            <a:endCxn id="45" idx="0"/>
          </p:cNvCxnSpPr>
          <p:nvPr/>
        </p:nvCxnSpPr>
        <p:spPr>
          <a:xfrm>
            <a:off x="2815828"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80" name="Straight Arrow Connector 79">
            <a:extLst>
              <a:ext uri="{FF2B5EF4-FFF2-40B4-BE49-F238E27FC236}">
                <a16:creationId xmlns:a16="http://schemas.microsoft.com/office/drawing/2014/main" id="{31D9B38B-35AD-3649-931E-7DDB56C0B82E}"/>
              </a:ext>
            </a:extLst>
          </p:cNvPr>
          <p:cNvCxnSpPr>
            <a:cxnSpLocks/>
            <a:stCxn id="11" idx="4"/>
            <a:endCxn id="46" idx="0"/>
          </p:cNvCxnSpPr>
          <p:nvPr/>
        </p:nvCxnSpPr>
        <p:spPr>
          <a:xfrm>
            <a:off x="1852519"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83" name="Straight Arrow Connector 82">
            <a:extLst>
              <a:ext uri="{FF2B5EF4-FFF2-40B4-BE49-F238E27FC236}">
                <a16:creationId xmlns:a16="http://schemas.microsoft.com/office/drawing/2014/main" id="{125AA7F5-A40B-104E-B6D4-BB278A9433BE}"/>
              </a:ext>
            </a:extLst>
          </p:cNvPr>
          <p:cNvCxnSpPr>
            <a:cxnSpLocks/>
            <a:stCxn id="10" idx="4"/>
            <a:endCxn id="47" idx="0"/>
          </p:cNvCxnSpPr>
          <p:nvPr/>
        </p:nvCxnSpPr>
        <p:spPr>
          <a:xfrm>
            <a:off x="889211"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86" name="TextBox 85">
            <a:extLst>
              <a:ext uri="{FF2B5EF4-FFF2-40B4-BE49-F238E27FC236}">
                <a16:creationId xmlns:a16="http://schemas.microsoft.com/office/drawing/2014/main" id="{E5607B8E-788D-2040-8CC7-00DE80E5A839}"/>
              </a:ext>
            </a:extLst>
          </p:cNvPr>
          <p:cNvSpPr txBox="1"/>
          <p:nvPr/>
        </p:nvSpPr>
        <p:spPr>
          <a:xfrm>
            <a:off x="2174839" y="2465013"/>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87" name="TextBox 86">
            <a:extLst>
              <a:ext uri="{FF2B5EF4-FFF2-40B4-BE49-F238E27FC236}">
                <a16:creationId xmlns:a16="http://schemas.microsoft.com/office/drawing/2014/main" id="{BB6719D5-C65D-9240-B1F8-B80D5DBA4A0C}"/>
              </a:ext>
            </a:extLst>
          </p:cNvPr>
          <p:cNvSpPr txBox="1"/>
          <p:nvPr/>
        </p:nvSpPr>
        <p:spPr>
          <a:xfrm>
            <a:off x="2044688" y="4412592"/>
            <a:ext cx="2081211" cy="400110"/>
          </a:xfrm>
          <a:prstGeom prst="rect">
            <a:avLst/>
          </a:prstGeom>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sp>
        <p:nvSpPr>
          <p:cNvPr id="48" name="Oval 47">
            <a:extLst>
              <a:ext uri="{FF2B5EF4-FFF2-40B4-BE49-F238E27FC236}">
                <a16:creationId xmlns:a16="http://schemas.microsoft.com/office/drawing/2014/main" id="{15C43ADF-79FB-274F-860C-349F481E57BC}"/>
              </a:ext>
            </a:extLst>
          </p:cNvPr>
          <p:cNvSpPr/>
          <p:nvPr/>
        </p:nvSpPr>
        <p:spPr>
          <a:xfrm>
            <a:off x="6591406" y="4864724"/>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53" name="Oval 52">
            <a:extLst>
              <a:ext uri="{FF2B5EF4-FFF2-40B4-BE49-F238E27FC236}">
                <a16:creationId xmlns:a16="http://schemas.microsoft.com/office/drawing/2014/main" id="{9E9C8497-05CE-AC49-9728-A0888E513D96}"/>
              </a:ext>
            </a:extLst>
          </p:cNvPr>
          <p:cNvSpPr/>
          <p:nvPr/>
        </p:nvSpPr>
        <p:spPr>
          <a:xfrm>
            <a:off x="7000070" y="4368386"/>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55" name="Oval 54">
            <a:extLst>
              <a:ext uri="{FF2B5EF4-FFF2-40B4-BE49-F238E27FC236}">
                <a16:creationId xmlns:a16="http://schemas.microsoft.com/office/drawing/2014/main" id="{3F2FE32C-64D1-BB42-BCEA-45D2CF39D529}"/>
              </a:ext>
            </a:extLst>
          </p:cNvPr>
          <p:cNvSpPr/>
          <p:nvPr/>
        </p:nvSpPr>
        <p:spPr>
          <a:xfrm>
            <a:off x="7408734" y="3872048"/>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56" name="Oval 55">
            <a:extLst>
              <a:ext uri="{FF2B5EF4-FFF2-40B4-BE49-F238E27FC236}">
                <a16:creationId xmlns:a16="http://schemas.microsoft.com/office/drawing/2014/main" id="{9CD62614-EF3C-214A-A1A3-0B92D235C062}"/>
              </a:ext>
            </a:extLst>
          </p:cNvPr>
          <p:cNvSpPr/>
          <p:nvPr/>
        </p:nvSpPr>
        <p:spPr>
          <a:xfrm>
            <a:off x="7817398" y="3375712"/>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57" name="Oval 56">
            <a:extLst>
              <a:ext uri="{FF2B5EF4-FFF2-40B4-BE49-F238E27FC236}">
                <a16:creationId xmlns:a16="http://schemas.microsoft.com/office/drawing/2014/main" id="{2CFFDF61-8690-CC4D-B2FF-7B0BCEC222FE}"/>
              </a:ext>
            </a:extLst>
          </p:cNvPr>
          <p:cNvSpPr/>
          <p:nvPr/>
        </p:nvSpPr>
        <p:spPr>
          <a:xfrm>
            <a:off x="8226062" y="2879375"/>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68" name="Regular Pentagon 67">
            <a:extLst>
              <a:ext uri="{FF2B5EF4-FFF2-40B4-BE49-F238E27FC236}">
                <a16:creationId xmlns:a16="http://schemas.microsoft.com/office/drawing/2014/main" id="{EC749116-84EA-BC41-8E09-2DF39688525C}"/>
              </a:ext>
            </a:extLst>
          </p:cNvPr>
          <p:cNvSpPr/>
          <p:nvPr/>
        </p:nvSpPr>
        <p:spPr>
          <a:xfrm>
            <a:off x="8634725" y="2362853"/>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42" name="Straight Arrow Connector 41">
            <a:extLst>
              <a:ext uri="{FF2B5EF4-FFF2-40B4-BE49-F238E27FC236}">
                <a16:creationId xmlns:a16="http://schemas.microsoft.com/office/drawing/2014/main" id="{5BCE979F-77E4-D549-A1B7-7139AFAF9723}"/>
              </a:ext>
            </a:extLst>
          </p:cNvPr>
          <p:cNvCxnSpPr>
            <a:cxnSpLocks/>
            <a:stCxn id="48" idx="7"/>
            <a:endCxn id="53" idx="3"/>
          </p:cNvCxnSpPr>
          <p:nvPr/>
        </p:nvCxnSpPr>
        <p:spPr>
          <a:xfrm flipV="1">
            <a:off x="6825153" y="4602132"/>
            <a:ext cx="215023" cy="302696"/>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78" name="Straight Arrow Connector 77">
            <a:extLst>
              <a:ext uri="{FF2B5EF4-FFF2-40B4-BE49-F238E27FC236}">
                <a16:creationId xmlns:a16="http://schemas.microsoft.com/office/drawing/2014/main" id="{1D5E96B5-09F1-4B4E-B593-2E47CA01B29F}"/>
              </a:ext>
            </a:extLst>
          </p:cNvPr>
          <p:cNvCxnSpPr>
            <a:cxnSpLocks/>
            <a:stCxn id="53" idx="7"/>
            <a:endCxn id="55" idx="3"/>
          </p:cNvCxnSpPr>
          <p:nvPr/>
        </p:nvCxnSpPr>
        <p:spPr>
          <a:xfrm flipV="1">
            <a:off x="7233817" y="4105796"/>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1" name="Straight Arrow Connector 80">
            <a:extLst>
              <a:ext uri="{FF2B5EF4-FFF2-40B4-BE49-F238E27FC236}">
                <a16:creationId xmlns:a16="http://schemas.microsoft.com/office/drawing/2014/main" id="{0BF73ADD-99DE-534C-8BB2-9D6902185EBB}"/>
              </a:ext>
            </a:extLst>
          </p:cNvPr>
          <p:cNvCxnSpPr>
            <a:cxnSpLocks/>
            <a:stCxn id="55" idx="7"/>
            <a:endCxn id="56" idx="3"/>
          </p:cNvCxnSpPr>
          <p:nvPr/>
        </p:nvCxnSpPr>
        <p:spPr>
          <a:xfrm flipV="1">
            <a:off x="7642481" y="3609459"/>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4" name="Straight Arrow Connector 83">
            <a:extLst>
              <a:ext uri="{FF2B5EF4-FFF2-40B4-BE49-F238E27FC236}">
                <a16:creationId xmlns:a16="http://schemas.microsoft.com/office/drawing/2014/main" id="{FFD50F20-1523-A141-BFE0-1ED2A152BDA0}"/>
              </a:ext>
            </a:extLst>
          </p:cNvPr>
          <p:cNvCxnSpPr>
            <a:cxnSpLocks/>
            <a:stCxn id="56" idx="7"/>
            <a:endCxn id="57" idx="3"/>
          </p:cNvCxnSpPr>
          <p:nvPr/>
        </p:nvCxnSpPr>
        <p:spPr>
          <a:xfrm flipV="1">
            <a:off x="8051145" y="3113123"/>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8" name="Straight Arrow Connector 87">
            <a:extLst>
              <a:ext uri="{FF2B5EF4-FFF2-40B4-BE49-F238E27FC236}">
                <a16:creationId xmlns:a16="http://schemas.microsoft.com/office/drawing/2014/main" id="{41B3DA84-DFFC-3E4C-B083-112E4B353CAA}"/>
              </a:ext>
            </a:extLst>
          </p:cNvPr>
          <p:cNvCxnSpPr>
            <a:cxnSpLocks/>
            <a:stCxn id="57" idx="7"/>
            <a:endCxn id="68" idx="2"/>
          </p:cNvCxnSpPr>
          <p:nvPr/>
        </p:nvCxnSpPr>
        <p:spPr>
          <a:xfrm flipV="1">
            <a:off x="8459810" y="2656890"/>
            <a:ext cx="239775" cy="262591"/>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76" name="Regular Pentagon 75">
            <a:extLst>
              <a:ext uri="{FF2B5EF4-FFF2-40B4-BE49-F238E27FC236}">
                <a16:creationId xmlns:a16="http://schemas.microsoft.com/office/drawing/2014/main" id="{51649C6D-1D05-9841-AD52-94672334B8AE}"/>
              </a:ext>
            </a:extLst>
          </p:cNvPr>
          <p:cNvSpPr/>
          <p:nvPr/>
        </p:nvSpPr>
        <p:spPr>
          <a:xfrm>
            <a:off x="9328142" y="2362852"/>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cxnSp>
        <p:nvCxnSpPr>
          <p:cNvPr id="79" name="Straight Arrow Connector 78">
            <a:extLst>
              <a:ext uri="{FF2B5EF4-FFF2-40B4-BE49-F238E27FC236}">
                <a16:creationId xmlns:a16="http://schemas.microsoft.com/office/drawing/2014/main" id="{ABBC5B71-87DF-2C4E-9BA9-4E5A7B1F8A54}"/>
              </a:ext>
            </a:extLst>
          </p:cNvPr>
          <p:cNvCxnSpPr>
            <a:cxnSpLocks/>
            <a:stCxn id="68" idx="5"/>
            <a:endCxn id="76" idx="1"/>
          </p:cNvCxnSpPr>
          <p:nvPr/>
        </p:nvCxnSpPr>
        <p:spPr>
          <a:xfrm flipV="1">
            <a:off x="8974337" y="2475165"/>
            <a:ext cx="353807" cy="1"/>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92" name="TextBox 91">
            <a:extLst>
              <a:ext uri="{FF2B5EF4-FFF2-40B4-BE49-F238E27FC236}">
                <a16:creationId xmlns:a16="http://schemas.microsoft.com/office/drawing/2014/main" id="{025565A7-6043-934C-B10F-DDA1AEC1174F}"/>
              </a:ext>
            </a:extLst>
          </p:cNvPr>
          <p:cNvSpPr txBox="1"/>
          <p:nvPr/>
        </p:nvSpPr>
        <p:spPr>
          <a:xfrm>
            <a:off x="11180071" y="5001649"/>
            <a:ext cx="726481"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Time</a:t>
            </a:r>
          </a:p>
        </p:txBody>
      </p:sp>
      <p:cxnSp>
        <p:nvCxnSpPr>
          <p:cNvPr id="93" name="Straight Arrow Connector 92">
            <a:extLst>
              <a:ext uri="{FF2B5EF4-FFF2-40B4-BE49-F238E27FC236}">
                <a16:creationId xmlns:a16="http://schemas.microsoft.com/office/drawing/2014/main" id="{5D11C811-0C1F-0E44-9D43-127ACA8D35F3}"/>
              </a:ext>
            </a:extLst>
          </p:cNvPr>
          <p:cNvCxnSpPr>
            <a:cxnSpLocks/>
          </p:cNvCxnSpPr>
          <p:nvPr/>
        </p:nvCxnSpPr>
        <p:spPr>
          <a:xfrm flipV="1">
            <a:off x="6435330" y="2036359"/>
            <a:ext cx="0" cy="3415391"/>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cxnSp>
        <p:nvCxnSpPr>
          <p:cNvPr id="96" name="Straight Arrow Connector 95">
            <a:extLst>
              <a:ext uri="{FF2B5EF4-FFF2-40B4-BE49-F238E27FC236}">
                <a16:creationId xmlns:a16="http://schemas.microsoft.com/office/drawing/2014/main" id="{012DDAC5-DEA1-3C4F-8BD2-A82BC4F55F6F}"/>
              </a:ext>
            </a:extLst>
          </p:cNvPr>
          <p:cNvCxnSpPr>
            <a:cxnSpLocks/>
          </p:cNvCxnSpPr>
          <p:nvPr/>
        </p:nvCxnSpPr>
        <p:spPr>
          <a:xfrm>
            <a:off x="6417223" y="5442528"/>
            <a:ext cx="5438835" cy="0"/>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cxnSp>
        <p:nvCxnSpPr>
          <p:cNvPr id="91" name="Curved Connector 90">
            <a:extLst>
              <a:ext uri="{FF2B5EF4-FFF2-40B4-BE49-F238E27FC236}">
                <a16:creationId xmlns:a16="http://schemas.microsoft.com/office/drawing/2014/main" id="{57301A09-8173-1F41-8C81-16F1C345DF6C}"/>
              </a:ext>
            </a:extLst>
          </p:cNvPr>
          <p:cNvCxnSpPr>
            <a:cxnSpLocks/>
          </p:cNvCxnSpPr>
          <p:nvPr/>
        </p:nvCxnSpPr>
        <p:spPr>
          <a:xfrm flipV="1">
            <a:off x="8091250" y="2656889"/>
            <a:ext cx="1406699" cy="855749"/>
          </a:xfrm>
          <a:prstGeom prst="curvedConnector2">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5" name="Title 4">
            <a:extLst>
              <a:ext uri="{FF2B5EF4-FFF2-40B4-BE49-F238E27FC236}">
                <a16:creationId xmlns:a16="http://schemas.microsoft.com/office/drawing/2014/main" id="{DE63A7E1-2325-914D-2B94-4F90DE463C08}"/>
              </a:ext>
            </a:extLst>
          </p:cNvPr>
          <p:cNvSpPr>
            <a:spLocks noGrp="1"/>
          </p:cNvSpPr>
          <p:nvPr>
            <p:ph type="title"/>
          </p:nvPr>
        </p:nvSpPr>
        <p:spPr/>
        <p:txBody>
          <a:bodyPr/>
          <a:lstStyle/>
          <a:p>
            <a:r>
              <a:rPr lang="en-US"/>
              <a:t>Using Activations During Backward Pass</a:t>
            </a:r>
          </a:p>
        </p:txBody>
      </p:sp>
      <p:sp>
        <p:nvSpPr>
          <p:cNvPr id="2" name="Slide Number Placeholder 1">
            <a:extLst>
              <a:ext uri="{FF2B5EF4-FFF2-40B4-BE49-F238E27FC236}">
                <a16:creationId xmlns:a16="http://schemas.microsoft.com/office/drawing/2014/main" id="{A3C32373-F8F3-2449-98A5-93C0291B1C8B}"/>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47</a:t>
            </a:fld>
            <a:endParaRPr lang="en-US" kern="1200">
              <a:solidFill>
                <a:prstClr val="black">
                  <a:lumMod val="50000"/>
                  <a:lumOff val="50000"/>
                </a:prstClr>
              </a:solidFill>
            </a:endParaRPr>
          </a:p>
        </p:txBody>
      </p:sp>
      <p:sp>
        <p:nvSpPr>
          <p:cNvPr id="8" name="TextBox 7">
            <a:extLst>
              <a:ext uri="{FF2B5EF4-FFF2-40B4-BE49-F238E27FC236}">
                <a16:creationId xmlns:a16="http://schemas.microsoft.com/office/drawing/2014/main" id="{91A628A0-44C8-F8AE-69C6-A98D1788B681}"/>
              </a:ext>
            </a:extLst>
          </p:cNvPr>
          <p:cNvSpPr txBox="1"/>
          <p:nvPr/>
        </p:nvSpPr>
        <p:spPr>
          <a:xfrm>
            <a:off x="5814438" y="1760019"/>
            <a:ext cx="1087157"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Memory</a:t>
            </a:r>
          </a:p>
        </p:txBody>
      </p:sp>
    </p:spTree>
    <p:extLst>
      <p:ext uri="{BB962C8B-B14F-4D97-AF65-F5344CB8AC3E}">
        <p14:creationId xmlns:p14="http://schemas.microsoft.com/office/powerpoint/2010/main" val="1187577722"/>
      </p:ext>
    </p:extLst>
  </p:cSld>
  <p:clrMapOvr>
    <a:masterClrMapping/>
  </p:clrMapOvr>
  <mc:AlternateContent xmlns:mc="http://schemas.openxmlformats.org/markup-compatibility/2006">
    <mc:Choice xmlns:p159="http://schemas.microsoft.com/office/powerpoint/2015/09/main" Requires="p159">
      <p:transition advTm="1000">
        <p159:morph option="byObject"/>
      </p:transition>
    </mc:Choice>
    <mc:Fallback>
      <p:transition advTm="1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1" name="Straight Arrow Connector 50">
            <a:extLst>
              <a:ext uri="{FF2B5EF4-FFF2-40B4-BE49-F238E27FC236}">
                <a16:creationId xmlns:a16="http://schemas.microsoft.com/office/drawing/2014/main" id="{AB8023E9-E8FA-8F48-9FA8-BE0210E532CA}"/>
              </a:ext>
            </a:extLst>
          </p:cNvPr>
          <p:cNvCxnSpPr>
            <a:cxnSpLocks/>
            <a:stCxn id="14" idx="6"/>
            <a:endCxn id="49" idx="1"/>
          </p:cNvCxnSpPr>
          <p:nvPr/>
        </p:nvCxnSpPr>
        <p:spPr>
          <a:xfrm>
            <a:off x="5007017" y="3222668"/>
            <a:ext cx="412413" cy="491487"/>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54" name="Straight Arrow Connector 53">
            <a:extLst>
              <a:ext uri="{FF2B5EF4-FFF2-40B4-BE49-F238E27FC236}">
                <a16:creationId xmlns:a16="http://schemas.microsoft.com/office/drawing/2014/main" id="{19D91FC4-5DFC-6F44-B9C4-3136E155EA30}"/>
              </a:ext>
            </a:extLst>
          </p:cNvPr>
          <p:cNvCxnSpPr>
            <a:cxnSpLocks/>
            <a:stCxn id="49" idx="1"/>
            <a:endCxn id="43" idx="5"/>
          </p:cNvCxnSpPr>
          <p:nvPr/>
        </p:nvCxnSpPr>
        <p:spPr>
          <a:xfrm flipH="1">
            <a:off x="5021553" y="3714155"/>
            <a:ext cx="397877" cy="266169"/>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10" name="Oval 9">
            <a:extLst>
              <a:ext uri="{FF2B5EF4-FFF2-40B4-BE49-F238E27FC236}">
                <a16:creationId xmlns:a16="http://schemas.microsoft.com/office/drawing/2014/main" id="{B0F7F77E-3581-8546-8CB3-454DF3FE4930}"/>
              </a:ext>
            </a:extLst>
          </p:cNvPr>
          <p:cNvSpPr/>
          <p:nvPr/>
        </p:nvSpPr>
        <p:spPr>
          <a:xfrm>
            <a:off x="624641" y="2958097"/>
            <a:ext cx="529141" cy="529141"/>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11" name="!!B">
            <a:extLst>
              <a:ext uri="{FF2B5EF4-FFF2-40B4-BE49-F238E27FC236}">
                <a16:creationId xmlns:a16="http://schemas.microsoft.com/office/drawing/2014/main" id="{73230EEF-F348-0F44-B8F8-A2C48C1ACFDE}"/>
              </a:ext>
            </a:extLst>
          </p:cNvPr>
          <p:cNvSpPr/>
          <p:nvPr/>
        </p:nvSpPr>
        <p:spPr>
          <a:xfrm>
            <a:off x="1587949" y="2958097"/>
            <a:ext cx="529141" cy="529141"/>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12" name="!!C">
            <a:extLst>
              <a:ext uri="{FF2B5EF4-FFF2-40B4-BE49-F238E27FC236}">
                <a16:creationId xmlns:a16="http://schemas.microsoft.com/office/drawing/2014/main" id="{DCF9120C-2BCC-594C-89DC-D921E7DCAA8D}"/>
              </a:ext>
            </a:extLst>
          </p:cNvPr>
          <p:cNvSpPr/>
          <p:nvPr/>
        </p:nvSpPr>
        <p:spPr>
          <a:xfrm>
            <a:off x="2551258" y="2958097"/>
            <a:ext cx="529141" cy="529141"/>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13" name="!!D">
            <a:extLst>
              <a:ext uri="{FF2B5EF4-FFF2-40B4-BE49-F238E27FC236}">
                <a16:creationId xmlns:a16="http://schemas.microsoft.com/office/drawing/2014/main" id="{0D3BBE44-E856-3740-AE0F-AEC67251EB26}"/>
              </a:ext>
            </a:extLst>
          </p:cNvPr>
          <p:cNvSpPr/>
          <p:nvPr/>
        </p:nvSpPr>
        <p:spPr>
          <a:xfrm>
            <a:off x="3514567" y="2958097"/>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4" name="!!E">
            <a:extLst>
              <a:ext uri="{FF2B5EF4-FFF2-40B4-BE49-F238E27FC236}">
                <a16:creationId xmlns:a16="http://schemas.microsoft.com/office/drawing/2014/main" id="{BC5C60C2-A4F4-0340-9A2E-30F746BDB5D9}"/>
              </a:ext>
            </a:extLst>
          </p:cNvPr>
          <p:cNvSpPr/>
          <p:nvPr/>
        </p:nvSpPr>
        <p:spPr>
          <a:xfrm>
            <a:off x="4477875" y="2958097"/>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16" name="Straight Arrow Connector 15">
            <a:extLst>
              <a:ext uri="{FF2B5EF4-FFF2-40B4-BE49-F238E27FC236}">
                <a16:creationId xmlns:a16="http://schemas.microsoft.com/office/drawing/2014/main" id="{32BEDCC7-C20D-EE41-8BBE-5B41A98886CC}"/>
              </a:ext>
            </a:extLst>
          </p:cNvPr>
          <p:cNvCxnSpPr>
            <a:cxnSpLocks/>
            <a:stCxn id="10" idx="6"/>
            <a:endCxn id="11" idx="2"/>
          </p:cNvCxnSpPr>
          <p:nvPr/>
        </p:nvCxnSpPr>
        <p:spPr>
          <a:xfrm>
            <a:off x="1153782" y="3222668"/>
            <a:ext cx="434167" cy="0"/>
          </a:xfrm>
          <a:prstGeom prst="straightConnector1">
            <a:avLst/>
          </a:prstGeom>
          <a:ln w="57150">
            <a:tailEnd type="triangle"/>
          </a:ln>
        </p:spPr>
        <p:style>
          <a:lnRef idx="1">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58297D13-95C6-C540-9AD8-404FF88922A2}"/>
              </a:ext>
            </a:extLst>
          </p:cNvPr>
          <p:cNvCxnSpPr>
            <a:cxnSpLocks/>
            <a:stCxn id="11" idx="6"/>
            <a:endCxn id="12" idx="2"/>
          </p:cNvCxnSpPr>
          <p:nvPr/>
        </p:nvCxnSpPr>
        <p:spPr>
          <a:xfrm>
            <a:off x="2117092" y="3222668"/>
            <a:ext cx="434167" cy="0"/>
          </a:xfrm>
          <a:prstGeom prst="straightConnector1">
            <a:avLst/>
          </a:prstGeom>
          <a:ln w="57150">
            <a:tailEnd type="triangle"/>
          </a:ln>
        </p:spPr>
        <p:style>
          <a:lnRef idx="1">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1C2C78AC-B6C2-3A48-9AD8-58594AEA347B}"/>
              </a:ext>
            </a:extLst>
          </p:cNvPr>
          <p:cNvCxnSpPr>
            <a:cxnSpLocks/>
            <a:stCxn id="12" idx="6"/>
            <a:endCxn id="13" idx="2"/>
          </p:cNvCxnSpPr>
          <p:nvPr/>
        </p:nvCxnSpPr>
        <p:spPr>
          <a:xfrm>
            <a:off x="3080401" y="3222668"/>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929BC05C-A43F-9C44-8015-63133A8BF44A}"/>
              </a:ext>
            </a:extLst>
          </p:cNvPr>
          <p:cNvCxnSpPr>
            <a:cxnSpLocks/>
            <a:stCxn id="13" idx="6"/>
            <a:endCxn id="14" idx="2"/>
          </p:cNvCxnSpPr>
          <p:nvPr/>
        </p:nvCxnSpPr>
        <p:spPr>
          <a:xfrm>
            <a:off x="4043709" y="3222668"/>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DB26C8CA-8919-7C48-958E-90333ECD478D}"/>
              </a:ext>
            </a:extLst>
          </p:cNvPr>
          <p:cNvCxnSpPr>
            <a:cxnSpLocks/>
            <a:endCxn id="10" idx="2"/>
          </p:cNvCxnSpPr>
          <p:nvPr/>
        </p:nvCxnSpPr>
        <p:spPr>
          <a:xfrm>
            <a:off x="285448" y="3222668"/>
            <a:ext cx="339193" cy="0"/>
          </a:xfrm>
          <a:prstGeom prst="straightConnector1">
            <a:avLst/>
          </a:prstGeom>
          <a:ln w="57150">
            <a:tailEnd type="triangle"/>
          </a:ln>
        </p:spPr>
        <p:style>
          <a:lnRef idx="1">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471E1118-4E4A-1D47-8683-96893F091A9B}"/>
              </a:ext>
            </a:extLst>
          </p:cNvPr>
          <p:cNvCxnSpPr>
            <a:cxnSpLocks/>
            <a:stCxn id="14" idx="6"/>
            <a:endCxn id="34" idx="1"/>
          </p:cNvCxnSpPr>
          <p:nvPr/>
        </p:nvCxnSpPr>
        <p:spPr>
          <a:xfrm>
            <a:off x="5007016" y="3222668"/>
            <a:ext cx="290091" cy="22368"/>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34" name="TextBox 33">
            <a:extLst>
              <a:ext uri="{FF2B5EF4-FFF2-40B4-BE49-F238E27FC236}">
                <a16:creationId xmlns:a16="http://schemas.microsoft.com/office/drawing/2014/main" id="{9EBB9D9C-83A2-8B45-860E-0DA22287DDCA}"/>
              </a:ext>
            </a:extLst>
          </p:cNvPr>
          <p:cNvSpPr txBox="1"/>
          <p:nvPr/>
        </p:nvSpPr>
        <p:spPr>
          <a:xfrm>
            <a:off x="5297107" y="3091147"/>
            <a:ext cx="622286" cy="307777"/>
          </a:xfrm>
          <a:prstGeom prst="rect">
            <a:avLst/>
          </a:prstGeom>
        </p:spPr>
        <p:txBody>
          <a:bodyPr wrap="none" rtlCol="0">
            <a:spAutoFit/>
          </a:bodyPr>
          <a:lstStyle/>
          <a:p>
            <a:pPr defTabSz="914377">
              <a:defRPr/>
            </a:pPr>
            <a:r>
              <a:rPr lang="en-US" sz="1400">
                <a:solidFill>
                  <a:prstClr val="white">
                    <a:lumMod val="65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sp>
        <p:nvSpPr>
          <p:cNvPr id="43" name="Regular Pentagon 42">
            <a:extLst>
              <a:ext uri="{FF2B5EF4-FFF2-40B4-BE49-F238E27FC236}">
                <a16:creationId xmlns:a16="http://schemas.microsoft.com/office/drawing/2014/main" id="{D2AD0941-D111-804E-B80B-20E8A7AE008D}"/>
              </a:ext>
            </a:extLst>
          </p:cNvPr>
          <p:cNvSpPr/>
          <p:nvPr/>
        </p:nvSpPr>
        <p:spPr>
          <a:xfrm>
            <a:off x="4463338"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44" name="Regular Pentagon 43">
            <a:extLst>
              <a:ext uri="{FF2B5EF4-FFF2-40B4-BE49-F238E27FC236}">
                <a16:creationId xmlns:a16="http://schemas.microsoft.com/office/drawing/2014/main" id="{D294145F-19B7-F443-8F1D-33F1B29AF8BF}"/>
              </a:ext>
            </a:extLst>
          </p:cNvPr>
          <p:cNvSpPr/>
          <p:nvPr/>
        </p:nvSpPr>
        <p:spPr>
          <a:xfrm>
            <a:off x="3500030"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45" name="Regular Pentagon 44">
            <a:extLst>
              <a:ext uri="{FF2B5EF4-FFF2-40B4-BE49-F238E27FC236}">
                <a16:creationId xmlns:a16="http://schemas.microsoft.com/office/drawing/2014/main" id="{0DDB1639-A872-644F-B108-D4E3E3578022}"/>
              </a:ext>
            </a:extLst>
          </p:cNvPr>
          <p:cNvSpPr/>
          <p:nvPr/>
        </p:nvSpPr>
        <p:spPr>
          <a:xfrm>
            <a:off x="2536721"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46" name="Regular Pentagon 45">
            <a:extLst>
              <a:ext uri="{FF2B5EF4-FFF2-40B4-BE49-F238E27FC236}">
                <a16:creationId xmlns:a16="http://schemas.microsoft.com/office/drawing/2014/main" id="{05483914-19B9-FB4E-A613-A6CC273A3047}"/>
              </a:ext>
            </a:extLst>
          </p:cNvPr>
          <p:cNvSpPr/>
          <p:nvPr/>
        </p:nvSpPr>
        <p:spPr>
          <a:xfrm>
            <a:off x="1573413" y="3777258"/>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47" name="Regular Pentagon 46">
            <a:extLst>
              <a:ext uri="{FF2B5EF4-FFF2-40B4-BE49-F238E27FC236}">
                <a16:creationId xmlns:a16="http://schemas.microsoft.com/office/drawing/2014/main" id="{81C96D68-8ADE-324D-B558-FB465F4234CE}"/>
              </a:ext>
            </a:extLst>
          </p:cNvPr>
          <p:cNvSpPr/>
          <p:nvPr/>
        </p:nvSpPr>
        <p:spPr>
          <a:xfrm>
            <a:off x="610105" y="3777258"/>
            <a:ext cx="558215" cy="531635"/>
          </a:xfrm>
          <a:prstGeom prst="pentagon">
            <a:avLst/>
          </a:prstGeom>
          <a:solidFill>
            <a:schemeClr val="bg1">
              <a:lumMod val="75000"/>
            </a:schemeClr>
          </a:solidFill>
          <a:ln>
            <a:solidFill>
              <a:schemeClr val="bg1">
                <a:lumMod val="65000"/>
              </a:schemeClr>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49" name="Rectangle 48">
            <a:extLst>
              <a:ext uri="{FF2B5EF4-FFF2-40B4-BE49-F238E27FC236}">
                <a16:creationId xmlns:a16="http://schemas.microsoft.com/office/drawing/2014/main" id="{E0BB22F6-96EC-1349-AD95-BAB2BEB08AFB}"/>
              </a:ext>
            </a:extLst>
          </p:cNvPr>
          <p:cNvSpPr/>
          <p:nvPr/>
        </p:nvSpPr>
        <p:spPr>
          <a:xfrm>
            <a:off x="5419430" y="3600444"/>
            <a:ext cx="731520" cy="227421"/>
          </a:xfrm>
          <a:prstGeom prst="rect">
            <a:avLst/>
          </a:prstGeom>
          <a:solidFill>
            <a:schemeClr val="bg1">
              <a:lumMod val="75000"/>
            </a:schemeClr>
          </a:solidFill>
          <a:ln>
            <a:solidFill>
              <a:schemeClr val="bg1">
                <a:lumMod val="6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77">
              <a:defRPr/>
            </a:pPr>
            <a:r>
              <a:rPr lang="en-US" sz="1400">
                <a:solidFill>
                  <a:prstClr val="white"/>
                </a:solidFill>
                <a:latin typeface="Helvetica Neue" panose="02000503000000020004" pitchFamily="2" charset="0"/>
                <a:ea typeface="Helvetica Neue" panose="02000503000000020004" pitchFamily="2" charset="0"/>
                <a:cs typeface="Helvetica Neue" panose="02000503000000020004" pitchFamily="2" charset="0"/>
              </a:rPr>
              <a:t>Loss</a:t>
            </a:r>
          </a:p>
        </p:txBody>
      </p:sp>
      <p:cxnSp>
        <p:nvCxnSpPr>
          <p:cNvPr id="58" name="Straight Arrow Connector 57">
            <a:extLst>
              <a:ext uri="{FF2B5EF4-FFF2-40B4-BE49-F238E27FC236}">
                <a16:creationId xmlns:a16="http://schemas.microsoft.com/office/drawing/2014/main" id="{033C5854-5EE9-9F4D-B335-4545162AC38C}"/>
              </a:ext>
            </a:extLst>
          </p:cNvPr>
          <p:cNvCxnSpPr>
            <a:cxnSpLocks/>
            <a:stCxn id="43" idx="1"/>
            <a:endCxn id="44" idx="5"/>
          </p:cNvCxnSpPr>
          <p:nvPr/>
        </p:nvCxnSpPr>
        <p:spPr>
          <a:xfrm flipH="1">
            <a:off x="4058244" y="3980324"/>
            <a:ext cx="405095" cy="0"/>
          </a:xfrm>
          <a:prstGeom prst="straightConnector1">
            <a:avLst/>
          </a:prstGeom>
          <a:ln w="57150">
            <a:solidFill>
              <a:schemeClr val="accent6"/>
            </a:solidFill>
            <a:tailEnd type="triangle"/>
          </a:ln>
        </p:spPr>
        <p:style>
          <a:lnRef idx="1">
            <a:schemeClr val="accent1"/>
          </a:lnRef>
          <a:fillRef idx="0">
            <a:schemeClr val="accent1"/>
          </a:fillRef>
          <a:effectRef idx="1">
            <a:schemeClr val="accent1"/>
          </a:effectRef>
          <a:fontRef idx="minor">
            <a:schemeClr val="tx1"/>
          </a:fontRef>
        </p:style>
      </p:cxnSp>
      <p:cxnSp>
        <p:nvCxnSpPr>
          <p:cNvPr id="61" name="Straight Arrow Connector 60">
            <a:extLst>
              <a:ext uri="{FF2B5EF4-FFF2-40B4-BE49-F238E27FC236}">
                <a16:creationId xmlns:a16="http://schemas.microsoft.com/office/drawing/2014/main" id="{F41314AF-2B72-2144-A582-A2AEFCECF18D}"/>
              </a:ext>
            </a:extLst>
          </p:cNvPr>
          <p:cNvCxnSpPr>
            <a:cxnSpLocks/>
            <a:stCxn id="44" idx="1"/>
            <a:endCxn id="45" idx="5"/>
          </p:cNvCxnSpPr>
          <p:nvPr/>
        </p:nvCxnSpPr>
        <p:spPr>
          <a:xfrm flipH="1">
            <a:off x="3094936" y="3980324"/>
            <a:ext cx="405095" cy="0"/>
          </a:xfrm>
          <a:prstGeom prst="straightConnector1">
            <a:avLst/>
          </a:prstGeom>
          <a:ln w="57150">
            <a:solidFill>
              <a:schemeClr val="accent6"/>
            </a:solidFill>
            <a:tailEnd type="triangle"/>
          </a:ln>
        </p:spPr>
        <p:style>
          <a:lnRef idx="1">
            <a:schemeClr val="accent1"/>
          </a:lnRef>
          <a:fillRef idx="0">
            <a:schemeClr val="accent1"/>
          </a:fillRef>
          <a:effectRef idx="1">
            <a:schemeClr val="accent1"/>
          </a:effectRef>
          <a:fontRef idx="minor">
            <a:schemeClr val="tx1"/>
          </a:fontRef>
        </p:style>
      </p:cxnSp>
      <p:cxnSp>
        <p:nvCxnSpPr>
          <p:cNvPr id="64" name="Straight Arrow Connector 63">
            <a:extLst>
              <a:ext uri="{FF2B5EF4-FFF2-40B4-BE49-F238E27FC236}">
                <a16:creationId xmlns:a16="http://schemas.microsoft.com/office/drawing/2014/main" id="{8FCD0C95-95BD-0B4D-88A4-68E746060BB3}"/>
              </a:ext>
            </a:extLst>
          </p:cNvPr>
          <p:cNvCxnSpPr>
            <a:cxnSpLocks/>
            <a:stCxn id="45" idx="1"/>
            <a:endCxn id="46" idx="5"/>
          </p:cNvCxnSpPr>
          <p:nvPr/>
        </p:nvCxnSpPr>
        <p:spPr>
          <a:xfrm flipH="1">
            <a:off x="2131628" y="3980324"/>
            <a:ext cx="405095"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26339309-3E90-094D-B410-6756321FCC8B}"/>
              </a:ext>
            </a:extLst>
          </p:cNvPr>
          <p:cNvCxnSpPr>
            <a:cxnSpLocks/>
            <a:stCxn id="46" idx="1"/>
            <a:endCxn id="47" idx="5"/>
          </p:cNvCxnSpPr>
          <p:nvPr/>
        </p:nvCxnSpPr>
        <p:spPr>
          <a:xfrm flipH="1">
            <a:off x="1168318" y="3980324"/>
            <a:ext cx="405095"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FAE7F248-988E-4044-8C6C-28149E7ADD70}"/>
              </a:ext>
            </a:extLst>
          </p:cNvPr>
          <p:cNvCxnSpPr>
            <a:cxnSpLocks/>
            <a:stCxn id="14" idx="4"/>
            <a:endCxn id="43" idx="0"/>
          </p:cNvCxnSpPr>
          <p:nvPr/>
        </p:nvCxnSpPr>
        <p:spPr>
          <a:xfrm>
            <a:off x="4742446"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4" name="Straight Arrow Connector 73">
            <a:extLst>
              <a:ext uri="{FF2B5EF4-FFF2-40B4-BE49-F238E27FC236}">
                <a16:creationId xmlns:a16="http://schemas.microsoft.com/office/drawing/2014/main" id="{339A133B-24A5-7A44-93EC-19336AA5FBD5}"/>
              </a:ext>
            </a:extLst>
          </p:cNvPr>
          <p:cNvCxnSpPr>
            <a:cxnSpLocks/>
            <a:stCxn id="13" idx="4"/>
            <a:endCxn id="44" idx="0"/>
          </p:cNvCxnSpPr>
          <p:nvPr/>
        </p:nvCxnSpPr>
        <p:spPr>
          <a:xfrm>
            <a:off x="3779136"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9B8F4B34-2D32-2648-BC85-25A03EA7A8F5}"/>
              </a:ext>
            </a:extLst>
          </p:cNvPr>
          <p:cNvCxnSpPr>
            <a:cxnSpLocks/>
            <a:stCxn id="12" idx="4"/>
            <a:endCxn id="45" idx="0"/>
          </p:cNvCxnSpPr>
          <p:nvPr/>
        </p:nvCxnSpPr>
        <p:spPr>
          <a:xfrm>
            <a:off x="2815828" y="3487239"/>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80" name="Straight Arrow Connector 79">
            <a:extLst>
              <a:ext uri="{FF2B5EF4-FFF2-40B4-BE49-F238E27FC236}">
                <a16:creationId xmlns:a16="http://schemas.microsoft.com/office/drawing/2014/main" id="{31D9B38B-35AD-3649-931E-7DDB56C0B82E}"/>
              </a:ext>
            </a:extLst>
          </p:cNvPr>
          <p:cNvCxnSpPr>
            <a:cxnSpLocks/>
            <a:stCxn id="11" idx="4"/>
            <a:endCxn id="46" idx="0"/>
          </p:cNvCxnSpPr>
          <p:nvPr/>
        </p:nvCxnSpPr>
        <p:spPr>
          <a:xfrm>
            <a:off x="1852519"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83" name="Straight Arrow Connector 82">
            <a:extLst>
              <a:ext uri="{FF2B5EF4-FFF2-40B4-BE49-F238E27FC236}">
                <a16:creationId xmlns:a16="http://schemas.microsoft.com/office/drawing/2014/main" id="{125AA7F5-A40B-104E-B6D4-BB278A9433BE}"/>
              </a:ext>
            </a:extLst>
          </p:cNvPr>
          <p:cNvCxnSpPr>
            <a:cxnSpLocks/>
            <a:stCxn id="10" idx="4"/>
            <a:endCxn id="47" idx="0"/>
          </p:cNvCxnSpPr>
          <p:nvPr/>
        </p:nvCxnSpPr>
        <p:spPr>
          <a:xfrm>
            <a:off x="889211"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86" name="TextBox 85">
            <a:extLst>
              <a:ext uri="{FF2B5EF4-FFF2-40B4-BE49-F238E27FC236}">
                <a16:creationId xmlns:a16="http://schemas.microsoft.com/office/drawing/2014/main" id="{E5607B8E-788D-2040-8CC7-00DE80E5A839}"/>
              </a:ext>
            </a:extLst>
          </p:cNvPr>
          <p:cNvSpPr txBox="1"/>
          <p:nvPr/>
        </p:nvSpPr>
        <p:spPr>
          <a:xfrm>
            <a:off x="2174839" y="2465013"/>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87" name="TextBox 86">
            <a:extLst>
              <a:ext uri="{FF2B5EF4-FFF2-40B4-BE49-F238E27FC236}">
                <a16:creationId xmlns:a16="http://schemas.microsoft.com/office/drawing/2014/main" id="{BB6719D5-C65D-9240-B1F8-B80D5DBA4A0C}"/>
              </a:ext>
            </a:extLst>
          </p:cNvPr>
          <p:cNvSpPr txBox="1"/>
          <p:nvPr/>
        </p:nvSpPr>
        <p:spPr>
          <a:xfrm>
            <a:off x="2044688" y="4412592"/>
            <a:ext cx="2081211" cy="400110"/>
          </a:xfrm>
          <a:prstGeom prst="rect">
            <a:avLst/>
          </a:prstGeom>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sp>
        <p:nvSpPr>
          <p:cNvPr id="48" name="Oval 47">
            <a:extLst>
              <a:ext uri="{FF2B5EF4-FFF2-40B4-BE49-F238E27FC236}">
                <a16:creationId xmlns:a16="http://schemas.microsoft.com/office/drawing/2014/main" id="{15C43ADF-79FB-274F-860C-349F481E57BC}"/>
              </a:ext>
            </a:extLst>
          </p:cNvPr>
          <p:cNvSpPr/>
          <p:nvPr/>
        </p:nvSpPr>
        <p:spPr>
          <a:xfrm>
            <a:off x="6591406" y="4864724"/>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53" name="Oval 52">
            <a:extLst>
              <a:ext uri="{FF2B5EF4-FFF2-40B4-BE49-F238E27FC236}">
                <a16:creationId xmlns:a16="http://schemas.microsoft.com/office/drawing/2014/main" id="{9E9C8497-05CE-AC49-9728-A0888E513D96}"/>
              </a:ext>
            </a:extLst>
          </p:cNvPr>
          <p:cNvSpPr/>
          <p:nvPr/>
        </p:nvSpPr>
        <p:spPr>
          <a:xfrm>
            <a:off x="7000070" y="4368386"/>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55" name="Oval 54">
            <a:extLst>
              <a:ext uri="{FF2B5EF4-FFF2-40B4-BE49-F238E27FC236}">
                <a16:creationId xmlns:a16="http://schemas.microsoft.com/office/drawing/2014/main" id="{3F2FE32C-64D1-BB42-BCEA-45D2CF39D529}"/>
              </a:ext>
            </a:extLst>
          </p:cNvPr>
          <p:cNvSpPr/>
          <p:nvPr/>
        </p:nvSpPr>
        <p:spPr>
          <a:xfrm>
            <a:off x="7408734" y="3872048"/>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56" name="Oval 55">
            <a:extLst>
              <a:ext uri="{FF2B5EF4-FFF2-40B4-BE49-F238E27FC236}">
                <a16:creationId xmlns:a16="http://schemas.microsoft.com/office/drawing/2014/main" id="{9CD62614-EF3C-214A-A1A3-0B92D235C062}"/>
              </a:ext>
            </a:extLst>
          </p:cNvPr>
          <p:cNvSpPr/>
          <p:nvPr/>
        </p:nvSpPr>
        <p:spPr>
          <a:xfrm>
            <a:off x="7817398" y="3375712"/>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57" name="Oval 56">
            <a:extLst>
              <a:ext uri="{FF2B5EF4-FFF2-40B4-BE49-F238E27FC236}">
                <a16:creationId xmlns:a16="http://schemas.microsoft.com/office/drawing/2014/main" id="{2CFFDF61-8690-CC4D-B2FF-7B0BCEC222FE}"/>
              </a:ext>
            </a:extLst>
          </p:cNvPr>
          <p:cNvSpPr/>
          <p:nvPr/>
        </p:nvSpPr>
        <p:spPr>
          <a:xfrm>
            <a:off x="8226062" y="2879375"/>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68" name="Regular Pentagon 67">
            <a:extLst>
              <a:ext uri="{FF2B5EF4-FFF2-40B4-BE49-F238E27FC236}">
                <a16:creationId xmlns:a16="http://schemas.microsoft.com/office/drawing/2014/main" id="{EC749116-84EA-BC41-8E09-2DF39688525C}"/>
              </a:ext>
            </a:extLst>
          </p:cNvPr>
          <p:cNvSpPr/>
          <p:nvPr/>
        </p:nvSpPr>
        <p:spPr>
          <a:xfrm>
            <a:off x="8634725" y="2362853"/>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42" name="Straight Arrow Connector 41">
            <a:extLst>
              <a:ext uri="{FF2B5EF4-FFF2-40B4-BE49-F238E27FC236}">
                <a16:creationId xmlns:a16="http://schemas.microsoft.com/office/drawing/2014/main" id="{5BCE979F-77E4-D549-A1B7-7139AFAF9723}"/>
              </a:ext>
            </a:extLst>
          </p:cNvPr>
          <p:cNvCxnSpPr>
            <a:cxnSpLocks/>
            <a:stCxn id="48" idx="7"/>
            <a:endCxn id="53" idx="3"/>
          </p:cNvCxnSpPr>
          <p:nvPr/>
        </p:nvCxnSpPr>
        <p:spPr>
          <a:xfrm flipV="1">
            <a:off x="6825153" y="4602132"/>
            <a:ext cx="215023" cy="302696"/>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78" name="Straight Arrow Connector 77">
            <a:extLst>
              <a:ext uri="{FF2B5EF4-FFF2-40B4-BE49-F238E27FC236}">
                <a16:creationId xmlns:a16="http://schemas.microsoft.com/office/drawing/2014/main" id="{1D5E96B5-09F1-4B4E-B593-2E47CA01B29F}"/>
              </a:ext>
            </a:extLst>
          </p:cNvPr>
          <p:cNvCxnSpPr>
            <a:cxnSpLocks/>
            <a:stCxn id="53" idx="7"/>
            <a:endCxn id="55" idx="3"/>
          </p:cNvCxnSpPr>
          <p:nvPr/>
        </p:nvCxnSpPr>
        <p:spPr>
          <a:xfrm flipV="1">
            <a:off x="7233817" y="4105796"/>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1" name="Straight Arrow Connector 80">
            <a:extLst>
              <a:ext uri="{FF2B5EF4-FFF2-40B4-BE49-F238E27FC236}">
                <a16:creationId xmlns:a16="http://schemas.microsoft.com/office/drawing/2014/main" id="{0BF73ADD-99DE-534C-8BB2-9D6902185EBB}"/>
              </a:ext>
            </a:extLst>
          </p:cNvPr>
          <p:cNvCxnSpPr>
            <a:cxnSpLocks/>
            <a:stCxn id="55" idx="7"/>
            <a:endCxn id="56" idx="3"/>
          </p:cNvCxnSpPr>
          <p:nvPr/>
        </p:nvCxnSpPr>
        <p:spPr>
          <a:xfrm flipV="1">
            <a:off x="7642481" y="3609459"/>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4" name="Straight Arrow Connector 83">
            <a:extLst>
              <a:ext uri="{FF2B5EF4-FFF2-40B4-BE49-F238E27FC236}">
                <a16:creationId xmlns:a16="http://schemas.microsoft.com/office/drawing/2014/main" id="{FFD50F20-1523-A141-BFE0-1ED2A152BDA0}"/>
              </a:ext>
            </a:extLst>
          </p:cNvPr>
          <p:cNvCxnSpPr>
            <a:cxnSpLocks/>
            <a:stCxn id="56" idx="7"/>
            <a:endCxn id="57" idx="3"/>
          </p:cNvCxnSpPr>
          <p:nvPr/>
        </p:nvCxnSpPr>
        <p:spPr>
          <a:xfrm flipV="1">
            <a:off x="8051145" y="3113123"/>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8" name="Straight Arrow Connector 87">
            <a:extLst>
              <a:ext uri="{FF2B5EF4-FFF2-40B4-BE49-F238E27FC236}">
                <a16:creationId xmlns:a16="http://schemas.microsoft.com/office/drawing/2014/main" id="{41B3DA84-DFFC-3E4C-B083-112E4B353CAA}"/>
              </a:ext>
            </a:extLst>
          </p:cNvPr>
          <p:cNvCxnSpPr>
            <a:cxnSpLocks/>
            <a:stCxn id="57" idx="7"/>
            <a:endCxn id="68" idx="2"/>
          </p:cNvCxnSpPr>
          <p:nvPr/>
        </p:nvCxnSpPr>
        <p:spPr>
          <a:xfrm flipV="1">
            <a:off x="8459810" y="2656890"/>
            <a:ext cx="239775" cy="262591"/>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76" name="Regular Pentagon 75">
            <a:extLst>
              <a:ext uri="{FF2B5EF4-FFF2-40B4-BE49-F238E27FC236}">
                <a16:creationId xmlns:a16="http://schemas.microsoft.com/office/drawing/2014/main" id="{51649C6D-1D05-9841-AD52-94672334B8AE}"/>
              </a:ext>
            </a:extLst>
          </p:cNvPr>
          <p:cNvSpPr/>
          <p:nvPr/>
        </p:nvSpPr>
        <p:spPr>
          <a:xfrm>
            <a:off x="9328142" y="2362852"/>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cxnSp>
        <p:nvCxnSpPr>
          <p:cNvPr id="79" name="Straight Arrow Connector 78">
            <a:extLst>
              <a:ext uri="{FF2B5EF4-FFF2-40B4-BE49-F238E27FC236}">
                <a16:creationId xmlns:a16="http://schemas.microsoft.com/office/drawing/2014/main" id="{ABBC5B71-87DF-2C4E-9BA9-4E5A7B1F8A54}"/>
              </a:ext>
            </a:extLst>
          </p:cNvPr>
          <p:cNvCxnSpPr>
            <a:cxnSpLocks/>
            <a:stCxn id="68" idx="5"/>
            <a:endCxn id="76" idx="1"/>
          </p:cNvCxnSpPr>
          <p:nvPr/>
        </p:nvCxnSpPr>
        <p:spPr>
          <a:xfrm flipV="1">
            <a:off x="8974337" y="2475165"/>
            <a:ext cx="353807" cy="1"/>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93" name="Regular Pentagon 92">
            <a:extLst>
              <a:ext uri="{FF2B5EF4-FFF2-40B4-BE49-F238E27FC236}">
                <a16:creationId xmlns:a16="http://schemas.microsoft.com/office/drawing/2014/main" id="{325A59CE-C251-B443-AC68-82A2DDCE8CFA}"/>
              </a:ext>
            </a:extLst>
          </p:cNvPr>
          <p:cNvSpPr/>
          <p:nvPr/>
        </p:nvSpPr>
        <p:spPr>
          <a:xfrm>
            <a:off x="10034386" y="2362852"/>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wrap="none"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cxnSp>
        <p:nvCxnSpPr>
          <p:cNvPr id="94" name="Straight Arrow Connector 93">
            <a:extLst>
              <a:ext uri="{FF2B5EF4-FFF2-40B4-BE49-F238E27FC236}">
                <a16:creationId xmlns:a16="http://schemas.microsoft.com/office/drawing/2014/main" id="{3C21F194-7430-C44E-B5B9-726BE9DD8E30}"/>
              </a:ext>
            </a:extLst>
          </p:cNvPr>
          <p:cNvCxnSpPr>
            <a:cxnSpLocks/>
            <a:stCxn id="76" idx="5"/>
            <a:endCxn id="93" idx="1"/>
          </p:cNvCxnSpPr>
          <p:nvPr/>
        </p:nvCxnSpPr>
        <p:spPr>
          <a:xfrm>
            <a:off x="9667754" y="2475164"/>
            <a:ext cx="366632"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100" name="TextBox 99">
            <a:extLst>
              <a:ext uri="{FF2B5EF4-FFF2-40B4-BE49-F238E27FC236}">
                <a16:creationId xmlns:a16="http://schemas.microsoft.com/office/drawing/2014/main" id="{11CDDAC1-CB2D-BB4E-A27D-FFAE047FD500}"/>
              </a:ext>
            </a:extLst>
          </p:cNvPr>
          <p:cNvSpPr txBox="1"/>
          <p:nvPr/>
        </p:nvSpPr>
        <p:spPr>
          <a:xfrm>
            <a:off x="11180071" y="5001649"/>
            <a:ext cx="726481"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Time</a:t>
            </a:r>
          </a:p>
        </p:txBody>
      </p:sp>
      <p:cxnSp>
        <p:nvCxnSpPr>
          <p:cNvPr id="101" name="Straight Arrow Connector 100">
            <a:extLst>
              <a:ext uri="{FF2B5EF4-FFF2-40B4-BE49-F238E27FC236}">
                <a16:creationId xmlns:a16="http://schemas.microsoft.com/office/drawing/2014/main" id="{6813C63D-CAB0-CA47-93F7-9E83FE58F746}"/>
              </a:ext>
            </a:extLst>
          </p:cNvPr>
          <p:cNvCxnSpPr>
            <a:cxnSpLocks/>
          </p:cNvCxnSpPr>
          <p:nvPr/>
        </p:nvCxnSpPr>
        <p:spPr>
          <a:xfrm flipV="1">
            <a:off x="6435330" y="2036359"/>
            <a:ext cx="0" cy="3415391"/>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cxnSp>
        <p:nvCxnSpPr>
          <p:cNvPr id="104" name="Straight Arrow Connector 103">
            <a:extLst>
              <a:ext uri="{FF2B5EF4-FFF2-40B4-BE49-F238E27FC236}">
                <a16:creationId xmlns:a16="http://schemas.microsoft.com/office/drawing/2014/main" id="{6C6C96FF-AF05-144B-9478-ACD83BB366FF}"/>
              </a:ext>
            </a:extLst>
          </p:cNvPr>
          <p:cNvCxnSpPr>
            <a:cxnSpLocks/>
          </p:cNvCxnSpPr>
          <p:nvPr/>
        </p:nvCxnSpPr>
        <p:spPr>
          <a:xfrm>
            <a:off x="6417223" y="5442528"/>
            <a:ext cx="5438835" cy="0"/>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cxnSp>
        <p:nvCxnSpPr>
          <p:cNvPr id="82" name="Curved Connector 81">
            <a:extLst>
              <a:ext uri="{FF2B5EF4-FFF2-40B4-BE49-F238E27FC236}">
                <a16:creationId xmlns:a16="http://schemas.microsoft.com/office/drawing/2014/main" id="{A4503678-F4D8-9D4D-ABD8-080482C716FA}"/>
              </a:ext>
            </a:extLst>
          </p:cNvPr>
          <p:cNvCxnSpPr>
            <a:cxnSpLocks/>
          </p:cNvCxnSpPr>
          <p:nvPr/>
        </p:nvCxnSpPr>
        <p:spPr>
          <a:xfrm flipV="1">
            <a:off x="7682586" y="2656888"/>
            <a:ext cx="2521607" cy="1352087"/>
          </a:xfrm>
          <a:prstGeom prst="curvedConnector2">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97" name="Curved Connector 96">
            <a:extLst>
              <a:ext uri="{FF2B5EF4-FFF2-40B4-BE49-F238E27FC236}">
                <a16:creationId xmlns:a16="http://schemas.microsoft.com/office/drawing/2014/main" id="{0EFCFD21-1EF1-834E-8B62-641630069C30}"/>
              </a:ext>
            </a:extLst>
          </p:cNvPr>
          <p:cNvCxnSpPr>
            <a:cxnSpLocks/>
          </p:cNvCxnSpPr>
          <p:nvPr/>
        </p:nvCxnSpPr>
        <p:spPr>
          <a:xfrm flipV="1">
            <a:off x="8091250" y="2656889"/>
            <a:ext cx="1406699" cy="855749"/>
          </a:xfrm>
          <a:prstGeom prst="curvedConnector2">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2" name="Slide Number Placeholder 1">
            <a:extLst>
              <a:ext uri="{FF2B5EF4-FFF2-40B4-BE49-F238E27FC236}">
                <a16:creationId xmlns:a16="http://schemas.microsoft.com/office/drawing/2014/main" id="{B1398728-4A34-D540-89E3-B7FA20DF4A22}"/>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48</a:t>
            </a:fld>
            <a:endParaRPr lang="en-US" kern="1200">
              <a:solidFill>
                <a:prstClr val="black">
                  <a:lumMod val="50000"/>
                  <a:lumOff val="50000"/>
                </a:prstClr>
              </a:solidFill>
            </a:endParaRPr>
          </a:p>
        </p:txBody>
      </p:sp>
      <p:sp>
        <p:nvSpPr>
          <p:cNvPr id="19" name="Title 4">
            <a:extLst>
              <a:ext uri="{FF2B5EF4-FFF2-40B4-BE49-F238E27FC236}">
                <a16:creationId xmlns:a16="http://schemas.microsoft.com/office/drawing/2014/main" id="{6C72FF8F-197D-1301-6113-0B93364A2F85}"/>
              </a:ext>
            </a:extLst>
          </p:cNvPr>
          <p:cNvSpPr>
            <a:spLocks noGrp="1"/>
          </p:cNvSpPr>
          <p:nvPr>
            <p:ph type="title"/>
          </p:nvPr>
        </p:nvSpPr>
        <p:spPr/>
        <p:txBody>
          <a:bodyPr/>
          <a:lstStyle/>
          <a:p>
            <a:r>
              <a:rPr lang="en-US"/>
              <a:t>Using Activations During Backward Pass</a:t>
            </a:r>
          </a:p>
        </p:txBody>
      </p:sp>
      <p:sp>
        <p:nvSpPr>
          <p:cNvPr id="20" name="TextBox 19">
            <a:extLst>
              <a:ext uri="{FF2B5EF4-FFF2-40B4-BE49-F238E27FC236}">
                <a16:creationId xmlns:a16="http://schemas.microsoft.com/office/drawing/2014/main" id="{23EC7B38-3412-A06E-A4C5-04436F1CE086}"/>
              </a:ext>
            </a:extLst>
          </p:cNvPr>
          <p:cNvSpPr txBox="1"/>
          <p:nvPr/>
        </p:nvSpPr>
        <p:spPr>
          <a:xfrm>
            <a:off x="5814438" y="1760019"/>
            <a:ext cx="1087157"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Memory</a:t>
            </a:r>
          </a:p>
        </p:txBody>
      </p:sp>
    </p:spTree>
    <p:extLst>
      <p:ext uri="{BB962C8B-B14F-4D97-AF65-F5344CB8AC3E}">
        <p14:creationId xmlns:p14="http://schemas.microsoft.com/office/powerpoint/2010/main" val="2881590478"/>
      </p:ext>
    </p:extLst>
  </p:cSld>
  <p:clrMapOvr>
    <a:masterClrMapping/>
  </p:clrMapOvr>
  <mc:AlternateContent xmlns:mc="http://schemas.openxmlformats.org/markup-compatibility/2006">
    <mc:Choice xmlns:p159="http://schemas.microsoft.com/office/powerpoint/2015/09/main" Requires="p159">
      <p:transition advTm="1000">
        <p159:morph option="byObject"/>
      </p:transition>
    </mc:Choice>
    <mc:Fallback>
      <p:transition advTm="1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E4613FE-1CE1-3647-BE91-4BC7AE3C4CF8}"/>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49</a:t>
            </a:fld>
            <a:endParaRPr lang="en-US" kern="1200">
              <a:solidFill>
                <a:prstClr val="black">
                  <a:lumMod val="50000"/>
                  <a:lumOff val="50000"/>
                </a:prstClr>
              </a:solidFill>
            </a:endParaRPr>
          </a:p>
        </p:txBody>
      </p:sp>
      <p:cxnSp>
        <p:nvCxnSpPr>
          <p:cNvPr id="51" name="Straight Arrow Connector 50">
            <a:extLst>
              <a:ext uri="{FF2B5EF4-FFF2-40B4-BE49-F238E27FC236}">
                <a16:creationId xmlns:a16="http://schemas.microsoft.com/office/drawing/2014/main" id="{AB8023E9-E8FA-8F48-9FA8-BE0210E532CA}"/>
              </a:ext>
            </a:extLst>
          </p:cNvPr>
          <p:cNvCxnSpPr>
            <a:cxnSpLocks/>
            <a:stCxn id="14" idx="6"/>
            <a:endCxn id="49" idx="1"/>
          </p:cNvCxnSpPr>
          <p:nvPr/>
        </p:nvCxnSpPr>
        <p:spPr>
          <a:xfrm>
            <a:off x="5007017" y="3222668"/>
            <a:ext cx="412413" cy="491487"/>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54" name="Straight Arrow Connector 53">
            <a:extLst>
              <a:ext uri="{FF2B5EF4-FFF2-40B4-BE49-F238E27FC236}">
                <a16:creationId xmlns:a16="http://schemas.microsoft.com/office/drawing/2014/main" id="{19D91FC4-5DFC-6F44-B9C4-3136E155EA30}"/>
              </a:ext>
            </a:extLst>
          </p:cNvPr>
          <p:cNvCxnSpPr>
            <a:cxnSpLocks/>
            <a:stCxn id="49" idx="1"/>
            <a:endCxn id="43" idx="5"/>
          </p:cNvCxnSpPr>
          <p:nvPr/>
        </p:nvCxnSpPr>
        <p:spPr>
          <a:xfrm flipH="1">
            <a:off x="5021553" y="3714155"/>
            <a:ext cx="397877" cy="266169"/>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10" name="Oval 9">
            <a:extLst>
              <a:ext uri="{FF2B5EF4-FFF2-40B4-BE49-F238E27FC236}">
                <a16:creationId xmlns:a16="http://schemas.microsoft.com/office/drawing/2014/main" id="{B0F7F77E-3581-8546-8CB3-454DF3FE4930}"/>
              </a:ext>
            </a:extLst>
          </p:cNvPr>
          <p:cNvSpPr/>
          <p:nvPr/>
        </p:nvSpPr>
        <p:spPr>
          <a:xfrm>
            <a:off x="624641" y="2958097"/>
            <a:ext cx="529141" cy="529141"/>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11" name="!!B">
            <a:extLst>
              <a:ext uri="{FF2B5EF4-FFF2-40B4-BE49-F238E27FC236}">
                <a16:creationId xmlns:a16="http://schemas.microsoft.com/office/drawing/2014/main" id="{73230EEF-F348-0F44-B8F8-A2C48C1ACFDE}"/>
              </a:ext>
            </a:extLst>
          </p:cNvPr>
          <p:cNvSpPr/>
          <p:nvPr/>
        </p:nvSpPr>
        <p:spPr>
          <a:xfrm>
            <a:off x="1587949" y="2958097"/>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12" name="!!C">
            <a:extLst>
              <a:ext uri="{FF2B5EF4-FFF2-40B4-BE49-F238E27FC236}">
                <a16:creationId xmlns:a16="http://schemas.microsoft.com/office/drawing/2014/main" id="{DCF9120C-2BCC-594C-89DC-D921E7DCAA8D}"/>
              </a:ext>
            </a:extLst>
          </p:cNvPr>
          <p:cNvSpPr/>
          <p:nvPr/>
        </p:nvSpPr>
        <p:spPr>
          <a:xfrm>
            <a:off x="2551258" y="2958097"/>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13" name="!!D">
            <a:extLst>
              <a:ext uri="{FF2B5EF4-FFF2-40B4-BE49-F238E27FC236}">
                <a16:creationId xmlns:a16="http://schemas.microsoft.com/office/drawing/2014/main" id="{0D3BBE44-E856-3740-AE0F-AEC67251EB26}"/>
              </a:ext>
            </a:extLst>
          </p:cNvPr>
          <p:cNvSpPr/>
          <p:nvPr/>
        </p:nvSpPr>
        <p:spPr>
          <a:xfrm>
            <a:off x="3514567" y="2958097"/>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4" name="!!E">
            <a:extLst>
              <a:ext uri="{FF2B5EF4-FFF2-40B4-BE49-F238E27FC236}">
                <a16:creationId xmlns:a16="http://schemas.microsoft.com/office/drawing/2014/main" id="{BC5C60C2-A4F4-0340-9A2E-30F746BDB5D9}"/>
              </a:ext>
            </a:extLst>
          </p:cNvPr>
          <p:cNvSpPr/>
          <p:nvPr/>
        </p:nvSpPr>
        <p:spPr>
          <a:xfrm>
            <a:off x="4477875" y="2958097"/>
            <a:ext cx="529141" cy="529141"/>
          </a:xfrm>
          <a:prstGeom prst="ellipse">
            <a:avLst/>
          </a:prstGeom>
          <a:solidFill>
            <a:schemeClr val="bg1">
              <a:lumMod val="75000"/>
            </a:schemeClr>
          </a:solidFill>
          <a:ln>
            <a:solidFill>
              <a:schemeClr val="bg1">
                <a:lumMod val="65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16" name="Straight Arrow Connector 15">
            <a:extLst>
              <a:ext uri="{FF2B5EF4-FFF2-40B4-BE49-F238E27FC236}">
                <a16:creationId xmlns:a16="http://schemas.microsoft.com/office/drawing/2014/main" id="{32BEDCC7-C20D-EE41-8BBE-5B41A98886CC}"/>
              </a:ext>
            </a:extLst>
          </p:cNvPr>
          <p:cNvCxnSpPr>
            <a:stCxn id="10" idx="6"/>
            <a:endCxn id="11" idx="2"/>
          </p:cNvCxnSpPr>
          <p:nvPr/>
        </p:nvCxnSpPr>
        <p:spPr>
          <a:xfrm>
            <a:off x="1153782" y="3222668"/>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58297D13-95C6-C540-9AD8-404FF88922A2}"/>
              </a:ext>
            </a:extLst>
          </p:cNvPr>
          <p:cNvCxnSpPr>
            <a:cxnSpLocks/>
            <a:stCxn id="11" idx="6"/>
            <a:endCxn id="12" idx="2"/>
          </p:cNvCxnSpPr>
          <p:nvPr/>
        </p:nvCxnSpPr>
        <p:spPr>
          <a:xfrm>
            <a:off x="2117092" y="3222668"/>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1C2C78AC-B6C2-3A48-9AD8-58594AEA347B}"/>
              </a:ext>
            </a:extLst>
          </p:cNvPr>
          <p:cNvCxnSpPr>
            <a:cxnSpLocks/>
            <a:stCxn id="12" idx="6"/>
            <a:endCxn id="13" idx="2"/>
          </p:cNvCxnSpPr>
          <p:nvPr/>
        </p:nvCxnSpPr>
        <p:spPr>
          <a:xfrm>
            <a:off x="3080401" y="3222668"/>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929BC05C-A43F-9C44-8015-63133A8BF44A}"/>
              </a:ext>
            </a:extLst>
          </p:cNvPr>
          <p:cNvCxnSpPr>
            <a:cxnSpLocks/>
            <a:stCxn id="13" idx="6"/>
            <a:endCxn id="14" idx="2"/>
          </p:cNvCxnSpPr>
          <p:nvPr/>
        </p:nvCxnSpPr>
        <p:spPr>
          <a:xfrm>
            <a:off x="4043709" y="3222668"/>
            <a:ext cx="434167" cy="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DB26C8CA-8919-7C48-958E-90333ECD478D}"/>
              </a:ext>
            </a:extLst>
          </p:cNvPr>
          <p:cNvCxnSpPr>
            <a:cxnSpLocks/>
            <a:endCxn id="10" idx="2"/>
          </p:cNvCxnSpPr>
          <p:nvPr/>
        </p:nvCxnSpPr>
        <p:spPr>
          <a:xfrm>
            <a:off x="285448" y="3222668"/>
            <a:ext cx="339193" cy="0"/>
          </a:xfrm>
          <a:prstGeom prst="straightConnector1">
            <a:avLst/>
          </a:prstGeom>
          <a:ln w="57150">
            <a:tailEnd type="triangle"/>
          </a:ln>
        </p:spPr>
        <p:style>
          <a:lnRef idx="1">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471E1118-4E4A-1D47-8683-96893F091A9B}"/>
              </a:ext>
            </a:extLst>
          </p:cNvPr>
          <p:cNvCxnSpPr>
            <a:cxnSpLocks/>
            <a:stCxn id="14" idx="6"/>
            <a:endCxn id="34" idx="1"/>
          </p:cNvCxnSpPr>
          <p:nvPr/>
        </p:nvCxnSpPr>
        <p:spPr>
          <a:xfrm>
            <a:off x="5007016" y="3222668"/>
            <a:ext cx="290091" cy="22368"/>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sp>
        <p:nvSpPr>
          <p:cNvPr id="34" name="TextBox 33">
            <a:extLst>
              <a:ext uri="{FF2B5EF4-FFF2-40B4-BE49-F238E27FC236}">
                <a16:creationId xmlns:a16="http://schemas.microsoft.com/office/drawing/2014/main" id="{9EBB9D9C-83A2-8B45-860E-0DA22287DDCA}"/>
              </a:ext>
            </a:extLst>
          </p:cNvPr>
          <p:cNvSpPr txBox="1"/>
          <p:nvPr/>
        </p:nvSpPr>
        <p:spPr>
          <a:xfrm>
            <a:off x="5297107" y="3091147"/>
            <a:ext cx="622286" cy="307777"/>
          </a:xfrm>
          <a:prstGeom prst="rect">
            <a:avLst/>
          </a:prstGeom>
        </p:spPr>
        <p:txBody>
          <a:bodyPr wrap="none" rtlCol="0">
            <a:spAutoFit/>
          </a:bodyPr>
          <a:lstStyle/>
          <a:p>
            <a:pPr defTabSz="914377">
              <a:defRPr/>
            </a:pPr>
            <a:r>
              <a:rPr lang="en-US" sz="1400">
                <a:solidFill>
                  <a:prstClr val="white">
                    <a:lumMod val="65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sp>
        <p:nvSpPr>
          <p:cNvPr id="43" name="Regular Pentagon 42">
            <a:extLst>
              <a:ext uri="{FF2B5EF4-FFF2-40B4-BE49-F238E27FC236}">
                <a16:creationId xmlns:a16="http://schemas.microsoft.com/office/drawing/2014/main" id="{D2AD0941-D111-804E-B80B-20E8A7AE008D}"/>
              </a:ext>
            </a:extLst>
          </p:cNvPr>
          <p:cNvSpPr/>
          <p:nvPr/>
        </p:nvSpPr>
        <p:spPr>
          <a:xfrm>
            <a:off x="4463338"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44" name="Regular Pentagon 43">
            <a:extLst>
              <a:ext uri="{FF2B5EF4-FFF2-40B4-BE49-F238E27FC236}">
                <a16:creationId xmlns:a16="http://schemas.microsoft.com/office/drawing/2014/main" id="{D294145F-19B7-F443-8F1D-33F1B29AF8BF}"/>
              </a:ext>
            </a:extLst>
          </p:cNvPr>
          <p:cNvSpPr/>
          <p:nvPr/>
        </p:nvSpPr>
        <p:spPr>
          <a:xfrm>
            <a:off x="3500030"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45" name="Regular Pentagon 44">
            <a:extLst>
              <a:ext uri="{FF2B5EF4-FFF2-40B4-BE49-F238E27FC236}">
                <a16:creationId xmlns:a16="http://schemas.microsoft.com/office/drawing/2014/main" id="{0DDB1639-A872-644F-B108-D4E3E3578022}"/>
              </a:ext>
            </a:extLst>
          </p:cNvPr>
          <p:cNvSpPr/>
          <p:nvPr/>
        </p:nvSpPr>
        <p:spPr>
          <a:xfrm>
            <a:off x="2536721"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46" name="Regular Pentagon 45">
            <a:extLst>
              <a:ext uri="{FF2B5EF4-FFF2-40B4-BE49-F238E27FC236}">
                <a16:creationId xmlns:a16="http://schemas.microsoft.com/office/drawing/2014/main" id="{05483914-19B9-FB4E-A613-A6CC273A3047}"/>
              </a:ext>
            </a:extLst>
          </p:cNvPr>
          <p:cNvSpPr/>
          <p:nvPr/>
        </p:nvSpPr>
        <p:spPr>
          <a:xfrm>
            <a:off x="1573413"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47" name="Regular Pentagon 46">
            <a:extLst>
              <a:ext uri="{FF2B5EF4-FFF2-40B4-BE49-F238E27FC236}">
                <a16:creationId xmlns:a16="http://schemas.microsoft.com/office/drawing/2014/main" id="{81C96D68-8ADE-324D-B558-FB465F4234CE}"/>
              </a:ext>
            </a:extLst>
          </p:cNvPr>
          <p:cNvSpPr/>
          <p:nvPr/>
        </p:nvSpPr>
        <p:spPr>
          <a:xfrm>
            <a:off x="610105" y="3777258"/>
            <a:ext cx="558215" cy="531635"/>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49" name="Rectangle 48">
            <a:extLst>
              <a:ext uri="{FF2B5EF4-FFF2-40B4-BE49-F238E27FC236}">
                <a16:creationId xmlns:a16="http://schemas.microsoft.com/office/drawing/2014/main" id="{E0BB22F6-96EC-1349-AD95-BAB2BEB08AFB}"/>
              </a:ext>
            </a:extLst>
          </p:cNvPr>
          <p:cNvSpPr/>
          <p:nvPr/>
        </p:nvSpPr>
        <p:spPr>
          <a:xfrm>
            <a:off x="5419430" y="3600444"/>
            <a:ext cx="731520" cy="227421"/>
          </a:xfrm>
          <a:prstGeom prst="rect">
            <a:avLst/>
          </a:prstGeom>
          <a:solidFill>
            <a:schemeClr val="bg1">
              <a:lumMod val="75000"/>
            </a:schemeClr>
          </a:solidFill>
          <a:ln>
            <a:solidFill>
              <a:schemeClr val="bg1">
                <a:lumMod val="6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77">
              <a:defRPr/>
            </a:pPr>
            <a:r>
              <a:rPr lang="en-US" sz="1400">
                <a:solidFill>
                  <a:prstClr val="white"/>
                </a:solidFill>
                <a:latin typeface="Helvetica Neue" panose="02000503000000020004" pitchFamily="2" charset="0"/>
                <a:ea typeface="Helvetica Neue" panose="02000503000000020004" pitchFamily="2" charset="0"/>
                <a:cs typeface="Helvetica Neue" panose="02000503000000020004" pitchFamily="2" charset="0"/>
              </a:rPr>
              <a:t>Loss</a:t>
            </a:r>
          </a:p>
        </p:txBody>
      </p:sp>
      <p:cxnSp>
        <p:nvCxnSpPr>
          <p:cNvPr id="58" name="Straight Arrow Connector 57">
            <a:extLst>
              <a:ext uri="{FF2B5EF4-FFF2-40B4-BE49-F238E27FC236}">
                <a16:creationId xmlns:a16="http://schemas.microsoft.com/office/drawing/2014/main" id="{033C5854-5EE9-9F4D-B335-4545162AC38C}"/>
              </a:ext>
            </a:extLst>
          </p:cNvPr>
          <p:cNvCxnSpPr>
            <a:cxnSpLocks/>
            <a:stCxn id="43" idx="1"/>
            <a:endCxn id="44" idx="5"/>
          </p:cNvCxnSpPr>
          <p:nvPr/>
        </p:nvCxnSpPr>
        <p:spPr>
          <a:xfrm flipH="1">
            <a:off x="4058244" y="3980324"/>
            <a:ext cx="405095" cy="0"/>
          </a:xfrm>
          <a:prstGeom prst="straightConnector1">
            <a:avLst/>
          </a:prstGeom>
          <a:ln w="57150">
            <a:solidFill>
              <a:schemeClr val="accent6"/>
            </a:solidFill>
            <a:tailEnd type="triangle"/>
          </a:ln>
        </p:spPr>
        <p:style>
          <a:lnRef idx="1">
            <a:schemeClr val="accent1"/>
          </a:lnRef>
          <a:fillRef idx="0">
            <a:schemeClr val="accent1"/>
          </a:fillRef>
          <a:effectRef idx="1">
            <a:schemeClr val="accent1"/>
          </a:effectRef>
          <a:fontRef idx="minor">
            <a:schemeClr val="tx1"/>
          </a:fontRef>
        </p:style>
      </p:cxnSp>
      <p:cxnSp>
        <p:nvCxnSpPr>
          <p:cNvPr id="61" name="Straight Arrow Connector 60">
            <a:extLst>
              <a:ext uri="{FF2B5EF4-FFF2-40B4-BE49-F238E27FC236}">
                <a16:creationId xmlns:a16="http://schemas.microsoft.com/office/drawing/2014/main" id="{F41314AF-2B72-2144-A582-A2AEFCECF18D}"/>
              </a:ext>
            </a:extLst>
          </p:cNvPr>
          <p:cNvCxnSpPr>
            <a:cxnSpLocks/>
            <a:stCxn id="44" idx="1"/>
            <a:endCxn id="45" idx="5"/>
          </p:cNvCxnSpPr>
          <p:nvPr/>
        </p:nvCxnSpPr>
        <p:spPr>
          <a:xfrm flipH="1">
            <a:off x="3094936" y="3980324"/>
            <a:ext cx="405095" cy="0"/>
          </a:xfrm>
          <a:prstGeom prst="straightConnector1">
            <a:avLst/>
          </a:prstGeom>
          <a:ln w="57150">
            <a:solidFill>
              <a:schemeClr val="accent6"/>
            </a:solidFill>
            <a:tailEnd type="triangle"/>
          </a:ln>
        </p:spPr>
        <p:style>
          <a:lnRef idx="1">
            <a:schemeClr val="accent1"/>
          </a:lnRef>
          <a:fillRef idx="0">
            <a:schemeClr val="accent1"/>
          </a:fillRef>
          <a:effectRef idx="1">
            <a:schemeClr val="accent1"/>
          </a:effectRef>
          <a:fontRef idx="minor">
            <a:schemeClr val="tx1"/>
          </a:fontRef>
        </p:style>
      </p:cxnSp>
      <p:cxnSp>
        <p:nvCxnSpPr>
          <p:cNvPr id="64" name="Straight Arrow Connector 63">
            <a:extLst>
              <a:ext uri="{FF2B5EF4-FFF2-40B4-BE49-F238E27FC236}">
                <a16:creationId xmlns:a16="http://schemas.microsoft.com/office/drawing/2014/main" id="{8FCD0C95-95BD-0B4D-88A4-68E746060BB3}"/>
              </a:ext>
            </a:extLst>
          </p:cNvPr>
          <p:cNvCxnSpPr>
            <a:cxnSpLocks/>
            <a:stCxn id="45" idx="1"/>
            <a:endCxn id="46" idx="5"/>
          </p:cNvCxnSpPr>
          <p:nvPr/>
        </p:nvCxnSpPr>
        <p:spPr>
          <a:xfrm flipH="1">
            <a:off x="2131628" y="3980324"/>
            <a:ext cx="405095" cy="0"/>
          </a:xfrm>
          <a:prstGeom prst="straightConnector1">
            <a:avLst/>
          </a:prstGeom>
          <a:ln w="57150">
            <a:solidFill>
              <a:schemeClr val="accent6"/>
            </a:solidFill>
            <a:tailEnd type="triangle"/>
          </a:ln>
        </p:spPr>
        <p:style>
          <a:lnRef idx="1">
            <a:schemeClr val="accent1"/>
          </a:lnRef>
          <a:fillRef idx="0">
            <a:schemeClr val="accent1"/>
          </a:fillRef>
          <a:effectRef idx="1">
            <a:schemeClr val="accent1"/>
          </a:effectRef>
          <a:fontRef idx="minor">
            <a:schemeClr val="tx1"/>
          </a:fontRef>
        </p:style>
      </p:cxnSp>
      <p:cxnSp>
        <p:nvCxnSpPr>
          <p:cNvPr id="67" name="Straight Arrow Connector 66">
            <a:extLst>
              <a:ext uri="{FF2B5EF4-FFF2-40B4-BE49-F238E27FC236}">
                <a16:creationId xmlns:a16="http://schemas.microsoft.com/office/drawing/2014/main" id="{26339309-3E90-094D-B410-6756321FCC8B}"/>
              </a:ext>
            </a:extLst>
          </p:cNvPr>
          <p:cNvCxnSpPr>
            <a:cxnSpLocks/>
            <a:stCxn id="46" idx="1"/>
            <a:endCxn id="47" idx="5"/>
          </p:cNvCxnSpPr>
          <p:nvPr/>
        </p:nvCxnSpPr>
        <p:spPr>
          <a:xfrm flipH="1">
            <a:off x="1168318" y="3980324"/>
            <a:ext cx="405095" cy="0"/>
          </a:xfrm>
          <a:prstGeom prst="straightConnector1">
            <a:avLst/>
          </a:prstGeom>
          <a:ln w="57150">
            <a:solidFill>
              <a:schemeClr val="accent6"/>
            </a:solidFill>
            <a:tailEnd type="triangle"/>
          </a:ln>
        </p:spPr>
        <p:style>
          <a:lnRef idx="1">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FAE7F248-988E-4044-8C6C-28149E7ADD70}"/>
              </a:ext>
            </a:extLst>
          </p:cNvPr>
          <p:cNvCxnSpPr>
            <a:cxnSpLocks/>
            <a:stCxn id="14" idx="4"/>
            <a:endCxn id="43" idx="0"/>
          </p:cNvCxnSpPr>
          <p:nvPr/>
        </p:nvCxnSpPr>
        <p:spPr>
          <a:xfrm>
            <a:off x="4742446"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4" name="Straight Arrow Connector 73">
            <a:extLst>
              <a:ext uri="{FF2B5EF4-FFF2-40B4-BE49-F238E27FC236}">
                <a16:creationId xmlns:a16="http://schemas.microsoft.com/office/drawing/2014/main" id="{339A133B-24A5-7A44-93EC-19336AA5FBD5}"/>
              </a:ext>
            </a:extLst>
          </p:cNvPr>
          <p:cNvCxnSpPr>
            <a:cxnSpLocks/>
            <a:stCxn id="13" idx="4"/>
            <a:endCxn id="44" idx="0"/>
          </p:cNvCxnSpPr>
          <p:nvPr/>
        </p:nvCxnSpPr>
        <p:spPr>
          <a:xfrm>
            <a:off x="3779136"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9B8F4B34-2D32-2648-BC85-25A03EA7A8F5}"/>
              </a:ext>
            </a:extLst>
          </p:cNvPr>
          <p:cNvCxnSpPr>
            <a:cxnSpLocks/>
            <a:stCxn id="12" idx="4"/>
            <a:endCxn id="45" idx="0"/>
          </p:cNvCxnSpPr>
          <p:nvPr/>
        </p:nvCxnSpPr>
        <p:spPr>
          <a:xfrm>
            <a:off x="2815828"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80" name="Straight Arrow Connector 79">
            <a:extLst>
              <a:ext uri="{FF2B5EF4-FFF2-40B4-BE49-F238E27FC236}">
                <a16:creationId xmlns:a16="http://schemas.microsoft.com/office/drawing/2014/main" id="{31D9B38B-35AD-3649-931E-7DDB56C0B82E}"/>
              </a:ext>
            </a:extLst>
          </p:cNvPr>
          <p:cNvCxnSpPr>
            <a:cxnSpLocks/>
            <a:stCxn id="11" idx="4"/>
            <a:endCxn id="46" idx="0"/>
          </p:cNvCxnSpPr>
          <p:nvPr/>
        </p:nvCxnSpPr>
        <p:spPr>
          <a:xfrm>
            <a:off x="1852519" y="3487239"/>
            <a:ext cx="0" cy="290020"/>
          </a:xfrm>
          <a:prstGeom prst="straightConnector1">
            <a:avLst/>
          </a:prstGeom>
          <a:ln w="57150">
            <a:solidFill>
              <a:schemeClr val="bg1">
                <a:lumMod val="65000"/>
              </a:schemeClr>
            </a:solidFill>
            <a:tailEnd type="triangle"/>
          </a:ln>
        </p:spPr>
        <p:style>
          <a:lnRef idx="1">
            <a:schemeClr val="accent1"/>
          </a:lnRef>
          <a:fillRef idx="0">
            <a:schemeClr val="accent1"/>
          </a:fillRef>
          <a:effectRef idx="1">
            <a:schemeClr val="accent1"/>
          </a:effectRef>
          <a:fontRef idx="minor">
            <a:schemeClr val="tx1"/>
          </a:fontRef>
        </p:style>
      </p:cxnSp>
      <p:cxnSp>
        <p:nvCxnSpPr>
          <p:cNvPr id="83" name="Straight Arrow Connector 82">
            <a:extLst>
              <a:ext uri="{FF2B5EF4-FFF2-40B4-BE49-F238E27FC236}">
                <a16:creationId xmlns:a16="http://schemas.microsoft.com/office/drawing/2014/main" id="{125AA7F5-A40B-104E-B6D4-BB278A9433BE}"/>
              </a:ext>
            </a:extLst>
          </p:cNvPr>
          <p:cNvCxnSpPr>
            <a:cxnSpLocks/>
            <a:stCxn id="10" idx="4"/>
            <a:endCxn id="47" idx="0"/>
          </p:cNvCxnSpPr>
          <p:nvPr/>
        </p:nvCxnSpPr>
        <p:spPr>
          <a:xfrm>
            <a:off x="889211" y="3487239"/>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sp>
        <p:nvSpPr>
          <p:cNvPr id="86" name="TextBox 85">
            <a:extLst>
              <a:ext uri="{FF2B5EF4-FFF2-40B4-BE49-F238E27FC236}">
                <a16:creationId xmlns:a16="http://schemas.microsoft.com/office/drawing/2014/main" id="{E5607B8E-788D-2040-8CC7-00DE80E5A839}"/>
              </a:ext>
            </a:extLst>
          </p:cNvPr>
          <p:cNvSpPr txBox="1"/>
          <p:nvPr/>
        </p:nvSpPr>
        <p:spPr>
          <a:xfrm>
            <a:off x="2174839" y="2465013"/>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87" name="TextBox 86">
            <a:extLst>
              <a:ext uri="{FF2B5EF4-FFF2-40B4-BE49-F238E27FC236}">
                <a16:creationId xmlns:a16="http://schemas.microsoft.com/office/drawing/2014/main" id="{BB6719D5-C65D-9240-B1F8-B80D5DBA4A0C}"/>
              </a:ext>
            </a:extLst>
          </p:cNvPr>
          <p:cNvSpPr txBox="1"/>
          <p:nvPr/>
        </p:nvSpPr>
        <p:spPr>
          <a:xfrm>
            <a:off x="2044688" y="4412592"/>
            <a:ext cx="2081211" cy="400110"/>
          </a:xfrm>
          <a:prstGeom prst="rect">
            <a:avLst/>
          </a:prstGeom>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sp>
        <p:nvSpPr>
          <p:cNvPr id="48" name="Oval 47">
            <a:extLst>
              <a:ext uri="{FF2B5EF4-FFF2-40B4-BE49-F238E27FC236}">
                <a16:creationId xmlns:a16="http://schemas.microsoft.com/office/drawing/2014/main" id="{15C43ADF-79FB-274F-860C-349F481E57BC}"/>
              </a:ext>
            </a:extLst>
          </p:cNvPr>
          <p:cNvSpPr/>
          <p:nvPr/>
        </p:nvSpPr>
        <p:spPr>
          <a:xfrm>
            <a:off x="6591406" y="4864724"/>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53" name="Oval 52">
            <a:extLst>
              <a:ext uri="{FF2B5EF4-FFF2-40B4-BE49-F238E27FC236}">
                <a16:creationId xmlns:a16="http://schemas.microsoft.com/office/drawing/2014/main" id="{9E9C8497-05CE-AC49-9728-A0888E513D96}"/>
              </a:ext>
            </a:extLst>
          </p:cNvPr>
          <p:cNvSpPr/>
          <p:nvPr/>
        </p:nvSpPr>
        <p:spPr>
          <a:xfrm>
            <a:off x="7000070" y="4368386"/>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55" name="Oval 54">
            <a:extLst>
              <a:ext uri="{FF2B5EF4-FFF2-40B4-BE49-F238E27FC236}">
                <a16:creationId xmlns:a16="http://schemas.microsoft.com/office/drawing/2014/main" id="{3F2FE32C-64D1-BB42-BCEA-45D2CF39D529}"/>
              </a:ext>
            </a:extLst>
          </p:cNvPr>
          <p:cNvSpPr/>
          <p:nvPr/>
        </p:nvSpPr>
        <p:spPr>
          <a:xfrm>
            <a:off x="7408734" y="3872048"/>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56" name="Oval 55">
            <a:extLst>
              <a:ext uri="{FF2B5EF4-FFF2-40B4-BE49-F238E27FC236}">
                <a16:creationId xmlns:a16="http://schemas.microsoft.com/office/drawing/2014/main" id="{9CD62614-EF3C-214A-A1A3-0B92D235C062}"/>
              </a:ext>
            </a:extLst>
          </p:cNvPr>
          <p:cNvSpPr/>
          <p:nvPr/>
        </p:nvSpPr>
        <p:spPr>
          <a:xfrm>
            <a:off x="7817398" y="3375712"/>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57" name="Oval 56">
            <a:extLst>
              <a:ext uri="{FF2B5EF4-FFF2-40B4-BE49-F238E27FC236}">
                <a16:creationId xmlns:a16="http://schemas.microsoft.com/office/drawing/2014/main" id="{2CFFDF61-8690-CC4D-B2FF-7B0BCEC222FE}"/>
              </a:ext>
            </a:extLst>
          </p:cNvPr>
          <p:cNvSpPr/>
          <p:nvPr/>
        </p:nvSpPr>
        <p:spPr>
          <a:xfrm>
            <a:off x="8226062" y="2879375"/>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68" name="Regular Pentagon 67">
            <a:extLst>
              <a:ext uri="{FF2B5EF4-FFF2-40B4-BE49-F238E27FC236}">
                <a16:creationId xmlns:a16="http://schemas.microsoft.com/office/drawing/2014/main" id="{EC749116-84EA-BC41-8E09-2DF39688525C}"/>
              </a:ext>
            </a:extLst>
          </p:cNvPr>
          <p:cNvSpPr/>
          <p:nvPr/>
        </p:nvSpPr>
        <p:spPr>
          <a:xfrm>
            <a:off x="8634725" y="2362852"/>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42" name="Straight Arrow Connector 41">
            <a:extLst>
              <a:ext uri="{FF2B5EF4-FFF2-40B4-BE49-F238E27FC236}">
                <a16:creationId xmlns:a16="http://schemas.microsoft.com/office/drawing/2014/main" id="{5BCE979F-77E4-D549-A1B7-7139AFAF9723}"/>
              </a:ext>
            </a:extLst>
          </p:cNvPr>
          <p:cNvCxnSpPr>
            <a:stCxn id="48" idx="7"/>
            <a:endCxn id="53" idx="3"/>
          </p:cNvCxnSpPr>
          <p:nvPr/>
        </p:nvCxnSpPr>
        <p:spPr>
          <a:xfrm flipV="1">
            <a:off x="6825153" y="4602132"/>
            <a:ext cx="215023" cy="302696"/>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78" name="Straight Arrow Connector 77">
            <a:extLst>
              <a:ext uri="{FF2B5EF4-FFF2-40B4-BE49-F238E27FC236}">
                <a16:creationId xmlns:a16="http://schemas.microsoft.com/office/drawing/2014/main" id="{1D5E96B5-09F1-4B4E-B593-2E47CA01B29F}"/>
              </a:ext>
            </a:extLst>
          </p:cNvPr>
          <p:cNvCxnSpPr>
            <a:cxnSpLocks/>
            <a:stCxn id="53" idx="7"/>
            <a:endCxn id="55" idx="3"/>
          </p:cNvCxnSpPr>
          <p:nvPr/>
        </p:nvCxnSpPr>
        <p:spPr>
          <a:xfrm flipV="1">
            <a:off x="7233817" y="4105796"/>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1" name="Straight Arrow Connector 80">
            <a:extLst>
              <a:ext uri="{FF2B5EF4-FFF2-40B4-BE49-F238E27FC236}">
                <a16:creationId xmlns:a16="http://schemas.microsoft.com/office/drawing/2014/main" id="{0BF73ADD-99DE-534C-8BB2-9D6902185EBB}"/>
              </a:ext>
            </a:extLst>
          </p:cNvPr>
          <p:cNvCxnSpPr>
            <a:cxnSpLocks/>
            <a:stCxn id="55" idx="7"/>
            <a:endCxn id="56" idx="3"/>
          </p:cNvCxnSpPr>
          <p:nvPr/>
        </p:nvCxnSpPr>
        <p:spPr>
          <a:xfrm flipV="1">
            <a:off x="7642481" y="3609459"/>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4" name="Straight Arrow Connector 83">
            <a:extLst>
              <a:ext uri="{FF2B5EF4-FFF2-40B4-BE49-F238E27FC236}">
                <a16:creationId xmlns:a16="http://schemas.microsoft.com/office/drawing/2014/main" id="{FFD50F20-1523-A141-BFE0-1ED2A152BDA0}"/>
              </a:ext>
            </a:extLst>
          </p:cNvPr>
          <p:cNvCxnSpPr>
            <a:cxnSpLocks/>
            <a:stCxn id="56" idx="7"/>
            <a:endCxn id="57" idx="3"/>
          </p:cNvCxnSpPr>
          <p:nvPr/>
        </p:nvCxnSpPr>
        <p:spPr>
          <a:xfrm flipV="1">
            <a:off x="8051145" y="3113123"/>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88" name="Straight Arrow Connector 87">
            <a:extLst>
              <a:ext uri="{FF2B5EF4-FFF2-40B4-BE49-F238E27FC236}">
                <a16:creationId xmlns:a16="http://schemas.microsoft.com/office/drawing/2014/main" id="{41B3DA84-DFFC-3E4C-B083-112E4B353CAA}"/>
              </a:ext>
            </a:extLst>
          </p:cNvPr>
          <p:cNvCxnSpPr>
            <a:cxnSpLocks/>
            <a:stCxn id="57" idx="7"/>
            <a:endCxn id="68" idx="2"/>
          </p:cNvCxnSpPr>
          <p:nvPr/>
        </p:nvCxnSpPr>
        <p:spPr>
          <a:xfrm flipV="1">
            <a:off x="8459810" y="2656888"/>
            <a:ext cx="239775" cy="262592"/>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76" name="Regular Pentagon 75">
            <a:extLst>
              <a:ext uri="{FF2B5EF4-FFF2-40B4-BE49-F238E27FC236}">
                <a16:creationId xmlns:a16="http://schemas.microsoft.com/office/drawing/2014/main" id="{51649C6D-1D05-9841-AD52-94672334B8AE}"/>
              </a:ext>
            </a:extLst>
          </p:cNvPr>
          <p:cNvSpPr/>
          <p:nvPr/>
        </p:nvSpPr>
        <p:spPr>
          <a:xfrm>
            <a:off x="9328142" y="2362852"/>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cxnSp>
        <p:nvCxnSpPr>
          <p:cNvPr id="79" name="Straight Arrow Connector 78">
            <a:extLst>
              <a:ext uri="{FF2B5EF4-FFF2-40B4-BE49-F238E27FC236}">
                <a16:creationId xmlns:a16="http://schemas.microsoft.com/office/drawing/2014/main" id="{ABBC5B71-87DF-2C4E-9BA9-4E5A7B1F8A54}"/>
              </a:ext>
            </a:extLst>
          </p:cNvPr>
          <p:cNvCxnSpPr>
            <a:cxnSpLocks/>
            <a:stCxn id="68" idx="5"/>
            <a:endCxn id="76" idx="1"/>
          </p:cNvCxnSpPr>
          <p:nvPr/>
        </p:nvCxnSpPr>
        <p:spPr>
          <a:xfrm>
            <a:off x="8974337" y="2475164"/>
            <a:ext cx="353807"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93" name="Regular Pentagon 92">
            <a:extLst>
              <a:ext uri="{FF2B5EF4-FFF2-40B4-BE49-F238E27FC236}">
                <a16:creationId xmlns:a16="http://schemas.microsoft.com/office/drawing/2014/main" id="{325A59CE-C251-B443-AC68-82A2DDCE8CFA}"/>
              </a:ext>
            </a:extLst>
          </p:cNvPr>
          <p:cNvSpPr/>
          <p:nvPr/>
        </p:nvSpPr>
        <p:spPr>
          <a:xfrm>
            <a:off x="10034386" y="2362852"/>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wrap="none"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cxnSp>
        <p:nvCxnSpPr>
          <p:cNvPr id="94" name="Straight Arrow Connector 93">
            <a:extLst>
              <a:ext uri="{FF2B5EF4-FFF2-40B4-BE49-F238E27FC236}">
                <a16:creationId xmlns:a16="http://schemas.microsoft.com/office/drawing/2014/main" id="{3C21F194-7430-C44E-B5B9-726BE9DD8E30}"/>
              </a:ext>
            </a:extLst>
          </p:cNvPr>
          <p:cNvCxnSpPr>
            <a:cxnSpLocks/>
            <a:stCxn id="76" idx="5"/>
            <a:endCxn id="93" idx="1"/>
          </p:cNvCxnSpPr>
          <p:nvPr/>
        </p:nvCxnSpPr>
        <p:spPr>
          <a:xfrm>
            <a:off x="9667754" y="2475164"/>
            <a:ext cx="366632"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82" name="Regular Pentagon 81">
            <a:extLst>
              <a:ext uri="{FF2B5EF4-FFF2-40B4-BE49-F238E27FC236}">
                <a16:creationId xmlns:a16="http://schemas.microsoft.com/office/drawing/2014/main" id="{B4CA2719-2ECC-3940-BEC3-F91CAC701006}"/>
              </a:ext>
            </a:extLst>
          </p:cNvPr>
          <p:cNvSpPr/>
          <p:nvPr/>
        </p:nvSpPr>
        <p:spPr>
          <a:xfrm>
            <a:off x="10666289" y="2362852"/>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wrap="none"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92" name="Regular Pentagon 91">
            <a:extLst>
              <a:ext uri="{FF2B5EF4-FFF2-40B4-BE49-F238E27FC236}">
                <a16:creationId xmlns:a16="http://schemas.microsoft.com/office/drawing/2014/main" id="{C87F6EB7-0B6C-8D4A-8009-62C3B779ADF7}"/>
              </a:ext>
            </a:extLst>
          </p:cNvPr>
          <p:cNvSpPr/>
          <p:nvPr/>
        </p:nvSpPr>
        <p:spPr>
          <a:xfrm>
            <a:off x="11275889" y="2362852"/>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wrap="none" lIns="0" rIns="0" rtlCol="0" anchor="ctr"/>
          <a:lstStyle/>
          <a:p>
            <a:pPr algn="ctr" defTabSz="914377">
              <a:defRPr/>
            </a:pPr>
            <a:r>
              <a:rPr lang="en-US" sz="12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cxnSp>
        <p:nvCxnSpPr>
          <p:cNvPr id="97" name="Straight Arrow Connector 96">
            <a:extLst>
              <a:ext uri="{FF2B5EF4-FFF2-40B4-BE49-F238E27FC236}">
                <a16:creationId xmlns:a16="http://schemas.microsoft.com/office/drawing/2014/main" id="{CFEC4F9D-3F26-3F41-8B77-444A6AFE7612}"/>
              </a:ext>
            </a:extLst>
          </p:cNvPr>
          <p:cNvCxnSpPr>
            <a:cxnSpLocks/>
            <a:stCxn id="93" idx="5"/>
            <a:endCxn id="82" idx="1"/>
          </p:cNvCxnSpPr>
          <p:nvPr/>
        </p:nvCxnSpPr>
        <p:spPr>
          <a:xfrm>
            <a:off x="10373998" y="2475164"/>
            <a:ext cx="292291"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98" name="Straight Arrow Connector 97">
            <a:extLst>
              <a:ext uri="{FF2B5EF4-FFF2-40B4-BE49-F238E27FC236}">
                <a16:creationId xmlns:a16="http://schemas.microsoft.com/office/drawing/2014/main" id="{0263A479-C18E-5B49-90EA-867597318F14}"/>
              </a:ext>
            </a:extLst>
          </p:cNvPr>
          <p:cNvCxnSpPr>
            <a:cxnSpLocks/>
            <a:stCxn id="82" idx="5"/>
            <a:endCxn id="92" idx="1"/>
          </p:cNvCxnSpPr>
          <p:nvPr/>
        </p:nvCxnSpPr>
        <p:spPr>
          <a:xfrm>
            <a:off x="11005901" y="2475164"/>
            <a:ext cx="269988"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111" name="TextBox 110">
            <a:extLst>
              <a:ext uri="{FF2B5EF4-FFF2-40B4-BE49-F238E27FC236}">
                <a16:creationId xmlns:a16="http://schemas.microsoft.com/office/drawing/2014/main" id="{756A1CE7-5F1D-CF49-82DD-CCF40F8E1345}"/>
              </a:ext>
            </a:extLst>
          </p:cNvPr>
          <p:cNvSpPr txBox="1"/>
          <p:nvPr/>
        </p:nvSpPr>
        <p:spPr>
          <a:xfrm>
            <a:off x="11180071" y="5001649"/>
            <a:ext cx="726481"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Time</a:t>
            </a:r>
          </a:p>
        </p:txBody>
      </p:sp>
      <p:cxnSp>
        <p:nvCxnSpPr>
          <p:cNvPr id="112" name="Straight Arrow Connector 111">
            <a:extLst>
              <a:ext uri="{FF2B5EF4-FFF2-40B4-BE49-F238E27FC236}">
                <a16:creationId xmlns:a16="http://schemas.microsoft.com/office/drawing/2014/main" id="{CC0A8123-EBA9-FC44-BD20-A5BE6FF0EF69}"/>
              </a:ext>
            </a:extLst>
          </p:cNvPr>
          <p:cNvCxnSpPr>
            <a:cxnSpLocks/>
          </p:cNvCxnSpPr>
          <p:nvPr/>
        </p:nvCxnSpPr>
        <p:spPr>
          <a:xfrm flipV="1">
            <a:off x="6435330" y="2036359"/>
            <a:ext cx="0" cy="3415391"/>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cxnSp>
        <p:nvCxnSpPr>
          <p:cNvPr id="115" name="Straight Arrow Connector 114">
            <a:extLst>
              <a:ext uri="{FF2B5EF4-FFF2-40B4-BE49-F238E27FC236}">
                <a16:creationId xmlns:a16="http://schemas.microsoft.com/office/drawing/2014/main" id="{8250BCB8-9D8D-9443-A0B1-FC4F7E705A98}"/>
              </a:ext>
            </a:extLst>
          </p:cNvPr>
          <p:cNvCxnSpPr>
            <a:cxnSpLocks/>
          </p:cNvCxnSpPr>
          <p:nvPr/>
        </p:nvCxnSpPr>
        <p:spPr>
          <a:xfrm>
            <a:off x="6417223" y="5442528"/>
            <a:ext cx="5438835" cy="0"/>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cxnSp>
        <p:nvCxnSpPr>
          <p:cNvPr id="8" name="Curved Connector 7">
            <a:extLst>
              <a:ext uri="{FF2B5EF4-FFF2-40B4-BE49-F238E27FC236}">
                <a16:creationId xmlns:a16="http://schemas.microsoft.com/office/drawing/2014/main" id="{72621319-C9C9-7740-9C27-B65F8537AC1A}"/>
              </a:ext>
            </a:extLst>
          </p:cNvPr>
          <p:cNvCxnSpPr>
            <a:stCxn id="48" idx="6"/>
            <a:endCxn id="92" idx="3"/>
          </p:cNvCxnSpPr>
          <p:nvPr/>
        </p:nvCxnSpPr>
        <p:spPr>
          <a:xfrm flipV="1">
            <a:off x="6865258" y="2656890"/>
            <a:ext cx="4580436" cy="2344761"/>
          </a:xfrm>
          <a:prstGeom prst="curvedConnector2">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16" name="Curved Connector 115">
            <a:extLst>
              <a:ext uri="{FF2B5EF4-FFF2-40B4-BE49-F238E27FC236}">
                <a16:creationId xmlns:a16="http://schemas.microsoft.com/office/drawing/2014/main" id="{72E64FE2-8604-3D43-B847-B4A63353C0AA}"/>
              </a:ext>
            </a:extLst>
          </p:cNvPr>
          <p:cNvCxnSpPr>
            <a:cxnSpLocks/>
            <a:stCxn id="53" idx="6"/>
            <a:endCxn id="82" idx="3"/>
          </p:cNvCxnSpPr>
          <p:nvPr/>
        </p:nvCxnSpPr>
        <p:spPr>
          <a:xfrm flipV="1">
            <a:off x="7273922" y="2656890"/>
            <a:ext cx="3562172" cy="1848423"/>
          </a:xfrm>
          <a:prstGeom prst="curvedConnector2">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22" name="Curved Connector 121">
            <a:extLst>
              <a:ext uri="{FF2B5EF4-FFF2-40B4-BE49-F238E27FC236}">
                <a16:creationId xmlns:a16="http://schemas.microsoft.com/office/drawing/2014/main" id="{CFE1A07C-4422-A748-B88C-0279E9ABC255}"/>
              </a:ext>
            </a:extLst>
          </p:cNvPr>
          <p:cNvCxnSpPr>
            <a:cxnSpLocks/>
          </p:cNvCxnSpPr>
          <p:nvPr/>
        </p:nvCxnSpPr>
        <p:spPr>
          <a:xfrm flipV="1">
            <a:off x="7682586" y="2656888"/>
            <a:ext cx="2521607" cy="1352087"/>
          </a:xfrm>
          <a:prstGeom prst="curvedConnector2">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23" name="Curved Connector 122">
            <a:extLst>
              <a:ext uri="{FF2B5EF4-FFF2-40B4-BE49-F238E27FC236}">
                <a16:creationId xmlns:a16="http://schemas.microsoft.com/office/drawing/2014/main" id="{41E451E9-6B1F-CF43-A751-A639AAB146DA}"/>
              </a:ext>
            </a:extLst>
          </p:cNvPr>
          <p:cNvCxnSpPr>
            <a:cxnSpLocks/>
          </p:cNvCxnSpPr>
          <p:nvPr/>
        </p:nvCxnSpPr>
        <p:spPr>
          <a:xfrm flipV="1">
            <a:off x="8091250" y="2656889"/>
            <a:ext cx="1406699" cy="855749"/>
          </a:xfrm>
          <a:prstGeom prst="curvedConnector2">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79C9232-B18D-9A42-8C08-C732B790BF91}"/>
              </a:ext>
            </a:extLst>
          </p:cNvPr>
          <p:cNvGrpSpPr/>
          <p:nvPr/>
        </p:nvGrpSpPr>
        <p:grpSpPr>
          <a:xfrm>
            <a:off x="6473697" y="1969099"/>
            <a:ext cx="4880783" cy="369333"/>
            <a:chOff x="6375222" y="1559246"/>
            <a:chExt cx="4880782" cy="369332"/>
          </a:xfrm>
        </p:grpSpPr>
        <p:cxnSp>
          <p:nvCxnSpPr>
            <p:cNvPr id="96" name="Straight Connector 95">
              <a:extLst>
                <a:ext uri="{FF2B5EF4-FFF2-40B4-BE49-F238E27FC236}">
                  <a16:creationId xmlns:a16="http://schemas.microsoft.com/office/drawing/2014/main" id="{AD24287E-BB03-6A41-9175-F3D1113E4733}"/>
                </a:ext>
              </a:extLst>
            </p:cNvPr>
            <p:cNvCxnSpPr/>
            <p:nvPr/>
          </p:nvCxnSpPr>
          <p:spPr>
            <a:xfrm>
              <a:off x="6375222" y="1928578"/>
              <a:ext cx="4880782" cy="0"/>
            </a:xfrm>
            <a:prstGeom prst="line">
              <a:avLst/>
            </a:prstGeom>
            <a:ln w="28575" cap="flat" cmpd="sng" algn="ctr">
              <a:solidFill>
                <a:srgbClr val="C762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99" name="TextBox 98">
              <a:extLst>
                <a:ext uri="{FF2B5EF4-FFF2-40B4-BE49-F238E27FC236}">
                  <a16:creationId xmlns:a16="http://schemas.microsoft.com/office/drawing/2014/main" id="{59E68C6D-63EC-8041-ACFB-FC8509651048}"/>
                </a:ext>
              </a:extLst>
            </p:cNvPr>
            <p:cNvSpPr txBox="1"/>
            <p:nvPr/>
          </p:nvSpPr>
          <p:spPr>
            <a:xfrm>
              <a:off x="6419790" y="1559246"/>
              <a:ext cx="1704313" cy="369331"/>
            </a:xfrm>
            <a:prstGeom prst="rect">
              <a:avLst/>
            </a:prstGeom>
          </p:spPr>
          <p:txBody>
            <a:bodyPr wrap="none" rtlCol="0">
              <a:spAutoFit/>
            </a:bodyPr>
            <a:lstStyle/>
            <a:p>
              <a:pPr defTabSz="914377">
                <a:defRPr/>
              </a:pPr>
              <a:r>
                <a:rPr lang="en-US" b="1">
                  <a:solidFill>
                    <a:srgbClr val="C76200"/>
                  </a:solidFill>
                  <a:latin typeface="Helvetica Neue" panose="02000503000000020004" pitchFamily="2" charset="0"/>
                  <a:ea typeface="Helvetica Neue" panose="02000503000000020004" pitchFamily="2" charset="0"/>
                  <a:cs typeface="Helvetica Neue" panose="02000503000000020004" pitchFamily="2" charset="0"/>
                </a:rPr>
                <a:t>Peak Memory</a:t>
              </a:r>
            </a:p>
          </p:txBody>
        </p:sp>
      </p:grpSp>
      <p:sp>
        <p:nvSpPr>
          <p:cNvPr id="7" name="Title 4">
            <a:extLst>
              <a:ext uri="{FF2B5EF4-FFF2-40B4-BE49-F238E27FC236}">
                <a16:creationId xmlns:a16="http://schemas.microsoft.com/office/drawing/2014/main" id="{B5314C83-1D9F-C426-07ED-D48282DC6BC8}"/>
              </a:ext>
            </a:extLst>
          </p:cNvPr>
          <p:cNvSpPr>
            <a:spLocks noGrp="1"/>
          </p:cNvSpPr>
          <p:nvPr>
            <p:ph type="title"/>
          </p:nvPr>
        </p:nvSpPr>
        <p:spPr>
          <a:xfrm>
            <a:off x="312421" y="268441"/>
            <a:ext cx="11567160" cy="1042435"/>
          </a:xfrm>
        </p:spPr>
        <p:txBody>
          <a:bodyPr/>
          <a:lstStyle/>
          <a:p>
            <a:r>
              <a:rPr lang="en-US"/>
              <a:t>Using Activations During Backward Pass</a:t>
            </a:r>
          </a:p>
        </p:txBody>
      </p:sp>
      <p:sp>
        <p:nvSpPr>
          <p:cNvPr id="9" name="TextBox 8">
            <a:extLst>
              <a:ext uri="{FF2B5EF4-FFF2-40B4-BE49-F238E27FC236}">
                <a16:creationId xmlns:a16="http://schemas.microsoft.com/office/drawing/2014/main" id="{380B3E80-2FA1-4222-7951-9D6FF61E72F8}"/>
              </a:ext>
            </a:extLst>
          </p:cNvPr>
          <p:cNvSpPr txBox="1"/>
          <p:nvPr/>
        </p:nvSpPr>
        <p:spPr>
          <a:xfrm>
            <a:off x="5814438" y="1760019"/>
            <a:ext cx="1087157"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Memory</a:t>
            </a:r>
          </a:p>
        </p:txBody>
      </p:sp>
    </p:spTree>
    <p:extLst>
      <p:ext uri="{BB962C8B-B14F-4D97-AF65-F5344CB8AC3E}">
        <p14:creationId xmlns:p14="http://schemas.microsoft.com/office/powerpoint/2010/main" val="30043145"/>
      </p:ext>
    </p:extLst>
  </p:cSld>
  <p:clrMapOvr>
    <a:masterClrMapping/>
  </p:clrMapOvr>
  <mc:AlternateContent xmlns:mc="http://schemas.openxmlformats.org/markup-compatibility/2006">
    <mc:Choice xmlns:p159="http://schemas.microsoft.com/office/powerpoint/2015/09/main" Requires="p159">
      <p:transition>
        <p159:morph option="byObject"/>
      </p:transition>
    </mc:Choice>
    <mc:Fallback>
      <p:transition>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6583AFB0-83AD-C04A-8FF1-B5FA2786C33D}"/>
              </a:ext>
            </a:extLst>
          </p:cNvPr>
          <p:cNvSpPr/>
          <p:nvPr/>
        </p:nvSpPr>
        <p:spPr>
          <a:xfrm>
            <a:off x="2714713" y="2949830"/>
            <a:ext cx="5284259" cy="2231388"/>
          </a:xfrm>
          <a:custGeom>
            <a:avLst/>
            <a:gdLst>
              <a:gd name="csX0" fmla="*/ 0 w 5284259"/>
              <a:gd name="csY0" fmla="*/ 0 h 2231388"/>
              <a:gd name="csX1" fmla="*/ 1281825 w 5284259"/>
              <a:gd name="csY1" fmla="*/ 1388130 h 2231388"/>
              <a:gd name="csX2" fmla="*/ 5284259 w 5284259"/>
              <a:gd name="csY2" fmla="*/ 2231388 h 2231388"/>
              <a:gd name="csX3" fmla="*/ 5284259 w 5284259"/>
              <a:gd name="csY3" fmla="*/ 2231388 h 2231388"/>
            </a:gdLst>
            <a:ahLst/>
            <a:cxnLst>
              <a:cxn ang="0">
                <a:pos x="csX0" y="csY0"/>
              </a:cxn>
              <a:cxn ang="0">
                <a:pos x="csX1" y="csY1"/>
              </a:cxn>
              <a:cxn ang="0">
                <a:pos x="csX2" y="csY2"/>
              </a:cxn>
              <a:cxn ang="0">
                <a:pos x="csX3" y="csY3"/>
              </a:cxn>
            </a:cxnLst>
            <a:rect l="l" t="t" r="r" b="b"/>
            <a:pathLst>
              <a:path w="5284259" h="2231388" extrusionOk="0">
                <a:moveTo>
                  <a:pt x="0" y="0"/>
                </a:moveTo>
                <a:cubicBezTo>
                  <a:pt x="65965" y="425096"/>
                  <a:pt x="349533" y="1035592"/>
                  <a:pt x="1281825" y="1388130"/>
                </a:cubicBezTo>
                <a:cubicBezTo>
                  <a:pt x="2162535" y="1760029"/>
                  <a:pt x="5284258" y="2231388"/>
                  <a:pt x="5284259" y="2231388"/>
                </a:cubicBezTo>
                <a:lnTo>
                  <a:pt x="5284259" y="2231388"/>
                </a:lnTo>
              </a:path>
            </a:pathLst>
          </a:custGeom>
          <a:noFill/>
          <a:ln w="76200">
            <a:solidFill>
              <a:schemeClr val="accent1">
                <a:lumMod val="75000"/>
              </a:schemeClr>
            </a:solidFill>
            <a:prstDash val="dash"/>
            <a:extLst>
              <a:ext uri="{C807C97D-BFC1-408E-A445-0C87EB9F89A2}">
                <ask:lineSketchStyleProps xmlns:ask="http://schemas.microsoft.com/office/drawing/2018/sketchyshapes" sd="1219033472">
                  <a:custGeom>
                    <a:avLst/>
                    <a:gdLst>
                      <a:gd name="connsiteX0" fmla="*/ 0 w 6596743"/>
                      <a:gd name="connsiteY0" fmla="*/ 0 h 2808514"/>
                      <a:gd name="connsiteX1" fmla="*/ 1600200 w 6596743"/>
                      <a:gd name="connsiteY1" fmla="*/ 1747157 h 2808514"/>
                      <a:gd name="connsiteX2" fmla="*/ 6596743 w 6596743"/>
                      <a:gd name="connsiteY2" fmla="*/ 2808514 h 2808514"/>
                      <a:gd name="connsiteX3" fmla="*/ 6596743 w 6596743"/>
                      <a:gd name="connsiteY3" fmla="*/ 2808514 h 2808514"/>
                    </a:gdLst>
                    <a:ahLst/>
                    <a:cxnLst>
                      <a:cxn ang="0">
                        <a:pos x="connsiteX0" y="connsiteY0"/>
                      </a:cxn>
                      <a:cxn ang="0">
                        <a:pos x="connsiteX1" y="connsiteY1"/>
                      </a:cxn>
                      <a:cxn ang="0">
                        <a:pos x="connsiteX2" y="connsiteY2"/>
                      </a:cxn>
                      <a:cxn ang="0">
                        <a:pos x="connsiteX3" y="connsiteY3"/>
                      </a:cxn>
                    </a:cxnLst>
                    <a:rect l="l" t="t" r="r" b="b"/>
                    <a:pathLst>
                      <a:path w="6596743" h="2808514">
                        <a:moveTo>
                          <a:pt x="0" y="0"/>
                        </a:moveTo>
                        <a:cubicBezTo>
                          <a:pt x="250371" y="639535"/>
                          <a:pt x="500743" y="1279071"/>
                          <a:pt x="1600200" y="1747157"/>
                        </a:cubicBezTo>
                        <a:cubicBezTo>
                          <a:pt x="2699657" y="2215243"/>
                          <a:pt x="6596743" y="2808514"/>
                          <a:pt x="6596743" y="2808514"/>
                        </a:cubicBezTo>
                        <a:lnTo>
                          <a:pt x="6596743" y="2808514"/>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cxnSp>
        <p:nvCxnSpPr>
          <p:cNvPr id="31" name="Straight Arrow Connector 30">
            <a:extLst>
              <a:ext uri="{FF2B5EF4-FFF2-40B4-BE49-F238E27FC236}">
                <a16:creationId xmlns:a16="http://schemas.microsoft.com/office/drawing/2014/main" id="{5118A888-9574-2B44-B58D-1820BAC32BED}"/>
              </a:ext>
            </a:extLst>
          </p:cNvPr>
          <p:cNvCxnSpPr>
            <a:cxnSpLocks/>
          </p:cNvCxnSpPr>
          <p:nvPr/>
        </p:nvCxnSpPr>
        <p:spPr>
          <a:xfrm flipV="1">
            <a:off x="1878528" y="2082563"/>
            <a:ext cx="0" cy="4155035"/>
          </a:xfrm>
          <a:prstGeom prst="straightConnector1">
            <a:avLst/>
          </a:prstGeom>
          <a:ln w="76200">
            <a:solidFill>
              <a:schemeClr val="tx1"/>
            </a:solidFill>
            <a:tailEnd type="triangle"/>
          </a:ln>
        </p:spPr>
        <p:style>
          <a:lnRef idx="3">
            <a:schemeClr val="dk1"/>
          </a:lnRef>
          <a:fillRef idx="0">
            <a:schemeClr val="dk1"/>
          </a:fillRef>
          <a:effectRef idx="2">
            <a:schemeClr val="dk1"/>
          </a:effectRef>
          <a:fontRef idx="minor">
            <a:schemeClr val="tx1"/>
          </a:fontRef>
        </p:style>
      </p:cxnSp>
      <p:sp>
        <p:nvSpPr>
          <p:cNvPr id="33" name="TextBox 32">
            <a:extLst>
              <a:ext uri="{FF2B5EF4-FFF2-40B4-BE49-F238E27FC236}">
                <a16:creationId xmlns:a16="http://schemas.microsoft.com/office/drawing/2014/main" id="{8C07E9E9-47AA-A54F-A2BE-0C311583DC3F}"/>
              </a:ext>
            </a:extLst>
          </p:cNvPr>
          <p:cNvSpPr txBox="1"/>
          <p:nvPr/>
        </p:nvSpPr>
        <p:spPr>
          <a:xfrm>
            <a:off x="984693" y="1526861"/>
            <a:ext cx="1787669" cy="584775"/>
          </a:xfrm>
          <a:prstGeom prst="rect">
            <a:avLst/>
          </a:prstGeom>
        </p:spPr>
        <p:txBody>
          <a:bodyPr wrap="none" rtlCol="0">
            <a:spAutoFit/>
          </a:bodyPr>
          <a:lstStyle/>
          <a:p>
            <a:pPr defTabSz="914377">
              <a:defRPr/>
            </a:pPr>
            <a:r>
              <a:rPr lang="en-US" sz="3200" b="1">
                <a:solidFill>
                  <a:sysClr val="windowText" lastClr="000000"/>
                </a:solidFill>
                <a:latin typeface="Helvetica Neue" panose="02000503000000020004" pitchFamily="2" charset="0"/>
                <a:ea typeface="Helvetica Neue" panose="02000503000000020004" pitchFamily="2" charset="0"/>
                <a:cs typeface="Helvetica Neue" panose="02000503000000020004" pitchFamily="2" charset="0"/>
              </a:rPr>
              <a:t>Memory</a:t>
            </a:r>
          </a:p>
        </p:txBody>
      </p:sp>
      <p:cxnSp>
        <p:nvCxnSpPr>
          <p:cNvPr id="34" name="Straight Arrow Connector 33">
            <a:extLst>
              <a:ext uri="{FF2B5EF4-FFF2-40B4-BE49-F238E27FC236}">
                <a16:creationId xmlns:a16="http://schemas.microsoft.com/office/drawing/2014/main" id="{46767D1D-8CFA-484C-8E76-DB6244D6B9A7}"/>
              </a:ext>
            </a:extLst>
          </p:cNvPr>
          <p:cNvCxnSpPr>
            <a:cxnSpLocks/>
          </p:cNvCxnSpPr>
          <p:nvPr/>
        </p:nvCxnSpPr>
        <p:spPr>
          <a:xfrm>
            <a:off x="1870760" y="6225860"/>
            <a:ext cx="7086507" cy="11736"/>
          </a:xfrm>
          <a:prstGeom prst="straightConnector1">
            <a:avLst/>
          </a:prstGeom>
          <a:ln w="76200">
            <a:solidFill>
              <a:schemeClr val="tx1"/>
            </a:solidFill>
            <a:tailEnd type="triangle"/>
          </a:ln>
        </p:spPr>
        <p:style>
          <a:lnRef idx="3">
            <a:schemeClr val="dk1"/>
          </a:lnRef>
          <a:fillRef idx="0">
            <a:schemeClr val="dk1"/>
          </a:fillRef>
          <a:effectRef idx="2">
            <a:schemeClr val="dk1"/>
          </a:effectRef>
          <a:fontRef idx="minor">
            <a:schemeClr val="tx1"/>
          </a:fontRef>
        </p:style>
      </p:cxnSp>
      <p:sp>
        <p:nvSpPr>
          <p:cNvPr id="38" name="TextBox 37">
            <a:extLst>
              <a:ext uri="{FF2B5EF4-FFF2-40B4-BE49-F238E27FC236}">
                <a16:creationId xmlns:a16="http://schemas.microsoft.com/office/drawing/2014/main" id="{5CA08B2B-A805-354D-B37A-6E0BCFD9B001}"/>
              </a:ext>
            </a:extLst>
          </p:cNvPr>
          <p:cNvSpPr txBox="1"/>
          <p:nvPr/>
        </p:nvSpPr>
        <p:spPr>
          <a:xfrm>
            <a:off x="9111362" y="5771577"/>
            <a:ext cx="2747041" cy="584775"/>
          </a:xfrm>
          <a:prstGeom prst="rect">
            <a:avLst/>
          </a:prstGeom>
        </p:spPr>
        <p:txBody>
          <a:bodyPr wrap="square" rtlCol="0">
            <a:spAutoFit/>
          </a:bodyPr>
          <a:lstStyle/>
          <a:p>
            <a:pPr defTabSz="914377">
              <a:defRPr/>
            </a:pPr>
            <a:r>
              <a:rPr lang="en-US" sz="3200" b="1">
                <a:solidFill>
                  <a:sysClr val="windowText" lastClr="000000"/>
                </a:solidFill>
                <a:latin typeface="Helvetica Neue" panose="02000503000000020004" pitchFamily="2" charset="0"/>
                <a:ea typeface="Helvetica Neue" panose="02000503000000020004" pitchFamily="2" charset="0"/>
                <a:cs typeface="Helvetica Neue" panose="02000503000000020004" pitchFamily="2" charset="0"/>
              </a:rPr>
              <a:t>Compute</a:t>
            </a:r>
          </a:p>
        </p:txBody>
      </p:sp>
      <p:sp>
        <p:nvSpPr>
          <p:cNvPr id="40" name="Cross 39">
            <a:extLst>
              <a:ext uri="{FF2B5EF4-FFF2-40B4-BE49-F238E27FC236}">
                <a16:creationId xmlns:a16="http://schemas.microsoft.com/office/drawing/2014/main" id="{8FCBB81A-3B78-D94F-9A2A-A8228CCC8366}"/>
              </a:ext>
            </a:extLst>
          </p:cNvPr>
          <p:cNvSpPr/>
          <p:nvPr/>
        </p:nvSpPr>
        <p:spPr>
          <a:xfrm rot="2700000">
            <a:off x="2400233" y="2534088"/>
            <a:ext cx="601041" cy="601041"/>
          </a:xfrm>
          <a:prstGeom prst="plus">
            <a:avLst>
              <a:gd name="adj" fmla="val 38031"/>
            </a:avLst>
          </a:prstGeom>
          <a:solidFill>
            <a:schemeClr val="accent1">
              <a:lumMod val="20000"/>
              <a:lumOff val="8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3" name="Rectangle 2">
            <a:extLst>
              <a:ext uri="{FF2B5EF4-FFF2-40B4-BE49-F238E27FC236}">
                <a16:creationId xmlns:a16="http://schemas.microsoft.com/office/drawing/2014/main" id="{C0BCACC3-D01C-D14E-AB9F-985F50416DB4}"/>
              </a:ext>
            </a:extLst>
          </p:cNvPr>
          <p:cNvSpPr/>
          <p:nvPr/>
        </p:nvSpPr>
        <p:spPr>
          <a:xfrm>
            <a:off x="2275754" y="2409608"/>
            <a:ext cx="6194836" cy="3361969"/>
          </a:xfrm>
          <a:prstGeom prst="rect">
            <a:avLst/>
          </a:prstGeom>
          <a:solidFill>
            <a:srgbClr val="FFFFFF">
              <a:alpha val="7254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41" name="Cross 40">
            <a:extLst>
              <a:ext uri="{FF2B5EF4-FFF2-40B4-BE49-F238E27FC236}">
                <a16:creationId xmlns:a16="http://schemas.microsoft.com/office/drawing/2014/main" id="{4BEE667C-81DB-9C4A-9B09-450978B5F725}"/>
              </a:ext>
            </a:extLst>
          </p:cNvPr>
          <p:cNvSpPr/>
          <p:nvPr/>
        </p:nvSpPr>
        <p:spPr>
          <a:xfrm rot="2700000">
            <a:off x="7875716" y="4874745"/>
            <a:ext cx="601041" cy="601041"/>
          </a:xfrm>
          <a:prstGeom prst="plus">
            <a:avLst>
              <a:gd name="adj" fmla="val 38031"/>
            </a:avLst>
          </a:prstGeom>
          <a:solidFill>
            <a:schemeClr val="accent4">
              <a:lumMod val="20000"/>
              <a:lumOff val="80000"/>
            </a:schemeClr>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4" name="Title 3">
            <a:extLst>
              <a:ext uri="{FF2B5EF4-FFF2-40B4-BE49-F238E27FC236}">
                <a16:creationId xmlns:a16="http://schemas.microsoft.com/office/drawing/2014/main" id="{AE8106BB-2870-AE9B-9073-DFDD3F4BBCB5}"/>
              </a:ext>
            </a:extLst>
          </p:cNvPr>
          <p:cNvSpPr>
            <a:spLocks noGrp="1"/>
          </p:cNvSpPr>
          <p:nvPr>
            <p:ph type="title"/>
          </p:nvPr>
        </p:nvSpPr>
        <p:spPr/>
        <p:txBody>
          <a:bodyPr>
            <a:normAutofit/>
          </a:bodyPr>
          <a:lstStyle/>
          <a:p>
            <a:pPr marL="0" marR="0" lvl="0" indent="0" defTabSz="914377" rtl="0" eaLnBrk="1" fontAlgn="auto" latinLnBrk="0" hangingPunct="1">
              <a:lnSpc>
                <a:spcPct val="100000"/>
              </a:lnSpc>
              <a:spcBef>
                <a:spcPts val="0"/>
              </a:spcBef>
              <a:spcAft>
                <a:spcPts val="0"/>
              </a:spcAft>
              <a:tabLst/>
              <a:defRPr/>
            </a:pPr>
            <a:r>
              <a:rPr kumimoji="0" lang="en-US" sz="3200" b="1" i="0" u="none" strike="noStrike" kern="1200" cap="none" spc="0" normalizeH="0" baseline="0" noProof="0">
                <a:ln>
                  <a:noFill/>
                </a:ln>
                <a:solidFill>
                  <a:prstClr val="black"/>
                </a:solidFill>
                <a:effectLst/>
                <a:uLnTx/>
                <a:uFillTx/>
                <a:ea typeface="Helvetica Neue" panose="02000503000000020004" pitchFamily="2" charset="0"/>
                <a:cs typeface="Helvetica Neue" panose="02000503000000020004" pitchFamily="2" charset="0"/>
              </a:rPr>
              <a:t>Memory-optimized backpropagation policy</a:t>
            </a:r>
            <a:br>
              <a:rPr kumimoji="0" lang="en-US" sz="3200" b="0" i="0" u="none" strike="noStrike" kern="1200" cap="none" spc="0" normalizeH="0" baseline="0" noProof="0">
                <a:ln>
                  <a:noFill/>
                </a:ln>
                <a:solidFill>
                  <a:prstClr val="black"/>
                </a:solidFill>
                <a:effectLst/>
                <a:uLnTx/>
                <a:uFillTx/>
                <a:ea typeface="Helvetica Neue" panose="02000503000000020004" pitchFamily="2" charset="0"/>
                <a:cs typeface="Helvetica Neue" panose="02000503000000020004" pitchFamily="2" charset="0"/>
              </a:rPr>
            </a:br>
            <a:r>
              <a:rPr kumimoji="0" lang="en-US" sz="2400" b="0" i="0" u="none" strike="noStrike" kern="1200" cap="none" spc="0" normalizeH="0" baseline="0" noProof="0">
                <a:ln>
                  <a:noFill/>
                </a:ln>
                <a:solidFill>
                  <a:prstClr val="black"/>
                </a:solidFill>
                <a:effectLst/>
                <a:uLnTx/>
                <a:uFillTx/>
                <a:ea typeface="Helvetica Neue" panose="02000503000000020004" pitchFamily="2" charset="0"/>
                <a:cs typeface="Helvetica Neue" panose="02000503000000020004" pitchFamily="2" charset="0"/>
              </a:rPr>
              <a:t>Recompute layers as needed</a:t>
            </a:r>
            <a:endParaRPr lang="en-US"/>
          </a:p>
        </p:txBody>
      </p:sp>
      <p:sp>
        <p:nvSpPr>
          <p:cNvPr id="2" name="Slide Number Placeholder 1">
            <a:extLst>
              <a:ext uri="{FF2B5EF4-FFF2-40B4-BE49-F238E27FC236}">
                <a16:creationId xmlns:a16="http://schemas.microsoft.com/office/drawing/2014/main" id="{DBC400DD-4B4C-BD46-8696-49D7C5F4F51D}"/>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50</a:t>
            </a:fld>
            <a:endParaRPr lang="en-US" kern="1200">
              <a:solidFill>
                <a:prstClr val="black">
                  <a:lumMod val="50000"/>
                  <a:lumOff val="50000"/>
                </a:prstClr>
              </a:solidFill>
            </a:endParaRPr>
          </a:p>
        </p:txBody>
      </p:sp>
      <p:grpSp>
        <p:nvGrpSpPr>
          <p:cNvPr id="13" name="Group 12">
            <a:extLst>
              <a:ext uri="{FF2B5EF4-FFF2-40B4-BE49-F238E27FC236}">
                <a16:creationId xmlns:a16="http://schemas.microsoft.com/office/drawing/2014/main" id="{6DAA7E44-30DF-4F45-ADEA-BEEDF92CFAE9}"/>
              </a:ext>
            </a:extLst>
          </p:cNvPr>
          <p:cNvGrpSpPr/>
          <p:nvPr/>
        </p:nvGrpSpPr>
        <p:grpSpPr>
          <a:xfrm>
            <a:off x="7875718" y="4821321"/>
            <a:ext cx="3229733" cy="707886"/>
            <a:chOff x="7875714" y="4436029"/>
            <a:chExt cx="3229732" cy="707886"/>
          </a:xfrm>
        </p:grpSpPr>
        <p:sp>
          <p:nvSpPr>
            <p:cNvPr id="14" name="Cross 13">
              <a:extLst>
                <a:ext uri="{FF2B5EF4-FFF2-40B4-BE49-F238E27FC236}">
                  <a16:creationId xmlns:a16="http://schemas.microsoft.com/office/drawing/2014/main" id="{CB4EB096-8E0C-D045-8E2C-647A14902003}"/>
                </a:ext>
              </a:extLst>
            </p:cNvPr>
            <p:cNvSpPr/>
            <p:nvPr/>
          </p:nvSpPr>
          <p:spPr>
            <a:xfrm rot="2700000">
              <a:off x="7875714" y="4489452"/>
              <a:ext cx="601041" cy="601041"/>
            </a:xfrm>
            <a:prstGeom prst="plus">
              <a:avLst>
                <a:gd name="adj" fmla="val 38031"/>
              </a:avLst>
            </a:prstGeom>
            <a:solidFill>
              <a:schemeClr val="accent4">
                <a:lumMod val="20000"/>
                <a:lumOff val="80000"/>
              </a:schemeClr>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15" name="TextBox 14">
              <a:extLst>
                <a:ext uri="{FF2B5EF4-FFF2-40B4-BE49-F238E27FC236}">
                  <a16:creationId xmlns:a16="http://schemas.microsoft.com/office/drawing/2014/main" id="{94BCDDBD-AF62-684E-AC06-A5E02F2A7709}"/>
                </a:ext>
              </a:extLst>
            </p:cNvPr>
            <p:cNvSpPr txBox="1"/>
            <p:nvPr/>
          </p:nvSpPr>
          <p:spPr>
            <a:xfrm>
              <a:off x="8601235" y="4436029"/>
              <a:ext cx="2504211" cy="707886"/>
            </a:xfrm>
            <a:prstGeom prst="rect">
              <a:avLst/>
            </a:prstGeom>
          </p:spPr>
          <p:txBody>
            <a:bodyPr wrap="none" rtlCol="0">
              <a:spAutoFit/>
            </a:bodyPr>
            <a:lstStyle/>
            <a:p>
              <a:pPr defTabSz="914377">
                <a:defRPr/>
              </a:pPr>
              <a:r>
                <a:rPr lang="en-US" sz="2000" b="1">
                  <a:solidFill>
                    <a:sysClr val="windowText" lastClr="000000"/>
                  </a:solidFill>
                  <a:latin typeface="Helvetica Neue" panose="02000503000000020004" pitchFamily="2" charset="0"/>
                  <a:ea typeface="Helvetica Neue" panose="02000503000000020004" pitchFamily="2" charset="0"/>
                  <a:cs typeface="Helvetica Neue" panose="02000503000000020004" pitchFamily="2" charset="0"/>
                </a:rPr>
                <a:t>Memory Optimized</a:t>
              </a:r>
            </a:p>
            <a:p>
              <a:pPr defTabSz="914377">
                <a:defRPr/>
              </a:pPr>
              <a:r>
                <a:rPr lang="en-US" sz="2000" b="1">
                  <a:solidFill>
                    <a:sysClr val="windowText" lastClr="000000"/>
                  </a:solidFill>
                  <a:latin typeface="Helvetica Neue" panose="02000503000000020004" pitchFamily="2" charset="0"/>
                  <a:ea typeface="Helvetica Neue" panose="02000503000000020004" pitchFamily="2" charset="0"/>
                  <a:cs typeface="Helvetica Neue" panose="02000503000000020004" pitchFamily="2" charset="0"/>
                </a:rPr>
                <a:t>Backpropagation</a:t>
              </a:r>
            </a:p>
          </p:txBody>
        </p:sp>
      </p:grpSp>
      <p:sp>
        <p:nvSpPr>
          <p:cNvPr id="6" name="TextBox 5">
            <a:extLst>
              <a:ext uri="{FF2B5EF4-FFF2-40B4-BE49-F238E27FC236}">
                <a16:creationId xmlns:a16="http://schemas.microsoft.com/office/drawing/2014/main" id="{06540816-2A7E-5BB0-C89D-4D86F8EBFB1B}"/>
              </a:ext>
            </a:extLst>
          </p:cNvPr>
          <p:cNvSpPr txBox="1"/>
          <p:nvPr/>
        </p:nvSpPr>
        <p:spPr>
          <a:xfrm>
            <a:off x="3125754" y="2359471"/>
            <a:ext cx="3013967" cy="954107"/>
          </a:xfrm>
          <a:prstGeom prst="rect">
            <a:avLst/>
          </a:prstGeom>
          <a:noFill/>
        </p:spPr>
        <p:txBody>
          <a:bodyPr wrap="none" rtlCol="0">
            <a:spAutoFit/>
          </a:bodyPr>
          <a:lstStyle/>
          <a:p>
            <a:r>
              <a:rPr lang="en-US" sz="2800"/>
              <a:t>Naïve </a:t>
            </a:r>
          </a:p>
          <a:p>
            <a:r>
              <a:rPr lang="en-US" sz="2800"/>
              <a:t>Backpropagation</a:t>
            </a:r>
          </a:p>
        </p:txBody>
      </p:sp>
      <p:sp>
        <p:nvSpPr>
          <p:cNvPr id="7" name="TextBox 6">
            <a:extLst>
              <a:ext uri="{FF2B5EF4-FFF2-40B4-BE49-F238E27FC236}">
                <a16:creationId xmlns:a16="http://schemas.microsoft.com/office/drawing/2014/main" id="{BDAB2484-B43C-F619-F26B-7B26469C9A84}"/>
              </a:ext>
            </a:extLst>
          </p:cNvPr>
          <p:cNvSpPr txBox="1"/>
          <p:nvPr/>
        </p:nvSpPr>
        <p:spPr>
          <a:xfrm>
            <a:off x="5417912" y="3484384"/>
            <a:ext cx="6236003" cy="584775"/>
          </a:xfrm>
          <a:prstGeom prst="rect">
            <a:avLst/>
          </a:prstGeom>
        </p:spPr>
        <p:txBody>
          <a:bodyPr wrap="none" rtlCol="0">
            <a:spAutoFit/>
          </a:bodyPr>
          <a:lstStyle/>
          <a:p>
            <a:pPr defTabSz="914377">
              <a:defRPr/>
            </a:pPr>
            <a:r>
              <a:rPr lang="en-US" sz="3200" b="1">
                <a:solidFill>
                  <a:prstClr val="black"/>
                </a:solidFill>
                <a:latin typeface="Helvetica Neue" panose="02000503000000020004" pitchFamily="2" charset="0"/>
                <a:ea typeface="Helvetica Neue" panose="02000503000000020004" pitchFamily="2" charset="0"/>
                <a:cs typeface="Helvetica Neue" panose="02000503000000020004" pitchFamily="2" charset="0"/>
              </a:rPr>
              <a:t>How can we use less memory?</a:t>
            </a:r>
          </a:p>
        </p:txBody>
      </p:sp>
      <p:sp>
        <p:nvSpPr>
          <p:cNvPr id="8" name="TextBox 7">
            <a:extLst>
              <a:ext uri="{FF2B5EF4-FFF2-40B4-BE49-F238E27FC236}">
                <a16:creationId xmlns:a16="http://schemas.microsoft.com/office/drawing/2014/main" id="{40572B7B-4589-F7E5-CA71-7B41BF1848C3}"/>
              </a:ext>
            </a:extLst>
          </p:cNvPr>
          <p:cNvSpPr txBox="1"/>
          <p:nvPr/>
        </p:nvSpPr>
        <p:spPr>
          <a:xfrm>
            <a:off x="5567823" y="3949651"/>
            <a:ext cx="4749011" cy="584775"/>
          </a:xfrm>
          <a:prstGeom prst="rect">
            <a:avLst/>
          </a:prstGeom>
        </p:spPr>
        <p:txBody>
          <a:bodyPr wrap="square" rtlCol="0">
            <a:spAutoFit/>
          </a:bodyPr>
          <a:lstStyle/>
          <a:p>
            <a:pPr defTabSz="914377">
              <a:defRPr/>
            </a:pPr>
            <a:r>
              <a:rPr lang="en-US" sz="3200">
                <a:solidFill>
                  <a:srgbClr val="DB0068"/>
                </a:solidFill>
                <a:latin typeface="Helvetica Neue" panose="02000503000000020004" pitchFamily="2" charset="0"/>
                <a:ea typeface="Helvetica Neue" panose="02000503000000020004" pitchFamily="2" charset="0"/>
                <a:cs typeface="Helvetica Neue" panose="02000503000000020004" pitchFamily="2" charset="0"/>
              </a:rPr>
              <a:t>Free early &amp; recompute</a:t>
            </a:r>
          </a:p>
        </p:txBody>
      </p:sp>
    </p:spTree>
    <p:extLst>
      <p:ext uri="{BB962C8B-B14F-4D97-AF65-F5344CB8AC3E}">
        <p14:creationId xmlns:p14="http://schemas.microsoft.com/office/powerpoint/2010/main" val="6848228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TextBox 110">
            <a:extLst>
              <a:ext uri="{FF2B5EF4-FFF2-40B4-BE49-F238E27FC236}">
                <a16:creationId xmlns:a16="http://schemas.microsoft.com/office/drawing/2014/main" id="{756A1CE7-5F1D-CF49-82DD-CCF40F8E1345}"/>
              </a:ext>
            </a:extLst>
          </p:cNvPr>
          <p:cNvSpPr txBox="1"/>
          <p:nvPr/>
        </p:nvSpPr>
        <p:spPr>
          <a:xfrm>
            <a:off x="11081596" y="4591800"/>
            <a:ext cx="726481"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Time</a:t>
            </a:r>
          </a:p>
        </p:txBody>
      </p:sp>
      <p:cxnSp>
        <p:nvCxnSpPr>
          <p:cNvPr id="112" name="Straight Arrow Connector 111">
            <a:extLst>
              <a:ext uri="{FF2B5EF4-FFF2-40B4-BE49-F238E27FC236}">
                <a16:creationId xmlns:a16="http://schemas.microsoft.com/office/drawing/2014/main" id="{CC0A8123-EBA9-FC44-BD20-A5BE6FF0EF69}"/>
              </a:ext>
            </a:extLst>
          </p:cNvPr>
          <p:cNvCxnSpPr>
            <a:cxnSpLocks/>
          </p:cNvCxnSpPr>
          <p:nvPr/>
        </p:nvCxnSpPr>
        <p:spPr>
          <a:xfrm flipV="1">
            <a:off x="6336855" y="1626510"/>
            <a:ext cx="0" cy="3415391"/>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sp>
        <p:nvSpPr>
          <p:cNvPr id="113" name="TextBox 112">
            <a:extLst>
              <a:ext uri="{FF2B5EF4-FFF2-40B4-BE49-F238E27FC236}">
                <a16:creationId xmlns:a16="http://schemas.microsoft.com/office/drawing/2014/main" id="{DF23B779-B16A-044B-A9D1-8DD97ACAAC37}"/>
              </a:ext>
            </a:extLst>
          </p:cNvPr>
          <p:cNvSpPr txBox="1"/>
          <p:nvPr/>
        </p:nvSpPr>
        <p:spPr>
          <a:xfrm>
            <a:off x="5793276" y="1243285"/>
            <a:ext cx="1087157"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Memory</a:t>
            </a:r>
          </a:p>
        </p:txBody>
      </p:sp>
      <p:cxnSp>
        <p:nvCxnSpPr>
          <p:cNvPr id="115" name="Straight Arrow Connector 114">
            <a:extLst>
              <a:ext uri="{FF2B5EF4-FFF2-40B4-BE49-F238E27FC236}">
                <a16:creationId xmlns:a16="http://schemas.microsoft.com/office/drawing/2014/main" id="{8250BCB8-9D8D-9443-A0B1-FC4F7E705A98}"/>
              </a:ext>
            </a:extLst>
          </p:cNvPr>
          <p:cNvCxnSpPr>
            <a:cxnSpLocks/>
          </p:cNvCxnSpPr>
          <p:nvPr/>
        </p:nvCxnSpPr>
        <p:spPr>
          <a:xfrm>
            <a:off x="6318748" y="5032679"/>
            <a:ext cx="5438835" cy="0"/>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sp>
        <p:nvSpPr>
          <p:cNvPr id="3" name="Title 2">
            <a:extLst>
              <a:ext uri="{FF2B5EF4-FFF2-40B4-BE49-F238E27FC236}">
                <a16:creationId xmlns:a16="http://schemas.microsoft.com/office/drawing/2014/main" id="{F4132B11-0660-B358-CC90-177AE32E20F9}"/>
              </a:ext>
            </a:extLst>
          </p:cNvPr>
          <p:cNvSpPr>
            <a:spLocks noGrp="1"/>
          </p:cNvSpPr>
          <p:nvPr>
            <p:ph type="title"/>
          </p:nvPr>
        </p:nvSpPr>
        <p:spPr/>
        <p:txBody>
          <a:bodyPr/>
          <a:lstStyle/>
          <a:p>
            <a:r>
              <a:rPr lang="en-US"/>
              <a:t>Limit Memory During Forward Pass</a:t>
            </a:r>
          </a:p>
        </p:txBody>
      </p:sp>
      <p:sp>
        <p:nvSpPr>
          <p:cNvPr id="2" name="Slide Number Placeholder 1">
            <a:extLst>
              <a:ext uri="{FF2B5EF4-FFF2-40B4-BE49-F238E27FC236}">
                <a16:creationId xmlns:a16="http://schemas.microsoft.com/office/drawing/2014/main" id="{3B2D5FF8-9031-0146-9141-4DCCEA8E2287}"/>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51</a:t>
            </a:fld>
            <a:endParaRPr lang="en-US" kern="1200">
              <a:solidFill>
                <a:prstClr val="black">
                  <a:lumMod val="50000"/>
                  <a:lumOff val="50000"/>
                </a:prstClr>
              </a:solidFill>
            </a:endParaRPr>
          </a:p>
        </p:txBody>
      </p:sp>
      <p:cxnSp>
        <p:nvCxnSpPr>
          <p:cNvPr id="100" name="Straight Connector 99">
            <a:extLst>
              <a:ext uri="{FF2B5EF4-FFF2-40B4-BE49-F238E27FC236}">
                <a16:creationId xmlns:a16="http://schemas.microsoft.com/office/drawing/2014/main" id="{A539E650-7C73-2C49-99E7-D7F6646F5370}"/>
              </a:ext>
            </a:extLst>
          </p:cNvPr>
          <p:cNvCxnSpPr/>
          <p:nvPr/>
        </p:nvCxnSpPr>
        <p:spPr>
          <a:xfrm>
            <a:off x="6375222" y="1928579"/>
            <a:ext cx="4880783" cy="0"/>
          </a:xfrm>
          <a:prstGeom prst="line">
            <a:avLst/>
          </a:prstGeom>
          <a:ln w="28575" cap="flat" cmpd="sng" algn="ctr">
            <a:solidFill>
              <a:schemeClr val="bg1">
                <a:lumMod val="6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01" name="TextBox 100">
            <a:extLst>
              <a:ext uri="{FF2B5EF4-FFF2-40B4-BE49-F238E27FC236}">
                <a16:creationId xmlns:a16="http://schemas.microsoft.com/office/drawing/2014/main" id="{1B006486-B77D-3E47-B718-8851567A8803}"/>
              </a:ext>
            </a:extLst>
          </p:cNvPr>
          <p:cNvSpPr txBox="1"/>
          <p:nvPr/>
        </p:nvSpPr>
        <p:spPr>
          <a:xfrm>
            <a:off x="6419791" y="1559245"/>
            <a:ext cx="3859390" cy="369332"/>
          </a:xfrm>
          <a:prstGeom prst="rect">
            <a:avLst/>
          </a:prstGeom>
        </p:spPr>
        <p:txBody>
          <a:bodyPr wrap="none" rtlCol="0">
            <a:spAutoFit/>
          </a:bodyPr>
          <a:lstStyle/>
          <a:p>
            <a:pPr defTabSz="914377">
              <a:defRPr/>
            </a:pPr>
            <a:r>
              <a:rPr lang="en-US" b="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Peak Memory (no </a:t>
            </a:r>
            <a:r>
              <a:rPr lang="en-US" b="1" err="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recomputation</a:t>
            </a:r>
            <a:r>
              <a:rPr lang="en-US" b="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a:t>
            </a:r>
          </a:p>
        </p:txBody>
      </p:sp>
      <p:cxnSp>
        <p:nvCxnSpPr>
          <p:cNvPr id="90" name="Straight Arrow Connector 89">
            <a:extLst>
              <a:ext uri="{FF2B5EF4-FFF2-40B4-BE49-F238E27FC236}">
                <a16:creationId xmlns:a16="http://schemas.microsoft.com/office/drawing/2014/main" id="{2650CAD1-C86D-294A-8C96-BE5877E7002E}"/>
              </a:ext>
            </a:extLst>
          </p:cNvPr>
          <p:cNvCxnSpPr>
            <a:cxnSpLocks/>
            <a:stCxn id="102" idx="6"/>
            <a:endCxn id="139" idx="1"/>
          </p:cNvCxnSpPr>
          <p:nvPr/>
        </p:nvCxnSpPr>
        <p:spPr>
          <a:xfrm>
            <a:off x="4908542" y="2812819"/>
            <a:ext cx="412413" cy="491487"/>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cxnSp>
        <p:nvCxnSpPr>
          <p:cNvPr id="91" name="Straight Arrow Connector 90">
            <a:extLst>
              <a:ext uri="{FF2B5EF4-FFF2-40B4-BE49-F238E27FC236}">
                <a16:creationId xmlns:a16="http://schemas.microsoft.com/office/drawing/2014/main" id="{8D95AADC-2E07-CE45-AADE-6FF536C433EC}"/>
              </a:ext>
            </a:extLst>
          </p:cNvPr>
          <p:cNvCxnSpPr>
            <a:cxnSpLocks/>
            <a:stCxn id="139" idx="1"/>
            <a:endCxn id="116" idx="5"/>
          </p:cNvCxnSpPr>
          <p:nvPr/>
        </p:nvCxnSpPr>
        <p:spPr>
          <a:xfrm flipH="1">
            <a:off x="4923078" y="3304306"/>
            <a:ext cx="397877" cy="266169"/>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sp>
        <p:nvSpPr>
          <p:cNvPr id="92" name="Oval 91">
            <a:extLst>
              <a:ext uri="{FF2B5EF4-FFF2-40B4-BE49-F238E27FC236}">
                <a16:creationId xmlns:a16="http://schemas.microsoft.com/office/drawing/2014/main" id="{0D3CC92F-BC7E-724B-8153-48FCE800DD05}"/>
              </a:ext>
            </a:extLst>
          </p:cNvPr>
          <p:cNvSpPr/>
          <p:nvPr/>
        </p:nvSpPr>
        <p:spPr>
          <a:xfrm>
            <a:off x="526166"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93" name="!!B">
            <a:extLst>
              <a:ext uri="{FF2B5EF4-FFF2-40B4-BE49-F238E27FC236}">
                <a16:creationId xmlns:a16="http://schemas.microsoft.com/office/drawing/2014/main" id="{09D47BF0-6A26-E643-8A6F-201C7293F3BC}"/>
              </a:ext>
            </a:extLst>
          </p:cNvPr>
          <p:cNvSpPr/>
          <p:nvPr/>
        </p:nvSpPr>
        <p:spPr>
          <a:xfrm>
            <a:off x="1489474"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94" name="!!C">
            <a:extLst>
              <a:ext uri="{FF2B5EF4-FFF2-40B4-BE49-F238E27FC236}">
                <a16:creationId xmlns:a16="http://schemas.microsoft.com/office/drawing/2014/main" id="{B72B013A-D473-5C47-8BBC-FB032C6A7DFA}"/>
              </a:ext>
            </a:extLst>
          </p:cNvPr>
          <p:cNvSpPr/>
          <p:nvPr/>
        </p:nvSpPr>
        <p:spPr>
          <a:xfrm>
            <a:off x="2452783"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97" name="!!D">
            <a:extLst>
              <a:ext uri="{FF2B5EF4-FFF2-40B4-BE49-F238E27FC236}">
                <a16:creationId xmlns:a16="http://schemas.microsoft.com/office/drawing/2014/main" id="{EDEFD941-EF92-D048-9B7E-51909A8AC52C}"/>
              </a:ext>
            </a:extLst>
          </p:cNvPr>
          <p:cNvSpPr/>
          <p:nvPr/>
        </p:nvSpPr>
        <p:spPr>
          <a:xfrm>
            <a:off x="3416092"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02" name="!!E">
            <a:extLst>
              <a:ext uri="{FF2B5EF4-FFF2-40B4-BE49-F238E27FC236}">
                <a16:creationId xmlns:a16="http://schemas.microsoft.com/office/drawing/2014/main" id="{3CBC1D36-B555-3245-805A-8138380FDC4B}"/>
              </a:ext>
            </a:extLst>
          </p:cNvPr>
          <p:cNvSpPr/>
          <p:nvPr/>
        </p:nvSpPr>
        <p:spPr>
          <a:xfrm>
            <a:off x="4379400"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103" name="Straight Arrow Connector 102">
            <a:extLst>
              <a:ext uri="{FF2B5EF4-FFF2-40B4-BE49-F238E27FC236}">
                <a16:creationId xmlns:a16="http://schemas.microsoft.com/office/drawing/2014/main" id="{4AFCD550-E2E1-1A4A-9BC5-757D8FE1C731}"/>
              </a:ext>
            </a:extLst>
          </p:cNvPr>
          <p:cNvCxnSpPr>
            <a:stCxn id="92" idx="6"/>
            <a:endCxn id="93" idx="2"/>
          </p:cNvCxnSpPr>
          <p:nvPr/>
        </p:nvCxnSpPr>
        <p:spPr>
          <a:xfrm>
            <a:off x="1055307"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4" name="Straight Arrow Connector 103">
            <a:extLst>
              <a:ext uri="{FF2B5EF4-FFF2-40B4-BE49-F238E27FC236}">
                <a16:creationId xmlns:a16="http://schemas.microsoft.com/office/drawing/2014/main" id="{CAF071ED-3155-E942-8D65-1F1A02CC48CC}"/>
              </a:ext>
            </a:extLst>
          </p:cNvPr>
          <p:cNvCxnSpPr>
            <a:cxnSpLocks/>
            <a:stCxn id="93" idx="6"/>
            <a:endCxn id="94" idx="2"/>
          </p:cNvCxnSpPr>
          <p:nvPr/>
        </p:nvCxnSpPr>
        <p:spPr>
          <a:xfrm>
            <a:off x="2018617"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5" name="Straight Arrow Connector 104">
            <a:extLst>
              <a:ext uri="{FF2B5EF4-FFF2-40B4-BE49-F238E27FC236}">
                <a16:creationId xmlns:a16="http://schemas.microsoft.com/office/drawing/2014/main" id="{2CEE94E5-59B4-4048-9005-648DE07B899B}"/>
              </a:ext>
            </a:extLst>
          </p:cNvPr>
          <p:cNvCxnSpPr>
            <a:cxnSpLocks/>
            <a:stCxn id="94" idx="6"/>
            <a:endCxn id="97" idx="2"/>
          </p:cNvCxnSpPr>
          <p:nvPr/>
        </p:nvCxnSpPr>
        <p:spPr>
          <a:xfrm>
            <a:off x="2981926"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6" name="Straight Arrow Connector 105">
            <a:extLst>
              <a:ext uri="{FF2B5EF4-FFF2-40B4-BE49-F238E27FC236}">
                <a16:creationId xmlns:a16="http://schemas.microsoft.com/office/drawing/2014/main" id="{68B3CF2D-FE27-804E-A95C-616D08DF38D2}"/>
              </a:ext>
            </a:extLst>
          </p:cNvPr>
          <p:cNvCxnSpPr>
            <a:cxnSpLocks/>
            <a:stCxn id="97" idx="6"/>
            <a:endCxn id="102" idx="2"/>
          </p:cNvCxnSpPr>
          <p:nvPr/>
        </p:nvCxnSpPr>
        <p:spPr>
          <a:xfrm>
            <a:off x="3945234"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7" name="Straight Arrow Connector 106">
            <a:extLst>
              <a:ext uri="{FF2B5EF4-FFF2-40B4-BE49-F238E27FC236}">
                <a16:creationId xmlns:a16="http://schemas.microsoft.com/office/drawing/2014/main" id="{E28D751D-6DAA-0B4B-9209-4999B9D6AAD7}"/>
              </a:ext>
            </a:extLst>
          </p:cNvPr>
          <p:cNvCxnSpPr>
            <a:cxnSpLocks/>
            <a:endCxn id="92" idx="2"/>
          </p:cNvCxnSpPr>
          <p:nvPr/>
        </p:nvCxnSpPr>
        <p:spPr>
          <a:xfrm>
            <a:off x="186973" y="2812819"/>
            <a:ext cx="339193"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0" name="Straight Arrow Connector 109">
            <a:extLst>
              <a:ext uri="{FF2B5EF4-FFF2-40B4-BE49-F238E27FC236}">
                <a16:creationId xmlns:a16="http://schemas.microsoft.com/office/drawing/2014/main" id="{C15F971B-3AD0-AE40-BCC4-14A666D32B89}"/>
              </a:ext>
            </a:extLst>
          </p:cNvPr>
          <p:cNvCxnSpPr>
            <a:cxnSpLocks/>
            <a:stCxn id="102" idx="6"/>
            <a:endCxn id="114" idx="1"/>
          </p:cNvCxnSpPr>
          <p:nvPr/>
        </p:nvCxnSpPr>
        <p:spPr>
          <a:xfrm>
            <a:off x="4908541" y="2812819"/>
            <a:ext cx="290091" cy="22368"/>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14" name="TextBox 113">
            <a:extLst>
              <a:ext uri="{FF2B5EF4-FFF2-40B4-BE49-F238E27FC236}">
                <a16:creationId xmlns:a16="http://schemas.microsoft.com/office/drawing/2014/main" id="{594F031F-0C4E-7844-89CA-C18295D11E5F}"/>
              </a:ext>
            </a:extLst>
          </p:cNvPr>
          <p:cNvSpPr txBox="1"/>
          <p:nvPr/>
        </p:nvSpPr>
        <p:spPr>
          <a:xfrm>
            <a:off x="5198632" y="2681298"/>
            <a:ext cx="622286" cy="307777"/>
          </a:xfrm>
          <a:prstGeom prst="rect">
            <a:avLst/>
          </a:prstGeom>
        </p:spPr>
        <p:txBody>
          <a:bodyPr wrap="none" rtlCol="0">
            <a:spAutoFit/>
          </a:bodyPr>
          <a:lstStyle/>
          <a:p>
            <a:pPr defTabSz="914377">
              <a:defRPr/>
            </a:pPr>
            <a:r>
              <a:rPr lang="en-US" sz="1400">
                <a:solidFill>
                  <a:prstClr val="white">
                    <a:lumMod val="65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sp>
        <p:nvSpPr>
          <p:cNvPr id="116" name="Regular Pentagon 115">
            <a:extLst>
              <a:ext uri="{FF2B5EF4-FFF2-40B4-BE49-F238E27FC236}">
                <a16:creationId xmlns:a16="http://schemas.microsoft.com/office/drawing/2014/main" id="{3D326D1C-0845-2E46-A246-9E80CB6C9BA6}"/>
              </a:ext>
            </a:extLst>
          </p:cNvPr>
          <p:cNvSpPr/>
          <p:nvPr/>
        </p:nvSpPr>
        <p:spPr>
          <a:xfrm>
            <a:off x="4364863"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119" name="Regular Pentagon 118">
            <a:extLst>
              <a:ext uri="{FF2B5EF4-FFF2-40B4-BE49-F238E27FC236}">
                <a16:creationId xmlns:a16="http://schemas.microsoft.com/office/drawing/2014/main" id="{3B91C0B7-4221-2C4A-974E-13D751FF89FD}"/>
              </a:ext>
            </a:extLst>
          </p:cNvPr>
          <p:cNvSpPr/>
          <p:nvPr/>
        </p:nvSpPr>
        <p:spPr>
          <a:xfrm>
            <a:off x="3401555"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22" name="Regular Pentagon 121">
            <a:extLst>
              <a:ext uri="{FF2B5EF4-FFF2-40B4-BE49-F238E27FC236}">
                <a16:creationId xmlns:a16="http://schemas.microsoft.com/office/drawing/2014/main" id="{EA6FC584-FA7A-D74E-B7B9-7079E40EE6A9}"/>
              </a:ext>
            </a:extLst>
          </p:cNvPr>
          <p:cNvSpPr/>
          <p:nvPr/>
        </p:nvSpPr>
        <p:spPr>
          <a:xfrm>
            <a:off x="2438246"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123" name="Regular Pentagon 122">
            <a:extLst>
              <a:ext uri="{FF2B5EF4-FFF2-40B4-BE49-F238E27FC236}">
                <a16:creationId xmlns:a16="http://schemas.microsoft.com/office/drawing/2014/main" id="{44C7E786-A891-1C4E-B0FE-348B9F96D087}"/>
              </a:ext>
            </a:extLst>
          </p:cNvPr>
          <p:cNvSpPr/>
          <p:nvPr/>
        </p:nvSpPr>
        <p:spPr>
          <a:xfrm>
            <a:off x="1474938"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137" name="Regular Pentagon 136">
            <a:extLst>
              <a:ext uri="{FF2B5EF4-FFF2-40B4-BE49-F238E27FC236}">
                <a16:creationId xmlns:a16="http://schemas.microsoft.com/office/drawing/2014/main" id="{4F942B0C-600F-2642-837E-944AA15F8128}"/>
              </a:ext>
            </a:extLst>
          </p:cNvPr>
          <p:cNvSpPr/>
          <p:nvPr/>
        </p:nvSpPr>
        <p:spPr>
          <a:xfrm>
            <a:off x="511630"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139" name="Rectangle 138">
            <a:extLst>
              <a:ext uri="{FF2B5EF4-FFF2-40B4-BE49-F238E27FC236}">
                <a16:creationId xmlns:a16="http://schemas.microsoft.com/office/drawing/2014/main" id="{EDA8FC92-063F-0B43-B605-81A97AE0BABB}"/>
              </a:ext>
            </a:extLst>
          </p:cNvPr>
          <p:cNvSpPr/>
          <p:nvPr/>
        </p:nvSpPr>
        <p:spPr>
          <a:xfrm>
            <a:off x="5320955" y="3190595"/>
            <a:ext cx="731520" cy="227421"/>
          </a:xfrm>
          <a:prstGeom prst="rect">
            <a:avLst/>
          </a:prstGeom>
          <a:solidFill>
            <a:schemeClr val="tx1"/>
          </a:solidFill>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77">
              <a:defRPr/>
            </a:pPr>
            <a:r>
              <a:rPr lang="en-US" sz="1400">
                <a:solidFill>
                  <a:prstClr val="white"/>
                </a:solidFill>
                <a:latin typeface="Helvetica Neue" panose="02000503000000020004" pitchFamily="2" charset="0"/>
                <a:ea typeface="Helvetica Neue" panose="02000503000000020004" pitchFamily="2" charset="0"/>
                <a:cs typeface="Helvetica Neue" panose="02000503000000020004" pitchFamily="2" charset="0"/>
              </a:rPr>
              <a:t>Loss</a:t>
            </a:r>
          </a:p>
        </p:txBody>
      </p:sp>
      <p:cxnSp>
        <p:nvCxnSpPr>
          <p:cNvPr id="140" name="Straight Arrow Connector 139">
            <a:extLst>
              <a:ext uri="{FF2B5EF4-FFF2-40B4-BE49-F238E27FC236}">
                <a16:creationId xmlns:a16="http://schemas.microsoft.com/office/drawing/2014/main" id="{A54A1A28-8811-C848-A5B1-53835FBC55F4}"/>
              </a:ext>
            </a:extLst>
          </p:cNvPr>
          <p:cNvCxnSpPr>
            <a:cxnSpLocks/>
            <a:stCxn id="116" idx="1"/>
            <a:endCxn id="119" idx="5"/>
          </p:cNvCxnSpPr>
          <p:nvPr/>
        </p:nvCxnSpPr>
        <p:spPr>
          <a:xfrm flipH="1">
            <a:off x="3959769"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1" name="Straight Arrow Connector 140">
            <a:extLst>
              <a:ext uri="{FF2B5EF4-FFF2-40B4-BE49-F238E27FC236}">
                <a16:creationId xmlns:a16="http://schemas.microsoft.com/office/drawing/2014/main" id="{1C90FD39-00A4-294A-8932-12D64A58AE16}"/>
              </a:ext>
            </a:extLst>
          </p:cNvPr>
          <p:cNvCxnSpPr>
            <a:cxnSpLocks/>
            <a:stCxn id="119" idx="1"/>
            <a:endCxn id="122" idx="5"/>
          </p:cNvCxnSpPr>
          <p:nvPr/>
        </p:nvCxnSpPr>
        <p:spPr>
          <a:xfrm flipH="1">
            <a:off x="2996461"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2" name="Straight Arrow Connector 141">
            <a:extLst>
              <a:ext uri="{FF2B5EF4-FFF2-40B4-BE49-F238E27FC236}">
                <a16:creationId xmlns:a16="http://schemas.microsoft.com/office/drawing/2014/main" id="{CF391BF9-C661-574E-95EB-489780DC94DD}"/>
              </a:ext>
            </a:extLst>
          </p:cNvPr>
          <p:cNvCxnSpPr>
            <a:cxnSpLocks/>
            <a:stCxn id="122" idx="1"/>
            <a:endCxn id="123" idx="5"/>
          </p:cNvCxnSpPr>
          <p:nvPr/>
        </p:nvCxnSpPr>
        <p:spPr>
          <a:xfrm flipH="1">
            <a:off x="2033153"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5" name="Straight Arrow Connector 144">
            <a:extLst>
              <a:ext uri="{FF2B5EF4-FFF2-40B4-BE49-F238E27FC236}">
                <a16:creationId xmlns:a16="http://schemas.microsoft.com/office/drawing/2014/main" id="{B062A7B4-6227-0F45-8F1A-8102D17AB2BF}"/>
              </a:ext>
            </a:extLst>
          </p:cNvPr>
          <p:cNvCxnSpPr>
            <a:cxnSpLocks/>
            <a:stCxn id="123" idx="1"/>
            <a:endCxn id="137" idx="5"/>
          </p:cNvCxnSpPr>
          <p:nvPr/>
        </p:nvCxnSpPr>
        <p:spPr>
          <a:xfrm flipH="1">
            <a:off x="1069843"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51" name="Straight Arrow Connector 150">
            <a:extLst>
              <a:ext uri="{FF2B5EF4-FFF2-40B4-BE49-F238E27FC236}">
                <a16:creationId xmlns:a16="http://schemas.microsoft.com/office/drawing/2014/main" id="{26961122-A21A-5845-844D-78982ADBB796}"/>
              </a:ext>
            </a:extLst>
          </p:cNvPr>
          <p:cNvCxnSpPr>
            <a:cxnSpLocks/>
            <a:stCxn id="102" idx="4"/>
            <a:endCxn id="116" idx="0"/>
          </p:cNvCxnSpPr>
          <p:nvPr/>
        </p:nvCxnSpPr>
        <p:spPr>
          <a:xfrm>
            <a:off x="4643971"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2" name="Straight Arrow Connector 151">
            <a:extLst>
              <a:ext uri="{FF2B5EF4-FFF2-40B4-BE49-F238E27FC236}">
                <a16:creationId xmlns:a16="http://schemas.microsoft.com/office/drawing/2014/main" id="{571686B9-D57E-9745-8475-6AFE02ACC15E}"/>
              </a:ext>
            </a:extLst>
          </p:cNvPr>
          <p:cNvCxnSpPr>
            <a:cxnSpLocks/>
            <a:stCxn id="97" idx="4"/>
            <a:endCxn id="119" idx="0"/>
          </p:cNvCxnSpPr>
          <p:nvPr/>
        </p:nvCxnSpPr>
        <p:spPr>
          <a:xfrm>
            <a:off x="3680661"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3" name="Straight Arrow Connector 152">
            <a:extLst>
              <a:ext uri="{FF2B5EF4-FFF2-40B4-BE49-F238E27FC236}">
                <a16:creationId xmlns:a16="http://schemas.microsoft.com/office/drawing/2014/main" id="{01BC20AA-A93F-BD47-BE6C-50AC0ADC774C}"/>
              </a:ext>
            </a:extLst>
          </p:cNvPr>
          <p:cNvCxnSpPr>
            <a:cxnSpLocks/>
            <a:stCxn id="94" idx="4"/>
            <a:endCxn id="122" idx="0"/>
          </p:cNvCxnSpPr>
          <p:nvPr/>
        </p:nvCxnSpPr>
        <p:spPr>
          <a:xfrm>
            <a:off x="2717353"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4" name="Straight Arrow Connector 153">
            <a:extLst>
              <a:ext uri="{FF2B5EF4-FFF2-40B4-BE49-F238E27FC236}">
                <a16:creationId xmlns:a16="http://schemas.microsoft.com/office/drawing/2014/main" id="{55F5F0A7-B8D3-D941-B564-C8E09D30CB79}"/>
              </a:ext>
            </a:extLst>
          </p:cNvPr>
          <p:cNvCxnSpPr>
            <a:cxnSpLocks/>
            <a:stCxn id="93" idx="4"/>
            <a:endCxn id="123" idx="0"/>
          </p:cNvCxnSpPr>
          <p:nvPr/>
        </p:nvCxnSpPr>
        <p:spPr>
          <a:xfrm>
            <a:off x="1754044"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7" name="Straight Arrow Connector 156">
            <a:extLst>
              <a:ext uri="{FF2B5EF4-FFF2-40B4-BE49-F238E27FC236}">
                <a16:creationId xmlns:a16="http://schemas.microsoft.com/office/drawing/2014/main" id="{270650A7-CD9A-F049-B8A3-3B1B28E7C6E4}"/>
              </a:ext>
            </a:extLst>
          </p:cNvPr>
          <p:cNvCxnSpPr>
            <a:cxnSpLocks/>
            <a:stCxn id="92" idx="4"/>
            <a:endCxn id="137" idx="0"/>
          </p:cNvCxnSpPr>
          <p:nvPr/>
        </p:nvCxnSpPr>
        <p:spPr>
          <a:xfrm>
            <a:off x="790736"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sp>
        <p:nvSpPr>
          <p:cNvPr id="158" name="TextBox 157">
            <a:extLst>
              <a:ext uri="{FF2B5EF4-FFF2-40B4-BE49-F238E27FC236}">
                <a16:creationId xmlns:a16="http://schemas.microsoft.com/office/drawing/2014/main" id="{8C181F0C-88A4-9C47-99E5-1ACA7B24479A}"/>
              </a:ext>
            </a:extLst>
          </p:cNvPr>
          <p:cNvSpPr txBox="1"/>
          <p:nvPr/>
        </p:nvSpPr>
        <p:spPr>
          <a:xfrm>
            <a:off x="2076364" y="2055164"/>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159" name="TextBox 158">
            <a:extLst>
              <a:ext uri="{FF2B5EF4-FFF2-40B4-BE49-F238E27FC236}">
                <a16:creationId xmlns:a16="http://schemas.microsoft.com/office/drawing/2014/main" id="{F05B3C68-F6E1-9A49-B826-024697078B85}"/>
              </a:ext>
            </a:extLst>
          </p:cNvPr>
          <p:cNvSpPr txBox="1"/>
          <p:nvPr/>
        </p:nvSpPr>
        <p:spPr>
          <a:xfrm>
            <a:off x="1946213" y="4002743"/>
            <a:ext cx="2081211" cy="400110"/>
          </a:xfrm>
          <a:prstGeom prst="rect">
            <a:avLst/>
          </a:prstGeom>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sp>
        <p:nvSpPr>
          <p:cNvPr id="67" name="Oval 66">
            <a:extLst>
              <a:ext uri="{FF2B5EF4-FFF2-40B4-BE49-F238E27FC236}">
                <a16:creationId xmlns:a16="http://schemas.microsoft.com/office/drawing/2014/main" id="{32A2F1F8-3EA5-DF4E-85D1-DC8D36A0680B}"/>
              </a:ext>
            </a:extLst>
          </p:cNvPr>
          <p:cNvSpPr/>
          <p:nvPr/>
        </p:nvSpPr>
        <p:spPr>
          <a:xfrm>
            <a:off x="6492931" y="4454875"/>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68" name="Oval 67">
            <a:extLst>
              <a:ext uri="{FF2B5EF4-FFF2-40B4-BE49-F238E27FC236}">
                <a16:creationId xmlns:a16="http://schemas.microsoft.com/office/drawing/2014/main" id="{112815D6-DF85-DD4D-B960-C11C340FEE16}"/>
              </a:ext>
            </a:extLst>
          </p:cNvPr>
          <p:cNvSpPr/>
          <p:nvPr/>
        </p:nvSpPr>
        <p:spPr>
          <a:xfrm>
            <a:off x="6901595" y="3958537"/>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69" name="Oval 68">
            <a:extLst>
              <a:ext uri="{FF2B5EF4-FFF2-40B4-BE49-F238E27FC236}">
                <a16:creationId xmlns:a16="http://schemas.microsoft.com/office/drawing/2014/main" id="{A273C25B-FE33-EB4F-86BE-D631CD256A2E}"/>
              </a:ext>
            </a:extLst>
          </p:cNvPr>
          <p:cNvSpPr/>
          <p:nvPr/>
        </p:nvSpPr>
        <p:spPr>
          <a:xfrm>
            <a:off x="7310259" y="3462199"/>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70" name="Oval 69">
            <a:extLst>
              <a:ext uri="{FF2B5EF4-FFF2-40B4-BE49-F238E27FC236}">
                <a16:creationId xmlns:a16="http://schemas.microsoft.com/office/drawing/2014/main" id="{FEB2A5B7-AD78-FB4A-8217-A31776A87BA7}"/>
              </a:ext>
            </a:extLst>
          </p:cNvPr>
          <p:cNvSpPr/>
          <p:nvPr/>
        </p:nvSpPr>
        <p:spPr>
          <a:xfrm>
            <a:off x="7718923" y="296586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4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cxnSp>
        <p:nvCxnSpPr>
          <p:cNvPr id="71" name="Straight Arrow Connector 70">
            <a:extLst>
              <a:ext uri="{FF2B5EF4-FFF2-40B4-BE49-F238E27FC236}">
                <a16:creationId xmlns:a16="http://schemas.microsoft.com/office/drawing/2014/main" id="{8E79A9E4-2A7E-A742-90A1-63681EC72EC5}"/>
              </a:ext>
            </a:extLst>
          </p:cNvPr>
          <p:cNvCxnSpPr>
            <a:stCxn id="67" idx="7"/>
            <a:endCxn id="68" idx="3"/>
          </p:cNvCxnSpPr>
          <p:nvPr/>
        </p:nvCxnSpPr>
        <p:spPr>
          <a:xfrm flipV="1">
            <a:off x="6726678" y="4192283"/>
            <a:ext cx="215023" cy="302696"/>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72" name="Straight Arrow Connector 71">
            <a:extLst>
              <a:ext uri="{FF2B5EF4-FFF2-40B4-BE49-F238E27FC236}">
                <a16:creationId xmlns:a16="http://schemas.microsoft.com/office/drawing/2014/main" id="{C26FB454-C15C-D24B-8C05-559F2323FD31}"/>
              </a:ext>
            </a:extLst>
          </p:cNvPr>
          <p:cNvCxnSpPr>
            <a:cxnSpLocks/>
            <a:stCxn id="68" idx="7"/>
            <a:endCxn id="69" idx="3"/>
          </p:cNvCxnSpPr>
          <p:nvPr/>
        </p:nvCxnSpPr>
        <p:spPr>
          <a:xfrm flipV="1">
            <a:off x="7135342" y="3695947"/>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73" name="Straight Arrow Connector 72">
            <a:extLst>
              <a:ext uri="{FF2B5EF4-FFF2-40B4-BE49-F238E27FC236}">
                <a16:creationId xmlns:a16="http://schemas.microsoft.com/office/drawing/2014/main" id="{44F93403-83BA-B740-8135-6128C3FDB031}"/>
              </a:ext>
            </a:extLst>
          </p:cNvPr>
          <p:cNvCxnSpPr>
            <a:cxnSpLocks/>
            <a:stCxn id="69" idx="7"/>
            <a:endCxn id="70" idx="3"/>
          </p:cNvCxnSpPr>
          <p:nvPr/>
        </p:nvCxnSpPr>
        <p:spPr>
          <a:xfrm flipV="1">
            <a:off x="7544006" y="3199610"/>
            <a:ext cx="215023" cy="302695"/>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210018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TextBox 110">
            <a:extLst>
              <a:ext uri="{FF2B5EF4-FFF2-40B4-BE49-F238E27FC236}">
                <a16:creationId xmlns:a16="http://schemas.microsoft.com/office/drawing/2014/main" id="{756A1CE7-5F1D-CF49-82DD-CCF40F8E1345}"/>
              </a:ext>
            </a:extLst>
          </p:cNvPr>
          <p:cNvSpPr txBox="1"/>
          <p:nvPr/>
        </p:nvSpPr>
        <p:spPr>
          <a:xfrm>
            <a:off x="11081596" y="4591800"/>
            <a:ext cx="726481"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Time</a:t>
            </a:r>
          </a:p>
        </p:txBody>
      </p:sp>
      <p:cxnSp>
        <p:nvCxnSpPr>
          <p:cNvPr id="112" name="Straight Arrow Connector 111">
            <a:extLst>
              <a:ext uri="{FF2B5EF4-FFF2-40B4-BE49-F238E27FC236}">
                <a16:creationId xmlns:a16="http://schemas.microsoft.com/office/drawing/2014/main" id="{CC0A8123-EBA9-FC44-BD20-A5BE6FF0EF69}"/>
              </a:ext>
            </a:extLst>
          </p:cNvPr>
          <p:cNvCxnSpPr>
            <a:cxnSpLocks/>
          </p:cNvCxnSpPr>
          <p:nvPr/>
        </p:nvCxnSpPr>
        <p:spPr>
          <a:xfrm flipV="1">
            <a:off x="6336855" y="1626510"/>
            <a:ext cx="0" cy="3415391"/>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cxnSp>
        <p:nvCxnSpPr>
          <p:cNvPr id="115" name="Straight Arrow Connector 114">
            <a:extLst>
              <a:ext uri="{FF2B5EF4-FFF2-40B4-BE49-F238E27FC236}">
                <a16:creationId xmlns:a16="http://schemas.microsoft.com/office/drawing/2014/main" id="{8250BCB8-9D8D-9443-A0B1-FC4F7E705A98}"/>
              </a:ext>
            </a:extLst>
          </p:cNvPr>
          <p:cNvCxnSpPr>
            <a:cxnSpLocks/>
          </p:cNvCxnSpPr>
          <p:nvPr/>
        </p:nvCxnSpPr>
        <p:spPr>
          <a:xfrm>
            <a:off x="6318748" y="5032679"/>
            <a:ext cx="5438835" cy="0"/>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sp>
        <p:nvSpPr>
          <p:cNvPr id="95" name="Oval 94">
            <a:extLst>
              <a:ext uri="{FF2B5EF4-FFF2-40B4-BE49-F238E27FC236}">
                <a16:creationId xmlns:a16="http://schemas.microsoft.com/office/drawing/2014/main" id="{549B7FCE-27E1-CB4F-872E-193296B6E93C}"/>
              </a:ext>
            </a:extLst>
          </p:cNvPr>
          <p:cNvSpPr/>
          <p:nvPr/>
        </p:nvSpPr>
        <p:spPr>
          <a:xfrm>
            <a:off x="6492931" y="4454875"/>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A</a:t>
            </a:r>
          </a:p>
        </p:txBody>
      </p:sp>
      <p:sp>
        <p:nvSpPr>
          <p:cNvPr id="96" name="Oval 95">
            <a:extLst>
              <a:ext uri="{FF2B5EF4-FFF2-40B4-BE49-F238E27FC236}">
                <a16:creationId xmlns:a16="http://schemas.microsoft.com/office/drawing/2014/main" id="{9DA80E13-C9D1-F446-AB69-74D820F57888}"/>
              </a:ext>
            </a:extLst>
          </p:cNvPr>
          <p:cNvSpPr/>
          <p:nvPr/>
        </p:nvSpPr>
        <p:spPr>
          <a:xfrm>
            <a:off x="6901595" y="3958537"/>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B</a:t>
            </a:r>
          </a:p>
        </p:txBody>
      </p:sp>
      <p:sp>
        <p:nvSpPr>
          <p:cNvPr id="108" name="Oval 107">
            <a:extLst>
              <a:ext uri="{FF2B5EF4-FFF2-40B4-BE49-F238E27FC236}">
                <a16:creationId xmlns:a16="http://schemas.microsoft.com/office/drawing/2014/main" id="{70FC0E97-C2CE-5840-A2D6-ED8A67C67D38}"/>
              </a:ext>
            </a:extLst>
          </p:cNvPr>
          <p:cNvSpPr/>
          <p:nvPr/>
        </p:nvSpPr>
        <p:spPr>
          <a:xfrm>
            <a:off x="7310259" y="34584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C</a:t>
            </a:r>
          </a:p>
        </p:txBody>
      </p:sp>
      <p:cxnSp>
        <p:nvCxnSpPr>
          <p:cNvPr id="109" name="Straight Arrow Connector 108">
            <a:extLst>
              <a:ext uri="{FF2B5EF4-FFF2-40B4-BE49-F238E27FC236}">
                <a16:creationId xmlns:a16="http://schemas.microsoft.com/office/drawing/2014/main" id="{41B81045-5A4F-1C48-80CE-D2C5A4607396}"/>
              </a:ext>
            </a:extLst>
          </p:cNvPr>
          <p:cNvCxnSpPr>
            <a:stCxn id="95" idx="7"/>
            <a:endCxn id="96" idx="3"/>
          </p:cNvCxnSpPr>
          <p:nvPr/>
        </p:nvCxnSpPr>
        <p:spPr>
          <a:xfrm flipV="1">
            <a:off x="6726678" y="4192283"/>
            <a:ext cx="215023" cy="302696"/>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117" name="Straight Arrow Connector 116">
            <a:extLst>
              <a:ext uri="{FF2B5EF4-FFF2-40B4-BE49-F238E27FC236}">
                <a16:creationId xmlns:a16="http://schemas.microsoft.com/office/drawing/2014/main" id="{37551374-7331-994B-A0E4-1993185497F7}"/>
              </a:ext>
            </a:extLst>
          </p:cNvPr>
          <p:cNvCxnSpPr>
            <a:cxnSpLocks/>
            <a:stCxn id="96" idx="7"/>
            <a:endCxn id="108" idx="3"/>
          </p:cNvCxnSpPr>
          <p:nvPr/>
        </p:nvCxnSpPr>
        <p:spPr>
          <a:xfrm flipV="1">
            <a:off x="7135342" y="3692230"/>
            <a:ext cx="215023" cy="306412"/>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18" name="Oval 117">
            <a:extLst>
              <a:ext uri="{FF2B5EF4-FFF2-40B4-BE49-F238E27FC236}">
                <a16:creationId xmlns:a16="http://schemas.microsoft.com/office/drawing/2014/main" id="{F7660F00-7F67-F141-B261-438E0FDD0F0E}"/>
              </a:ext>
            </a:extLst>
          </p:cNvPr>
          <p:cNvSpPr/>
          <p:nvPr/>
        </p:nvSpPr>
        <p:spPr>
          <a:xfrm>
            <a:off x="7568871" y="3958537"/>
            <a:ext cx="301237"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A</a:t>
            </a:r>
          </a:p>
        </p:txBody>
      </p:sp>
      <p:grpSp>
        <p:nvGrpSpPr>
          <p:cNvPr id="120" name="Group 119">
            <a:extLst>
              <a:ext uri="{FF2B5EF4-FFF2-40B4-BE49-F238E27FC236}">
                <a16:creationId xmlns:a16="http://schemas.microsoft.com/office/drawing/2014/main" id="{68F2F7B2-AC54-9E4A-AA3B-51B353C3B9C7}"/>
              </a:ext>
            </a:extLst>
          </p:cNvPr>
          <p:cNvGrpSpPr/>
          <p:nvPr/>
        </p:nvGrpSpPr>
        <p:grpSpPr>
          <a:xfrm>
            <a:off x="7547471" y="3962949"/>
            <a:ext cx="355484" cy="262007"/>
            <a:chOff x="9009582" y="3595733"/>
            <a:chExt cx="355484" cy="262007"/>
          </a:xfrm>
        </p:grpSpPr>
        <p:cxnSp>
          <p:nvCxnSpPr>
            <p:cNvPr id="121" name="Straight Connector 120">
              <a:extLst>
                <a:ext uri="{FF2B5EF4-FFF2-40B4-BE49-F238E27FC236}">
                  <a16:creationId xmlns:a16="http://schemas.microsoft.com/office/drawing/2014/main" id="{C50DC18D-F1C9-7940-A1F4-BC488008098E}"/>
                </a:ext>
              </a:extLst>
            </p:cNvPr>
            <p:cNvCxnSpPr/>
            <p:nvPr/>
          </p:nvCxnSpPr>
          <p:spPr>
            <a:xfrm>
              <a:off x="9040035" y="3616599"/>
              <a:ext cx="268970" cy="23374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cxnSp>
          <p:nvCxnSpPr>
            <p:cNvPr id="124" name="Straight Connector 123">
              <a:extLst>
                <a:ext uri="{FF2B5EF4-FFF2-40B4-BE49-F238E27FC236}">
                  <a16:creationId xmlns:a16="http://schemas.microsoft.com/office/drawing/2014/main" id="{A8875320-2806-EA4F-873D-98AB307391AC}"/>
                </a:ext>
              </a:extLst>
            </p:cNvPr>
            <p:cNvCxnSpPr>
              <a:cxnSpLocks/>
            </p:cNvCxnSpPr>
            <p:nvPr/>
          </p:nvCxnSpPr>
          <p:spPr>
            <a:xfrm flipV="1">
              <a:off x="9009582" y="3595733"/>
              <a:ext cx="355484" cy="26200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grpSp>
      <p:sp>
        <p:nvSpPr>
          <p:cNvPr id="125" name="Oval 124">
            <a:extLst>
              <a:ext uri="{FF2B5EF4-FFF2-40B4-BE49-F238E27FC236}">
                <a16:creationId xmlns:a16="http://schemas.microsoft.com/office/drawing/2014/main" id="{E8F28155-5E2D-EA42-ADFD-2810E8FC1C2B}"/>
              </a:ext>
            </a:extLst>
          </p:cNvPr>
          <p:cNvSpPr/>
          <p:nvPr/>
        </p:nvSpPr>
        <p:spPr>
          <a:xfrm>
            <a:off x="7898403" y="34584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D</a:t>
            </a:r>
          </a:p>
        </p:txBody>
      </p:sp>
      <p:cxnSp>
        <p:nvCxnSpPr>
          <p:cNvPr id="126" name="Straight Arrow Connector 125">
            <a:extLst>
              <a:ext uri="{FF2B5EF4-FFF2-40B4-BE49-F238E27FC236}">
                <a16:creationId xmlns:a16="http://schemas.microsoft.com/office/drawing/2014/main" id="{9A0AA84B-73EA-3542-97BF-1B01D720672E}"/>
              </a:ext>
            </a:extLst>
          </p:cNvPr>
          <p:cNvCxnSpPr>
            <a:cxnSpLocks/>
            <a:stCxn id="108" idx="6"/>
            <a:endCxn id="125" idx="2"/>
          </p:cNvCxnSpPr>
          <p:nvPr/>
        </p:nvCxnSpPr>
        <p:spPr>
          <a:xfrm>
            <a:off x="7584111" y="3595408"/>
            <a:ext cx="314292"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27" name="Oval 126">
            <a:extLst>
              <a:ext uri="{FF2B5EF4-FFF2-40B4-BE49-F238E27FC236}">
                <a16:creationId xmlns:a16="http://schemas.microsoft.com/office/drawing/2014/main" id="{8AB6C033-1063-E24D-B358-1B1036E58846}"/>
              </a:ext>
            </a:extLst>
          </p:cNvPr>
          <p:cNvSpPr/>
          <p:nvPr/>
        </p:nvSpPr>
        <p:spPr>
          <a:xfrm>
            <a:off x="8162642" y="3964221"/>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B</a:t>
            </a:r>
          </a:p>
        </p:txBody>
      </p:sp>
      <p:grpSp>
        <p:nvGrpSpPr>
          <p:cNvPr id="128" name="Group 127">
            <a:extLst>
              <a:ext uri="{FF2B5EF4-FFF2-40B4-BE49-F238E27FC236}">
                <a16:creationId xmlns:a16="http://schemas.microsoft.com/office/drawing/2014/main" id="{C8F7B50A-E9CB-1440-A61E-ECCA83311C32}"/>
              </a:ext>
            </a:extLst>
          </p:cNvPr>
          <p:cNvGrpSpPr/>
          <p:nvPr/>
        </p:nvGrpSpPr>
        <p:grpSpPr>
          <a:xfrm>
            <a:off x="8134767" y="3955514"/>
            <a:ext cx="355484" cy="262007"/>
            <a:chOff x="9009582" y="3595733"/>
            <a:chExt cx="355484" cy="262007"/>
          </a:xfrm>
        </p:grpSpPr>
        <p:cxnSp>
          <p:nvCxnSpPr>
            <p:cNvPr id="129" name="Straight Connector 128">
              <a:extLst>
                <a:ext uri="{FF2B5EF4-FFF2-40B4-BE49-F238E27FC236}">
                  <a16:creationId xmlns:a16="http://schemas.microsoft.com/office/drawing/2014/main" id="{61A6102D-C13A-274B-A175-7E3AC770A470}"/>
                </a:ext>
              </a:extLst>
            </p:cNvPr>
            <p:cNvCxnSpPr/>
            <p:nvPr/>
          </p:nvCxnSpPr>
          <p:spPr>
            <a:xfrm>
              <a:off x="9040035" y="3616599"/>
              <a:ext cx="268970" cy="23374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cxnSp>
          <p:nvCxnSpPr>
            <p:cNvPr id="130" name="Straight Connector 129">
              <a:extLst>
                <a:ext uri="{FF2B5EF4-FFF2-40B4-BE49-F238E27FC236}">
                  <a16:creationId xmlns:a16="http://schemas.microsoft.com/office/drawing/2014/main" id="{C4BBF588-CB9F-D243-B731-A2942E9D515F}"/>
                </a:ext>
              </a:extLst>
            </p:cNvPr>
            <p:cNvCxnSpPr>
              <a:cxnSpLocks/>
            </p:cNvCxnSpPr>
            <p:nvPr/>
          </p:nvCxnSpPr>
          <p:spPr>
            <a:xfrm flipV="1">
              <a:off x="9009582" y="3595733"/>
              <a:ext cx="355484" cy="26200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grpSp>
      <p:sp>
        <p:nvSpPr>
          <p:cNvPr id="131" name="Oval 130">
            <a:extLst>
              <a:ext uri="{FF2B5EF4-FFF2-40B4-BE49-F238E27FC236}">
                <a16:creationId xmlns:a16="http://schemas.microsoft.com/office/drawing/2014/main" id="{A7B40599-47E2-C246-BABE-A2D8AC9F8225}"/>
              </a:ext>
            </a:extLst>
          </p:cNvPr>
          <p:cNvSpPr/>
          <p:nvPr/>
        </p:nvSpPr>
        <p:spPr>
          <a:xfrm>
            <a:off x="8478267" y="34584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E</a:t>
            </a:r>
          </a:p>
        </p:txBody>
      </p:sp>
      <p:cxnSp>
        <p:nvCxnSpPr>
          <p:cNvPr id="132" name="Straight Arrow Connector 131">
            <a:extLst>
              <a:ext uri="{FF2B5EF4-FFF2-40B4-BE49-F238E27FC236}">
                <a16:creationId xmlns:a16="http://schemas.microsoft.com/office/drawing/2014/main" id="{6E688E44-DF47-6341-80EE-8DF7576683B8}"/>
              </a:ext>
            </a:extLst>
          </p:cNvPr>
          <p:cNvCxnSpPr>
            <a:cxnSpLocks/>
            <a:stCxn id="125" idx="6"/>
            <a:endCxn id="131" idx="2"/>
          </p:cNvCxnSpPr>
          <p:nvPr/>
        </p:nvCxnSpPr>
        <p:spPr>
          <a:xfrm>
            <a:off x="8172255" y="3595408"/>
            <a:ext cx="306012"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33" name="Oval 132">
            <a:extLst>
              <a:ext uri="{FF2B5EF4-FFF2-40B4-BE49-F238E27FC236}">
                <a16:creationId xmlns:a16="http://schemas.microsoft.com/office/drawing/2014/main" id="{1C10885C-2DCB-5C48-A77D-0479703AE4B7}"/>
              </a:ext>
            </a:extLst>
          </p:cNvPr>
          <p:cNvSpPr/>
          <p:nvPr/>
        </p:nvSpPr>
        <p:spPr>
          <a:xfrm>
            <a:off x="8738355" y="3951049"/>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C</a:t>
            </a:r>
          </a:p>
        </p:txBody>
      </p:sp>
      <p:grpSp>
        <p:nvGrpSpPr>
          <p:cNvPr id="134" name="Group 133">
            <a:extLst>
              <a:ext uri="{FF2B5EF4-FFF2-40B4-BE49-F238E27FC236}">
                <a16:creationId xmlns:a16="http://schemas.microsoft.com/office/drawing/2014/main" id="{847AB1EA-95A4-A342-8889-41A73D0E77E5}"/>
              </a:ext>
            </a:extLst>
          </p:cNvPr>
          <p:cNvGrpSpPr/>
          <p:nvPr/>
        </p:nvGrpSpPr>
        <p:grpSpPr>
          <a:xfrm>
            <a:off x="8715563" y="3948121"/>
            <a:ext cx="355484" cy="262007"/>
            <a:chOff x="9009582" y="3595733"/>
            <a:chExt cx="355484" cy="262007"/>
          </a:xfrm>
        </p:grpSpPr>
        <p:cxnSp>
          <p:nvCxnSpPr>
            <p:cNvPr id="135" name="Straight Connector 134">
              <a:extLst>
                <a:ext uri="{FF2B5EF4-FFF2-40B4-BE49-F238E27FC236}">
                  <a16:creationId xmlns:a16="http://schemas.microsoft.com/office/drawing/2014/main" id="{606DCAAA-AB14-724B-ABCB-5C9A90D2FA2A}"/>
                </a:ext>
              </a:extLst>
            </p:cNvPr>
            <p:cNvCxnSpPr/>
            <p:nvPr/>
          </p:nvCxnSpPr>
          <p:spPr>
            <a:xfrm>
              <a:off x="9040035" y="3616599"/>
              <a:ext cx="268970" cy="23374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cxnSp>
          <p:nvCxnSpPr>
            <p:cNvPr id="136" name="Straight Connector 135">
              <a:extLst>
                <a:ext uri="{FF2B5EF4-FFF2-40B4-BE49-F238E27FC236}">
                  <a16:creationId xmlns:a16="http://schemas.microsoft.com/office/drawing/2014/main" id="{25403056-1319-E144-8927-00B3317AB309}"/>
                </a:ext>
              </a:extLst>
            </p:cNvPr>
            <p:cNvCxnSpPr>
              <a:cxnSpLocks/>
            </p:cNvCxnSpPr>
            <p:nvPr/>
          </p:nvCxnSpPr>
          <p:spPr>
            <a:xfrm flipV="1">
              <a:off x="9009582" y="3595733"/>
              <a:ext cx="355484" cy="26200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grpSp>
      <p:sp>
        <p:nvSpPr>
          <p:cNvPr id="138" name="Regular Pentagon 137">
            <a:extLst>
              <a:ext uri="{FF2B5EF4-FFF2-40B4-BE49-F238E27FC236}">
                <a16:creationId xmlns:a16="http://schemas.microsoft.com/office/drawing/2014/main" id="{C787C933-2AD1-534A-89DE-AD2D5AA9E8FA}"/>
              </a:ext>
            </a:extLst>
          </p:cNvPr>
          <p:cNvSpPr/>
          <p:nvPr/>
        </p:nvSpPr>
        <p:spPr>
          <a:xfrm>
            <a:off x="9025735" y="3462656"/>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400" b="1">
                <a:solidFill>
                  <a:prstClr val="white"/>
                </a:solidFill>
                <a:latin typeface="Calibri" panose="020F0502020204030204"/>
              </a:rPr>
              <a:t>∇E</a:t>
            </a:r>
          </a:p>
        </p:txBody>
      </p:sp>
      <p:sp>
        <p:nvSpPr>
          <p:cNvPr id="143" name="Regular Pentagon 142">
            <a:extLst>
              <a:ext uri="{FF2B5EF4-FFF2-40B4-BE49-F238E27FC236}">
                <a16:creationId xmlns:a16="http://schemas.microsoft.com/office/drawing/2014/main" id="{47F93583-85AA-6E42-A4FD-B81ACA48011C}"/>
              </a:ext>
            </a:extLst>
          </p:cNvPr>
          <p:cNvSpPr/>
          <p:nvPr/>
        </p:nvSpPr>
        <p:spPr>
          <a:xfrm>
            <a:off x="9610243" y="3448954"/>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Calibri" panose="020F0502020204030204"/>
              </a:rPr>
              <a:t>∇D</a:t>
            </a:r>
          </a:p>
        </p:txBody>
      </p:sp>
      <p:cxnSp>
        <p:nvCxnSpPr>
          <p:cNvPr id="144" name="Straight Arrow Connector 143">
            <a:extLst>
              <a:ext uri="{FF2B5EF4-FFF2-40B4-BE49-F238E27FC236}">
                <a16:creationId xmlns:a16="http://schemas.microsoft.com/office/drawing/2014/main" id="{09428FBF-A771-8B45-94D2-07C5948FCD88}"/>
              </a:ext>
            </a:extLst>
          </p:cNvPr>
          <p:cNvCxnSpPr>
            <a:cxnSpLocks/>
          </p:cNvCxnSpPr>
          <p:nvPr/>
        </p:nvCxnSpPr>
        <p:spPr>
          <a:xfrm flipV="1">
            <a:off x="9366027" y="3596166"/>
            <a:ext cx="244216" cy="6975"/>
          </a:xfrm>
          <a:prstGeom prst="straightConnector1">
            <a:avLst/>
          </a:prstGeom>
          <a:ln>
            <a:solidFill>
              <a:schemeClr val="accent6"/>
            </a:solidFill>
            <a:tailEnd type="triangle"/>
          </a:ln>
        </p:spPr>
        <p:style>
          <a:lnRef idx="3">
            <a:schemeClr val="accent6"/>
          </a:lnRef>
          <a:fillRef idx="0">
            <a:schemeClr val="accent6"/>
          </a:fillRef>
          <a:effectRef idx="2">
            <a:schemeClr val="accent6"/>
          </a:effectRef>
          <a:fontRef idx="minor">
            <a:schemeClr val="tx1"/>
          </a:fontRef>
        </p:style>
      </p:cxnSp>
      <p:cxnSp>
        <p:nvCxnSpPr>
          <p:cNvPr id="176" name="Straight Arrow Connector 175">
            <a:extLst>
              <a:ext uri="{FF2B5EF4-FFF2-40B4-BE49-F238E27FC236}">
                <a16:creationId xmlns:a16="http://schemas.microsoft.com/office/drawing/2014/main" id="{A0C6F2F1-6DAD-2142-A0E6-BF0B7A853326}"/>
              </a:ext>
            </a:extLst>
          </p:cNvPr>
          <p:cNvCxnSpPr>
            <a:cxnSpLocks/>
          </p:cNvCxnSpPr>
          <p:nvPr/>
        </p:nvCxnSpPr>
        <p:spPr>
          <a:xfrm>
            <a:off x="8728309" y="3595408"/>
            <a:ext cx="306012"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177" name="Curved Connector 176">
            <a:extLst>
              <a:ext uri="{FF2B5EF4-FFF2-40B4-BE49-F238E27FC236}">
                <a16:creationId xmlns:a16="http://schemas.microsoft.com/office/drawing/2014/main" id="{43BEFD28-DA69-1946-89E4-AB001906A89F}"/>
              </a:ext>
            </a:extLst>
          </p:cNvPr>
          <p:cNvCxnSpPr>
            <a:cxnSpLocks/>
            <a:stCxn id="125" idx="0"/>
            <a:endCxn id="143" idx="0"/>
          </p:cNvCxnSpPr>
          <p:nvPr/>
        </p:nvCxnSpPr>
        <p:spPr>
          <a:xfrm rot="5400000" flipH="1" flipV="1">
            <a:off x="8902925" y="2581361"/>
            <a:ext cx="9529" cy="1744719"/>
          </a:xfrm>
          <a:prstGeom prst="curvedConnector3">
            <a:avLst>
              <a:gd name="adj1" fmla="val 2498993"/>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4" name="Title 3">
            <a:extLst>
              <a:ext uri="{FF2B5EF4-FFF2-40B4-BE49-F238E27FC236}">
                <a16:creationId xmlns:a16="http://schemas.microsoft.com/office/drawing/2014/main" id="{A8D0D4BE-66F5-C895-9C4E-828EC866CB80}"/>
              </a:ext>
            </a:extLst>
          </p:cNvPr>
          <p:cNvSpPr>
            <a:spLocks noGrp="1"/>
          </p:cNvSpPr>
          <p:nvPr>
            <p:ph type="title"/>
          </p:nvPr>
        </p:nvSpPr>
        <p:spPr/>
        <p:txBody>
          <a:bodyPr/>
          <a:lstStyle/>
          <a:p>
            <a:r>
              <a:rPr lang="en-US"/>
              <a:t>Clear Activations from Memory</a:t>
            </a:r>
          </a:p>
        </p:txBody>
      </p:sp>
      <p:sp>
        <p:nvSpPr>
          <p:cNvPr id="2" name="Slide Number Placeholder 1">
            <a:extLst>
              <a:ext uri="{FF2B5EF4-FFF2-40B4-BE49-F238E27FC236}">
                <a16:creationId xmlns:a16="http://schemas.microsoft.com/office/drawing/2014/main" id="{3B2D5FF8-9031-0146-9141-4DCCEA8E2287}"/>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52</a:t>
            </a:fld>
            <a:endParaRPr lang="en-US" kern="1200">
              <a:solidFill>
                <a:prstClr val="black">
                  <a:lumMod val="50000"/>
                  <a:lumOff val="50000"/>
                </a:prstClr>
              </a:solidFill>
            </a:endParaRPr>
          </a:p>
        </p:txBody>
      </p:sp>
      <p:cxnSp>
        <p:nvCxnSpPr>
          <p:cNvPr id="100" name="Straight Connector 99">
            <a:extLst>
              <a:ext uri="{FF2B5EF4-FFF2-40B4-BE49-F238E27FC236}">
                <a16:creationId xmlns:a16="http://schemas.microsoft.com/office/drawing/2014/main" id="{A539E650-7C73-2C49-99E7-D7F6646F5370}"/>
              </a:ext>
            </a:extLst>
          </p:cNvPr>
          <p:cNvCxnSpPr/>
          <p:nvPr/>
        </p:nvCxnSpPr>
        <p:spPr>
          <a:xfrm>
            <a:off x="6375222" y="1928579"/>
            <a:ext cx="4880783" cy="0"/>
          </a:xfrm>
          <a:prstGeom prst="line">
            <a:avLst/>
          </a:prstGeom>
          <a:ln w="28575" cap="flat" cmpd="sng" algn="ctr">
            <a:solidFill>
              <a:schemeClr val="bg1">
                <a:lumMod val="6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01" name="TextBox 100">
            <a:extLst>
              <a:ext uri="{FF2B5EF4-FFF2-40B4-BE49-F238E27FC236}">
                <a16:creationId xmlns:a16="http://schemas.microsoft.com/office/drawing/2014/main" id="{1B006486-B77D-3E47-B718-8851567A8803}"/>
              </a:ext>
            </a:extLst>
          </p:cNvPr>
          <p:cNvSpPr txBox="1"/>
          <p:nvPr/>
        </p:nvSpPr>
        <p:spPr>
          <a:xfrm>
            <a:off x="6419791" y="1559245"/>
            <a:ext cx="3859390" cy="369332"/>
          </a:xfrm>
          <a:prstGeom prst="rect">
            <a:avLst/>
          </a:prstGeom>
        </p:spPr>
        <p:txBody>
          <a:bodyPr wrap="none" rtlCol="0">
            <a:spAutoFit/>
          </a:bodyPr>
          <a:lstStyle/>
          <a:p>
            <a:pPr defTabSz="914377">
              <a:defRPr/>
            </a:pPr>
            <a:r>
              <a:rPr lang="en-US" b="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Peak Memory (no </a:t>
            </a:r>
            <a:r>
              <a:rPr lang="en-US" b="1" err="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recomputation</a:t>
            </a:r>
            <a:r>
              <a:rPr lang="en-US" b="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a:t>
            </a:r>
          </a:p>
        </p:txBody>
      </p:sp>
      <p:cxnSp>
        <p:nvCxnSpPr>
          <p:cNvPr id="90" name="Straight Arrow Connector 89">
            <a:extLst>
              <a:ext uri="{FF2B5EF4-FFF2-40B4-BE49-F238E27FC236}">
                <a16:creationId xmlns:a16="http://schemas.microsoft.com/office/drawing/2014/main" id="{2650CAD1-C86D-294A-8C96-BE5877E7002E}"/>
              </a:ext>
            </a:extLst>
          </p:cNvPr>
          <p:cNvCxnSpPr>
            <a:cxnSpLocks/>
            <a:stCxn id="102" idx="6"/>
            <a:endCxn id="139" idx="1"/>
          </p:cNvCxnSpPr>
          <p:nvPr/>
        </p:nvCxnSpPr>
        <p:spPr>
          <a:xfrm>
            <a:off x="4908542" y="2812819"/>
            <a:ext cx="412413" cy="491487"/>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cxnSp>
        <p:nvCxnSpPr>
          <p:cNvPr id="91" name="Straight Arrow Connector 90">
            <a:extLst>
              <a:ext uri="{FF2B5EF4-FFF2-40B4-BE49-F238E27FC236}">
                <a16:creationId xmlns:a16="http://schemas.microsoft.com/office/drawing/2014/main" id="{8D95AADC-2E07-CE45-AADE-6FF536C433EC}"/>
              </a:ext>
            </a:extLst>
          </p:cNvPr>
          <p:cNvCxnSpPr>
            <a:cxnSpLocks/>
            <a:stCxn id="139" idx="1"/>
            <a:endCxn id="116" idx="5"/>
          </p:cNvCxnSpPr>
          <p:nvPr/>
        </p:nvCxnSpPr>
        <p:spPr>
          <a:xfrm flipH="1">
            <a:off x="4923078" y="3304306"/>
            <a:ext cx="397877" cy="266169"/>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sp>
        <p:nvSpPr>
          <p:cNvPr id="92" name="Oval 91">
            <a:extLst>
              <a:ext uri="{FF2B5EF4-FFF2-40B4-BE49-F238E27FC236}">
                <a16:creationId xmlns:a16="http://schemas.microsoft.com/office/drawing/2014/main" id="{0D3CC92F-BC7E-724B-8153-48FCE800DD05}"/>
              </a:ext>
            </a:extLst>
          </p:cNvPr>
          <p:cNvSpPr/>
          <p:nvPr/>
        </p:nvSpPr>
        <p:spPr>
          <a:xfrm>
            <a:off x="526166"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93" name="!!B">
            <a:extLst>
              <a:ext uri="{FF2B5EF4-FFF2-40B4-BE49-F238E27FC236}">
                <a16:creationId xmlns:a16="http://schemas.microsoft.com/office/drawing/2014/main" id="{09D47BF0-6A26-E643-8A6F-201C7293F3BC}"/>
              </a:ext>
            </a:extLst>
          </p:cNvPr>
          <p:cNvSpPr/>
          <p:nvPr/>
        </p:nvSpPr>
        <p:spPr>
          <a:xfrm>
            <a:off x="1489474"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94" name="!!C">
            <a:extLst>
              <a:ext uri="{FF2B5EF4-FFF2-40B4-BE49-F238E27FC236}">
                <a16:creationId xmlns:a16="http://schemas.microsoft.com/office/drawing/2014/main" id="{B72B013A-D473-5C47-8BBC-FB032C6A7DFA}"/>
              </a:ext>
            </a:extLst>
          </p:cNvPr>
          <p:cNvSpPr/>
          <p:nvPr/>
        </p:nvSpPr>
        <p:spPr>
          <a:xfrm>
            <a:off x="2452783"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97" name="!!D">
            <a:extLst>
              <a:ext uri="{FF2B5EF4-FFF2-40B4-BE49-F238E27FC236}">
                <a16:creationId xmlns:a16="http://schemas.microsoft.com/office/drawing/2014/main" id="{EDEFD941-EF92-D048-9B7E-51909A8AC52C}"/>
              </a:ext>
            </a:extLst>
          </p:cNvPr>
          <p:cNvSpPr/>
          <p:nvPr/>
        </p:nvSpPr>
        <p:spPr>
          <a:xfrm>
            <a:off x="3416092"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02" name="!!E">
            <a:extLst>
              <a:ext uri="{FF2B5EF4-FFF2-40B4-BE49-F238E27FC236}">
                <a16:creationId xmlns:a16="http://schemas.microsoft.com/office/drawing/2014/main" id="{3CBC1D36-B555-3245-805A-8138380FDC4B}"/>
              </a:ext>
            </a:extLst>
          </p:cNvPr>
          <p:cNvSpPr/>
          <p:nvPr/>
        </p:nvSpPr>
        <p:spPr>
          <a:xfrm>
            <a:off x="4379400"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103" name="Straight Arrow Connector 102">
            <a:extLst>
              <a:ext uri="{FF2B5EF4-FFF2-40B4-BE49-F238E27FC236}">
                <a16:creationId xmlns:a16="http://schemas.microsoft.com/office/drawing/2014/main" id="{4AFCD550-E2E1-1A4A-9BC5-757D8FE1C731}"/>
              </a:ext>
            </a:extLst>
          </p:cNvPr>
          <p:cNvCxnSpPr>
            <a:stCxn id="92" idx="6"/>
            <a:endCxn id="93" idx="2"/>
          </p:cNvCxnSpPr>
          <p:nvPr/>
        </p:nvCxnSpPr>
        <p:spPr>
          <a:xfrm>
            <a:off x="1055307"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4" name="Straight Arrow Connector 103">
            <a:extLst>
              <a:ext uri="{FF2B5EF4-FFF2-40B4-BE49-F238E27FC236}">
                <a16:creationId xmlns:a16="http://schemas.microsoft.com/office/drawing/2014/main" id="{CAF071ED-3155-E942-8D65-1F1A02CC48CC}"/>
              </a:ext>
            </a:extLst>
          </p:cNvPr>
          <p:cNvCxnSpPr>
            <a:cxnSpLocks/>
            <a:stCxn id="93" idx="6"/>
            <a:endCxn id="94" idx="2"/>
          </p:cNvCxnSpPr>
          <p:nvPr/>
        </p:nvCxnSpPr>
        <p:spPr>
          <a:xfrm>
            <a:off x="2018617"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5" name="Straight Arrow Connector 104">
            <a:extLst>
              <a:ext uri="{FF2B5EF4-FFF2-40B4-BE49-F238E27FC236}">
                <a16:creationId xmlns:a16="http://schemas.microsoft.com/office/drawing/2014/main" id="{2CEE94E5-59B4-4048-9005-648DE07B899B}"/>
              </a:ext>
            </a:extLst>
          </p:cNvPr>
          <p:cNvCxnSpPr>
            <a:cxnSpLocks/>
            <a:stCxn id="94" idx="6"/>
            <a:endCxn id="97" idx="2"/>
          </p:cNvCxnSpPr>
          <p:nvPr/>
        </p:nvCxnSpPr>
        <p:spPr>
          <a:xfrm>
            <a:off x="2981926"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6" name="Straight Arrow Connector 105">
            <a:extLst>
              <a:ext uri="{FF2B5EF4-FFF2-40B4-BE49-F238E27FC236}">
                <a16:creationId xmlns:a16="http://schemas.microsoft.com/office/drawing/2014/main" id="{68B3CF2D-FE27-804E-A95C-616D08DF38D2}"/>
              </a:ext>
            </a:extLst>
          </p:cNvPr>
          <p:cNvCxnSpPr>
            <a:cxnSpLocks/>
            <a:stCxn id="97" idx="6"/>
            <a:endCxn id="102" idx="2"/>
          </p:cNvCxnSpPr>
          <p:nvPr/>
        </p:nvCxnSpPr>
        <p:spPr>
          <a:xfrm>
            <a:off x="3945234"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7" name="Straight Arrow Connector 106">
            <a:extLst>
              <a:ext uri="{FF2B5EF4-FFF2-40B4-BE49-F238E27FC236}">
                <a16:creationId xmlns:a16="http://schemas.microsoft.com/office/drawing/2014/main" id="{E28D751D-6DAA-0B4B-9209-4999B9D6AAD7}"/>
              </a:ext>
            </a:extLst>
          </p:cNvPr>
          <p:cNvCxnSpPr>
            <a:cxnSpLocks/>
            <a:endCxn id="92" idx="2"/>
          </p:cNvCxnSpPr>
          <p:nvPr/>
        </p:nvCxnSpPr>
        <p:spPr>
          <a:xfrm>
            <a:off x="186973" y="2812819"/>
            <a:ext cx="339193"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0" name="Straight Arrow Connector 109">
            <a:extLst>
              <a:ext uri="{FF2B5EF4-FFF2-40B4-BE49-F238E27FC236}">
                <a16:creationId xmlns:a16="http://schemas.microsoft.com/office/drawing/2014/main" id="{C15F971B-3AD0-AE40-BCC4-14A666D32B89}"/>
              </a:ext>
            </a:extLst>
          </p:cNvPr>
          <p:cNvCxnSpPr>
            <a:cxnSpLocks/>
            <a:stCxn id="102" idx="6"/>
            <a:endCxn id="114" idx="1"/>
          </p:cNvCxnSpPr>
          <p:nvPr/>
        </p:nvCxnSpPr>
        <p:spPr>
          <a:xfrm>
            <a:off x="4908541" y="2812819"/>
            <a:ext cx="290091" cy="22368"/>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14" name="TextBox 113">
            <a:extLst>
              <a:ext uri="{FF2B5EF4-FFF2-40B4-BE49-F238E27FC236}">
                <a16:creationId xmlns:a16="http://schemas.microsoft.com/office/drawing/2014/main" id="{594F031F-0C4E-7844-89CA-C18295D11E5F}"/>
              </a:ext>
            </a:extLst>
          </p:cNvPr>
          <p:cNvSpPr txBox="1"/>
          <p:nvPr/>
        </p:nvSpPr>
        <p:spPr>
          <a:xfrm>
            <a:off x="5198632" y="2681298"/>
            <a:ext cx="622286" cy="307777"/>
          </a:xfrm>
          <a:prstGeom prst="rect">
            <a:avLst/>
          </a:prstGeom>
        </p:spPr>
        <p:txBody>
          <a:bodyPr wrap="none" rtlCol="0">
            <a:spAutoFit/>
          </a:bodyPr>
          <a:lstStyle/>
          <a:p>
            <a:pPr defTabSz="914377">
              <a:defRPr/>
            </a:pPr>
            <a:r>
              <a:rPr lang="en-US" sz="1400">
                <a:solidFill>
                  <a:prstClr val="white">
                    <a:lumMod val="65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sp>
        <p:nvSpPr>
          <p:cNvPr id="116" name="Regular Pentagon 115">
            <a:extLst>
              <a:ext uri="{FF2B5EF4-FFF2-40B4-BE49-F238E27FC236}">
                <a16:creationId xmlns:a16="http://schemas.microsoft.com/office/drawing/2014/main" id="{3D326D1C-0845-2E46-A246-9E80CB6C9BA6}"/>
              </a:ext>
            </a:extLst>
          </p:cNvPr>
          <p:cNvSpPr/>
          <p:nvPr/>
        </p:nvSpPr>
        <p:spPr>
          <a:xfrm>
            <a:off x="4364863"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119" name="Regular Pentagon 118">
            <a:extLst>
              <a:ext uri="{FF2B5EF4-FFF2-40B4-BE49-F238E27FC236}">
                <a16:creationId xmlns:a16="http://schemas.microsoft.com/office/drawing/2014/main" id="{3B91C0B7-4221-2C4A-974E-13D751FF89FD}"/>
              </a:ext>
            </a:extLst>
          </p:cNvPr>
          <p:cNvSpPr/>
          <p:nvPr/>
        </p:nvSpPr>
        <p:spPr>
          <a:xfrm>
            <a:off x="3401555"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22" name="Regular Pentagon 121">
            <a:extLst>
              <a:ext uri="{FF2B5EF4-FFF2-40B4-BE49-F238E27FC236}">
                <a16:creationId xmlns:a16="http://schemas.microsoft.com/office/drawing/2014/main" id="{EA6FC584-FA7A-D74E-B7B9-7079E40EE6A9}"/>
              </a:ext>
            </a:extLst>
          </p:cNvPr>
          <p:cNvSpPr/>
          <p:nvPr/>
        </p:nvSpPr>
        <p:spPr>
          <a:xfrm>
            <a:off x="2438246"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123" name="Regular Pentagon 122">
            <a:extLst>
              <a:ext uri="{FF2B5EF4-FFF2-40B4-BE49-F238E27FC236}">
                <a16:creationId xmlns:a16="http://schemas.microsoft.com/office/drawing/2014/main" id="{44C7E786-A891-1C4E-B0FE-348B9F96D087}"/>
              </a:ext>
            </a:extLst>
          </p:cNvPr>
          <p:cNvSpPr/>
          <p:nvPr/>
        </p:nvSpPr>
        <p:spPr>
          <a:xfrm>
            <a:off x="1474938"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137" name="Regular Pentagon 136">
            <a:extLst>
              <a:ext uri="{FF2B5EF4-FFF2-40B4-BE49-F238E27FC236}">
                <a16:creationId xmlns:a16="http://schemas.microsoft.com/office/drawing/2014/main" id="{4F942B0C-600F-2642-837E-944AA15F8128}"/>
              </a:ext>
            </a:extLst>
          </p:cNvPr>
          <p:cNvSpPr/>
          <p:nvPr/>
        </p:nvSpPr>
        <p:spPr>
          <a:xfrm>
            <a:off x="511630"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139" name="Rectangle 138">
            <a:extLst>
              <a:ext uri="{FF2B5EF4-FFF2-40B4-BE49-F238E27FC236}">
                <a16:creationId xmlns:a16="http://schemas.microsoft.com/office/drawing/2014/main" id="{EDA8FC92-063F-0B43-B605-81A97AE0BABB}"/>
              </a:ext>
            </a:extLst>
          </p:cNvPr>
          <p:cNvSpPr/>
          <p:nvPr/>
        </p:nvSpPr>
        <p:spPr>
          <a:xfrm>
            <a:off x="5320955" y="3190595"/>
            <a:ext cx="731520" cy="227421"/>
          </a:xfrm>
          <a:prstGeom prst="rect">
            <a:avLst/>
          </a:prstGeom>
          <a:solidFill>
            <a:schemeClr val="tx1"/>
          </a:solidFill>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77">
              <a:defRPr/>
            </a:pPr>
            <a:r>
              <a:rPr lang="en-US" sz="1400">
                <a:solidFill>
                  <a:prstClr val="white"/>
                </a:solidFill>
                <a:latin typeface="Helvetica Neue" panose="02000503000000020004" pitchFamily="2" charset="0"/>
                <a:ea typeface="Helvetica Neue" panose="02000503000000020004" pitchFamily="2" charset="0"/>
                <a:cs typeface="Helvetica Neue" panose="02000503000000020004" pitchFamily="2" charset="0"/>
              </a:rPr>
              <a:t>Loss</a:t>
            </a:r>
          </a:p>
        </p:txBody>
      </p:sp>
      <p:cxnSp>
        <p:nvCxnSpPr>
          <p:cNvPr id="140" name="Straight Arrow Connector 139">
            <a:extLst>
              <a:ext uri="{FF2B5EF4-FFF2-40B4-BE49-F238E27FC236}">
                <a16:creationId xmlns:a16="http://schemas.microsoft.com/office/drawing/2014/main" id="{A54A1A28-8811-C848-A5B1-53835FBC55F4}"/>
              </a:ext>
            </a:extLst>
          </p:cNvPr>
          <p:cNvCxnSpPr>
            <a:cxnSpLocks/>
            <a:stCxn id="116" idx="1"/>
            <a:endCxn id="119" idx="5"/>
          </p:cNvCxnSpPr>
          <p:nvPr/>
        </p:nvCxnSpPr>
        <p:spPr>
          <a:xfrm flipH="1">
            <a:off x="3959769"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1" name="Straight Arrow Connector 140">
            <a:extLst>
              <a:ext uri="{FF2B5EF4-FFF2-40B4-BE49-F238E27FC236}">
                <a16:creationId xmlns:a16="http://schemas.microsoft.com/office/drawing/2014/main" id="{1C90FD39-00A4-294A-8932-12D64A58AE16}"/>
              </a:ext>
            </a:extLst>
          </p:cNvPr>
          <p:cNvCxnSpPr>
            <a:cxnSpLocks/>
            <a:stCxn id="119" idx="1"/>
            <a:endCxn id="122" idx="5"/>
          </p:cNvCxnSpPr>
          <p:nvPr/>
        </p:nvCxnSpPr>
        <p:spPr>
          <a:xfrm flipH="1">
            <a:off x="2996461"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2" name="Straight Arrow Connector 141">
            <a:extLst>
              <a:ext uri="{FF2B5EF4-FFF2-40B4-BE49-F238E27FC236}">
                <a16:creationId xmlns:a16="http://schemas.microsoft.com/office/drawing/2014/main" id="{CF391BF9-C661-574E-95EB-489780DC94DD}"/>
              </a:ext>
            </a:extLst>
          </p:cNvPr>
          <p:cNvCxnSpPr>
            <a:cxnSpLocks/>
            <a:stCxn id="122" idx="1"/>
            <a:endCxn id="123" idx="5"/>
          </p:cNvCxnSpPr>
          <p:nvPr/>
        </p:nvCxnSpPr>
        <p:spPr>
          <a:xfrm flipH="1">
            <a:off x="2033153"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5" name="Straight Arrow Connector 144">
            <a:extLst>
              <a:ext uri="{FF2B5EF4-FFF2-40B4-BE49-F238E27FC236}">
                <a16:creationId xmlns:a16="http://schemas.microsoft.com/office/drawing/2014/main" id="{B062A7B4-6227-0F45-8F1A-8102D17AB2BF}"/>
              </a:ext>
            </a:extLst>
          </p:cNvPr>
          <p:cNvCxnSpPr>
            <a:cxnSpLocks/>
            <a:stCxn id="123" idx="1"/>
            <a:endCxn id="137" idx="5"/>
          </p:cNvCxnSpPr>
          <p:nvPr/>
        </p:nvCxnSpPr>
        <p:spPr>
          <a:xfrm flipH="1">
            <a:off x="1069843"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51" name="Straight Arrow Connector 150">
            <a:extLst>
              <a:ext uri="{FF2B5EF4-FFF2-40B4-BE49-F238E27FC236}">
                <a16:creationId xmlns:a16="http://schemas.microsoft.com/office/drawing/2014/main" id="{26961122-A21A-5845-844D-78982ADBB796}"/>
              </a:ext>
            </a:extLst>
          </p:cNvPr>
          <p:cNvCxnSpPr>
            <a:cxnSpLocks/>
            <a:stCxn id="102" idx="4"/>
            <a:endCxn id="116" idx="0"/>
          </p:cNvCxnSpPr>
          <p:nvPr/>
        </p:nvCxnSpPr>
        <p:spPr>
          <a:xfrm>
            <a:off x="4643971"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2" name="Straight Arrow Connector 151">
            <a:extLst>
              <a:ext uri="{FF2B5EF4-FFF2-40B4-BE49-F238E27FC236}">
                <a16:creationId xmlns:a16="http://schemas.microsoft.com/office/drawing/2014/main" id="{571686B9-D57E-9745-8475-6AFE02ACC15E}"/>
              </a:ext>
            </a:extLst>
          </p:cNvPr>
          <p:cNvCxnSpPr>
            <a:cxnSpLocks/>
            <a:stCxn id="97" idx="4"/>
            <a:endCxn id="119" idx="0"/>
          </p:cNvCxnSpPr>
          <p:nvPr/>
        </p:nvCxnSpPr>
        <p:spPr>
          <a:xfrm>
            <a:off x="3680661"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3" name="Straight Arrow Connector 152">
            <a:extLst>
              <a:ext uri="{FF2B5EF4-FFF2-40B4-BE49-F238E27FC236}">
                <a16:creationId xmlns:a16="http://schemas.microsoft.com/office/drawing/2014/main" id="{01BC20AA-A93F-BD47-BE6C-50AC0ADC774C}"/>
              </a:ext>
            </a:extLst>
          </p:cNvPr>
          <p:cNvCxnSpPr>
            <a:cxnSpLocks/>
            <a:stCxn id="94" idx="4"/>
            <a:endCxn id="122" idx="0"/>
          </p:cNvCxnSpPr>
          <p:nvPr/>
        </p:nvCxnSpPr>
        <p:spPr>
          <a:xfrm>
            <a:off x="2717353"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4" name="Straight Arrow Connector 153">
            <a:extLst>
              <a:ext uri="{FF2B5EF4-FFF2-40B4-BE49-F238E27FC236}">
                <a16:creationId xmlns:a16="http://schemas.microsoft.com/office/drawing/2014/main" id="{55F5F0A7-B8D3-D941-B564-C8E09D30CB79}"/>
              </a:ext>
            </a:extLst>
          </p:cNvPr>
          <p:cNvCxnSpPr>
            <a:cxnSpLocks/>
            <a:stCxn id="93" idx="4"/>
            <a:endCxn id="123" idx="0"/>
          </p:cNvCxnSpPr>
          <p:nvPr/>
        </p:nvCxnSpPr>
        <p:spPr>
          <a:xfrm>
            <a:off x="1754044"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7" name="Straight Arrow Connector 156">
            <a:extLst>
              <a:ext uri="{FF2B5EF4-FFF2-40B4-BE49-F238E27FC236}">
                <a16:creationId xmlns:a16="http://schemas.microsoft.com/office/drawing/2014/main" id="{270650A7-CD9A-F049-B8A3-3B1B28E7C6E4}"/>
              </a:ext>
            </a:extLst>
          </p:cNvPr>
          <p:cNvCxnSpPr>
            <a:cxnSpLocks/>
            <a:stCxn id="92" idx="4"/>
            <a:endCxn id="137" idx="0"/>
          </p:cNvCxnSpPr>
          <p:nvPr/>
        </p:nvCxnSpPr>
        <p:spPr>
          <a:xfrm>
            <a:off x="790736"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sp>
        <p:nvSpPr>
          <p:cNvPr id="158" name="TextBox 157">
            <a:extLst>
              <a:ext uri="{FF2B5EF4-FFF2-40B4-BE49-F238E27FC236}">
                <a16:creationId xmlns:a16="http://schemas.microsoft.com/office/drawing/2014/main" id="{8C181F0C-88A4-9C47-99E5-1ACA7B24479A}"/>
              </a:ext>
            </a:extLst>
          </p:cNvPr>
          <p:cNvSpPr txBox="1"/>
          <p:nvPr/>
        </p:nvSpPr>
        <p:spPr>
          <a:xfrm>
            <a:off x="2076364" y="2055164"/>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159" name="TextBox 158">
            <a:extLst>
              <a:ext uri="{FF2B5EF4-FFF2-40B4-BE49-F238E27FC236}">
                <a16:creationId xmlns:a16="http://schemas.microsoft.com/office/drawing/2014/main" id="{F05B3C68-F6E1-9A49-B826-024697078B85}"/>
              </a:ext>
            </a:extLst>
          </p:cNvPr>
          <p:cNvSpPr txBox="1"/>
          <p:nvPr/>
        </p:nvSpPr>
        <p:spPr>
          <a:xfrm>
            <a:off x="1946213" y="4002743"/>
            <a:ext cx="2081211" cy="400110"/>
          </a:xfrm>
          <a:prstGeom prst="rect">
            <a:avLst/>
          </a:prstGeom>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sp>
        <p:nvSpPr>
          <p:cNvPr id="3" name="TextBox 2">
            <a:extLst>
              <a:ext uri="{FF2B5EF4-FFF2-40B4-BE49-F238E27FC236}">
                <a16:creationId xmlns:a16="http://schemas.microsoft.com/office/drawing/2014/main" id="{85826282-775F-87B8-4B9E-9A3A90010A23}"/>
              </a:ext>
            </a:extLst>
          </p:cNvPr>
          <p:cNvSpPr txBox="1"/>
          <p:nvPr/>
        </p:nvSpPr>
        <p:spPr>
          <a:xfrm>
            <a:off x="5793276" y="1243285"/>
            <a:ext cx="1087157"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Memory</a:t>
            </a:r>
          </a:p>
        </p:txBody>
      </p:sp>
    </p:spTree>
    <p:extLst>
      <p:ext uri="{BB962C8B-B14F-4D97-AF65-F5344CB8AC3E}">
        <p14:creationId xmlns:p14="http://schemas.microsoft.com/office/powerpoint/2010/main" val="4966085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TextBox 110">
            <a:extLst>
              <a:ext uri="{FF2B5EF4-FFF2-40B4-BE49-F238E27FC236}">
                <a16:creationId xmlns:a16="http://schemas.microsoft.com/office/drawing/2014/main" id="{756A1CE7-5F1D-CF49-82DD-CCF40F8E1345}"/>
              </a:ext>
            </a:extLst>
          </p:cNvPr>
          <p:cNvSpPr txBox="1"/>
          <p:nvPr/>
        </p:nvSpPr>
        <p:spPr>
          <a:xfrm>
            <a:off x="11081596" y="4591800"/>
            <a:ext cx="726481"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Time</a:t>
            </a:r>
          </a:p>
        </p:txBody>
      </p:sp>
      <p:cxnSp>
        <p:nvCxnSpPr>
          <p:cNvPr id="112" name="Straight Arrow Connector 111">
            <a:extLst>
              <a:ext uri="{FF2B5EF4-FFF2-40B4-BE49-F238E27FC236}">
                <a16:creationId xmlns:a16="http://schemas.microsoft.com/office/drawing/2014/main" id="{CC0A8123-EBA9-FC44-BD20-A5BE6FF0EF69}"/>
              </a:ext>
            </a:extLst>
          </p:cNvPr>
          <p:cNvCxnSpPr>
            <a:cxnSpLocks/>
          </p:cNvCxnSpPr>
          <p:nvPr/>
        </p:nvCxnSpPr>
        <p:spPr>
          <a:xfrm flipV="1">
            <a:off x="6336855" y="1626510"/>
            <a:ext cx="0" cy="3415391"/>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cxnSp>
        <p:nvCxnSpPr>
          <p:cNvPr id="115" name="Straight Arrow Connector 114">
            <a:extLst>
              <a:ext uri="{FF2B5EF4-FFF2-40B4-BE49-F238E27FC236}">
                <a16:creationId xmlns:a16="http://schemas.microsoft.com/office/drawing/2014/main" id="{8250BCB8-9D8D-9443-A0B1-FC4F7E705A98}"/>
              </a:ext>
            </a:extLst>
          </p:cNvPr>
          <p:cNvCxnSpPr>
            <a:cxnSpLocks/>
          </p:cNvCxnSpPr>
          <p:nvPr/>
        </p:nvCxnSpPr>
        <p:spPr>
          <a:xfrm>
            <a:off x="6318748" y="5032679"/>
            <a:ext cx="5438835" cy="0"/>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sp>
        <p:nvSpPr>
          <p:cNvPr id="95" name="Oval 94">
            <a:extLst>
              <a:ext uri="{FF2B5EF4-FFF2-40B4-BE49-F238E27FC236}">
                <a16:creationId xmlns:a16="http://schemas.microsoft.com/office/drawing/2014/main" id="{549B7FCE-27E1-CB4F-872E-193296B6E93C}"/>
              </a:ext>
            </a:extLst>
          </p:cNvPr>
          <p:cNvSpPr/>
          <p:nvPr/>
        </p:nvSpPr>
        <p:spPr>
          <a:xfrm>
            <a:off x="6492931" y="4454875"/>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A</a:t>
            </a:r>
          </a:p>
        </p:txBody>
      </p:sp>
      <p:sp>
        <p:nvSpPr>
          <p:cNvPr id="96" name="Oval 95">
            <a:extLst>
              <a:ext uri="{FF2B5EF4-FFF2-40B4-BE49-F238E27FC236}">
                <a16:creationId xmlns:a16="http://schemas.microsoft.com/office/drawing/2014/main" id="{9DA80E13-C9D1-F446-AB69-74D820F57888}"/>
              </a:ext>
            </a:extLst>
          </p:cNvPr>
          <p:cNvSpPr/>
          <p:nvPr/>
        </p:nvSpPr>
        <p:spPr>
          <a:xfrm>
            <a:off x="6901595" y="3958537"/>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B</a:t>
            </a:r>
          </a:p>
        </p:txBody>
      </p:sp>
      <p:sp>
        <p:nvSpPr>
          <p:cNvPr id="108" name="Oval 107">
            <a:extLst>
              <a:ext uri="{FF2B5EF4-FFF2-40B4-BE49-F238E27FC236}">
                <a16:creationId xmlns:a16="http://schemas.microsoft.com/office/drawing/2014/main" id="{70FC0E97-C2CE-5840-A2D6-ED8A67C67D38}"/>
              </a:ext>
            </a:extLst>
          </p:cNvPr>
          <p:cNvSpPr/>
          <p:nvPr/>
        </p:nvSpPr>
        <p:spPr>
          <a:xfrm>
            <a:off x="7310259" y="34584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C</a:t>
            </a:r>
          </a:p>
        </p:txBody>
      </p:sp>
      <p:cxnSp>
        <p:nvCxnSpPr>
          <p:cNvPr id="109" name="Straight Arrow Connector 108">
            <a:extLst>
              <a:ext uri="{FF2B5EF4-FFF2-40B4-BE49-F238E27FC236}">
                <a16:creationId xmlns:a16="http://schemas.microsoft.com/office/drawing/2014/main" id="{41B81045-5A4F-1C48-80CE-D2C5A4607396}"/>
              </a:ext>
            </a:extLst>
          </p:cNvPr>
          <p:cNvCxnSpPr>
            <a:stCxn id="95" idx="7"/>
            <a:endCxn id="96" idx="3"/>
          </p:cNvCxnSpPr>
          <p:nvPr/>
        </p:nvCxnSpPr>
        <p:spPr>
          <a:xfrm flipV="1">
            <a:off x="6726678" y="4192283"/>
            <a:ext cx="215023" cy="302696"/>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117" name="Straight Arrow Connector 116">
            <a:extLst>
              <a:ext uri="{FF2B5EF4-FFF2-40B4-BE49-F238E27FC236}">
                <a16:creationId xmlns:a16="http://schemas.microsoft.com/office/drawing/2014/main" id="{37551374-7331-994B-A0E4-1993185497F7}"/>
              </a:ext>
            </a:extLst>
          </p:cNvPr>
          <p:cNvCxnSpPr>
            <a:cxnSpLocks/>
            <a:stCxn id="96" idx="7"/>
            <a:endCxn id="108" idx="3"/>
          </p:cNvCxnSpPr>
          <p:nvPr/>
        </p:nvCxnSpPr>
        <p:spPr>
          <a:xfrm flipV="1">
            <a:off x="7135342" y="3692230"/>
            <a:ext cx="215023" cy="306412"/>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25" name="Oval 124">
            <a:extLst>
              <a:ext uri="{FF2B5EF4-FFF2-40B4-BE49-F238E27FC236}">
                <a16:creationId xmlns:a16="http://schemas.microsoft.com/office/drawing/2014/main" id="{E8F28155-5E2D-EA42-ADFD-2810E8FC1C2B}"/>
              </a:ext>
            </a:extLst>
          </p:cNvPr>
          <p:cNvSpPr/>
          <p:nvPr/>
        </p:nvSpPr>
        <p:spPr>
          <a:xfrm>
            <a:off x="7898403" y="34584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D</a:t>
            </a:r>
          </a:p>
        </p:txBody>
      </p:sp>
      <p:cxnSp>
        <p:nvCxnSpPr>
          <p:cNvPr id="126" name="Straight Arrow Connector 125">
            <a:extLst>
              <a:ext uri="{FF2B5EF4-FFF2-40B4-BE49-F238E27FC236}">
                <a16:creationId xmlns:a16="http://schemas.microsoft.com/office/drawing/2014/main" id="{9A0AA84B-73EA-3542-97BF-1B01D720672E}"/>
              </a:ext>
            </a:extLst>
          </p:cNvPr>
          <p:cNvCxnSpPr>
            <a:cxnSpLocks/>
            <a:stCxn id="108" idx="6"/>
            <a:endCxn id="125" idx="2"/>
          </p:cNvCxnSpPr>
          <p:nvPr/>
        </p:nvCxnSpPr>
        <p:spPr>
          <a:xfrm>
            <a:off x="7584111" y="3595408"/>
            <a:ext cx="314292"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31" name="Oval 130">
            <a:extLst>
              <a:ext uri="{FF2B5EF4-FFF2-40B4-BE49-F238E27FC236}">
                <a16:creationId xmlns:a16="http://schemas.microsoft.com/office/drawing/2014/main" id="{A7B40599-47E2-C246-BABE-A2D8AC9F8225}"/>
              </a:ext>
            </a:extLst>
          </p:cNvPr>
          <p:cNvSpPr/>
          <p:nvPr/>
        </p:nvSpPr>
        <p:spPr>
          <a:xfrm>
            <a:off x="8478267" y="34584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E</a:t>
            </a:r>
          </a:p>
        </p:txBody>
      </p:sp>
      <p:cxnSp>
        <p:nvCxnSpPr>
          <p:cNvPr id="132" name="Straight Arrow Connector 131">
            <a:extLst>
              <a:ext uri="{FF2B5EF4-FFF2-40B4-BE49-F238E27FC236}">
                <a16:creationId xmlns:a16="http://schemas.microsoft.com/office/drawing/2014/main" id="{6E688E44-DF47-6341-80EE-8DF7576683B8}"/>
              </a:ext>
            </a:extLst>
          </p:cNvPr>
          <p:cNvCxnSpPr>
            <a:cxnSpLocks/>
            <a:stCxn id="125" idx="6"/>
            <a:endCxn id="131" idx="2"/>
          </p:cNvCxnSpPr>
          <p:nvPr/>
        </p:nvCxnSpPr>
        <p:spPr>
          <a:xfrm>
            <a:off x="8172255" y="3595408"/>
            <a:ext cx="306012"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38" name="Regular Pentagon 137">
            <a:extLst>
              <a:ext uri="{FF2B5EF4-FFF2-40B4-BE49-F238E27FC236}">
                <a16:creationId xmlns:a16="http://schemas.microsoft.com/office/drawing/2014/main" id="{C787C933-2AD1-534A-89DE-AD2D5AA9E8FA}"/>
              </a:ext>
            </a:extLst>
          </p:cNvPr>
          <p:cNvSpPr/>
          <p:nvPr/>
        </p:nvSpPr>
        <p:spPr>
          <a:xfrm>
            <a:off x="9025735" y="3462656"/>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400" b="1">
                <a:solidFill>
                  <a:prstClr val="white"/>
                </a:solidFill>
                <a:latin typeface="Calibri" panose="020F0502020204030204"/>
              </a:rPr>
              <a:t>∇E</a:t>
            </a:r>
          </a:p>
        </p:txBody>
      </p:sp>
      <p:sp>
        <p:nvSpPr>
          <p:cNvPr id="143" name="Regular Pentagon 142">
            <a:extLst>
              <a:ext uri="{FF2B5EF4-FFF2-40B4-BE49-F238E27FC236}">
                <a16:creationId xmlns:a16="http://schemas.microsoft.com/office/drawing/2014/main" id="{47F93583-85AA-6E42-A4FD-B81ACA48011C}"/>
              </a:ext>
            </a:extLst>
          </p:cNvPr>
          <p:cNvSpPr/>
          <p:nvPr/>
        </p:nvSpPr>
        <p:spPr>
          <a:xfrm>
            <a:off x="9610243" y="3448954"/>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Calibri" panose="020F0502020204030204"/>
              </a:rPr>
              <a:t>∇D</a:t>
            </a:r>
          </a:p>
        </p:txBody>
      </p:sp>
      <p:cxnSp>
        <p:nvCxnSpPr>
          <p:cNvPr id="144" name="Straight Arrow Connector 143">
            <a:extLst>
              <a:ext uri="{FF2B5EF4-FFF2-40B4-BE49-F238E27FC236}">
                <a16:creationId xmlns:a16="http://schemas.microsoft.com/office/drawing/2014/main" id="{09428FBF-A771-8B45-94D2-07C5948FCD88}"/>
              </a:ext>
            </a:extLst>
          </p:cNvPr>
          <p:cNvCxnSpPr>
            <a:cxnSpLocks/>
          </p:cNvCxnSpPr>
          <p:nvPr/>
        </p:nvCxnSpPr>
        <p:spPr>
          <a:xfrm flipV="1">
            <a:off x="9366027" y="3596166"/>
            <a:ext cx="244216" cy="6975"/>
          </a:xfrm>
          <a:prstGeom prst="straightConnector1">
            <a:avLst/>
          </a:prstGeom>
          <a:ln>
            <a:solidFill>
              <a:schemeClr val="accent6"/>
            </a:solidFill>
            <a:tailEnd type="triangle"/>
          </a:ln>
        </p:spPr>
        <p:style>
          <a:lnRef idx="3">
            <a:schemeClr val="accent6"/>
          </a:lnRef>
          <a:fillRef idx="0">
            <a:schemeClr val="accent6"/>
          </a:fillRef>
          <a:effectRef idx="2">
            <a:schemeClr val="accent6"/>
          </a:effectRef>
          <a:fontRef idx="minor">
            <a:schemeClr val="tx1"/>
          </a:fontRef>
        </p:style>
      </p:cxnSp>
      <p:grpSp>
        <p:nvGrpSpPr>
          <p:cNvPr id="4" name="Group 3">
            <a:extLst>
              <a:ext uri="{FF2B5EF4-FFF2-40B4-BE49-F238E27FC236}">
                <a16:creationId xmlns:a16="http://schemas.microsoft.com/office/drawing/2014/main" id="{E60B2D8F-E55B-BE40-8890-09F24B7C1728}"/>
              </a:ext>
            </a:extLst>
          </p:cNvPr>
          <p:cNvGrpSpPr/>
          <p:nvPr/>
        </p:nvGrpSpPr>
        <p:grpSpPr>
          <a:xfrm>
            <a:off x="10130796" y="3456160"/>
            <a:ext cx="1293216" cy="276675"/>
            <a:chOff x="10130796" y="3456159"/>
            <a:chExt cx="1293216" cy="276675"/>
          </a:xfrm>
        </p:grpSpPr>
        <p:sp>
          <p:nvSpPr>
            <p:cNvPr id="147" name="Oval 146">
              <a:extLst>
                <a:ext uri="{FF2B5EF4-FFF2-40B4-BE49-F238E27FC236}">
                  <a16:creationId xmlns:a16="http://schemas.microsoft.com/office/drawing/2014/main" id="{ADE5ED95-58DC-274F-9DE1-7BCD8B7E17B6}"/>
                </a:ext>
              </a:extLst>
            </p:cNvPr>
            <p:cNvSpPr/>
            <p:nvPr/>
          </p:nvSpPr>
          <p:spPr>
            <a:xfrm>
              <a:off x="10130796" y="3456159"/>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A</a:t>
              </a:r>
            </a:p>
          </p:txBody>
        </p:sp>
        <p:sp>
          <p:nvSpPr>
            <p:cNvPr id="155" name="Oval 154">
              <a:extLst>
                <a:ext uri="{FF2B5EF4-FFF2-40B4-BE49-F238E27FC236}">
                  <a16:creationId xmlns:a16="http://schemas.microsoft.com/office/drawing/2014/main" id="{0F96C412-652A-1B4B-A865-465B97A752C8}"/>
                </a:ext>
              </a:extLst>
            </p:cNvPr>
            <p:cNvSpPr/>
            <p:nvPr/>
          </p:nvSpPr>
          <p:spPr>
            <a:xfrm>
              <a:off x="10618470" y="3458982"/>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B</a:t>
              </a:r>
            </a:p>
          </p:txBody>
        </p:sp>
        <p:cxnSp>
          <p:nvCxnSpPr>
            <p:cNvPr id="156" name="Straight Arrow Connector 155">
              <a:extLst>
                <a:ext uri="{FF2B5EF4-FFF2-40B4-BE49-F238E27FC236}">
                  <a16:creationId xmlns:a16="http://schemas.microsoft.com/office/drawing/2014/main" id="{D9347B89-E051-B249-8D9B-AE8C83612CED}"/>
                </a:ext>
              </a:extLst>
            </p:cNvPr>
            <p:cNvCxnSpPr>
              <a:cxnSpLocks/>
              <a:stCxn id="147" idx="6"/>
              <a:endCxn id="155" idx="2"/>
            </p:cNvCxnSpPr>
            <p:nvPr/>
          </p:nvCxnSpPr>
          <p:spPr>
            <a:xfrm>
              <a:off x="10404648" y="3593085"/>
              <a:ext cx="213822" cy="2823"/>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61" name="Oval 160">
              <a:extLst>
                <a:ext uri="{FF2B5EF4-FFF2-40B4-BE49-F238E27FC236}">
                  <a16:creationId xmlns:a16="http://schemas.microsoft.com/office/drawing/2014/main" id="{BDBB2A1F-060D-BF44-A4C2-1AEEE64D784E}"/>
                </a:ext>
              </a:extLst>
            </p:cNvPr>
            <p:cNvSpPr/>
            <p:nvPr/>
          </p:nvSpPr>
          <p:spPr>
            <a:xfrm>
              <a:off x="11150160" y="3458982"/>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C</a:t>
              </a:r>
            </a:p>
          </p:txBody>
        </p:sp>
        <p:cxnSp>
          <p:nvCxnSpPr>
            <p:cNvPr id="162" name="Straight Arrow Connector 161">
              <a:extLst>
                <a:ext uri="{FF2B5EF4-FFF2-40B4-BE49-F238E27FC236}">
                  <a16:creationId xmlns:a16="http://schemas.microsoft.com/office/drawing/2014/main" id="{B34F54B9-1B31-8344-A9EF-3E155C1E88CF}"/>
                </a:ext>
              </a:extLst>
            </p:cNvPr>
            <p:cNvCxnSpPr>
              <a:cxnSpLocks/>
              <a:stCxn id="155" idx="6"/>
              <a:endCxn id="161" idx="2"/>
            </p:cNvCxnSpPr>
            <p:nvPr/>
          </p:nvCxnSpPr>
          <p:spPr>
            <a:xfrm>
              <a:off x="10892322" y="3595908"/>
              <a:ext cx="257838"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grpSp>
      <p:sp>
        <p:nvSpPr>
          <p:cNvPr id="164" name="Donut 163">
            <a:extLst>
              <a:ext uri="{FF2B5EF4-FFF2-40B4-BE49-F238E27FC236}">
                <a16:creationId xmlns:a16="http://schemas.microsoft.com/office/drawing/2014/main" id="{B01AA897-38A0-C347-B9FE-956D3C0B32E7}"/>
              </a:ext>
            </a:extLst>
          </p:cNvPr>
          <p:cNvSpPr/>
          <p:nvPr/>
        </p:nvSpPr>
        <p:spPr>
          <a:xfrm rot="5400000">
            <a:off x="7936996" y="3122973"/>
            <a:ext cx="711419" cy="1985087"/>
          </a:xfrm>
          <a:prstGeom prst="donut">
            <a:avLst>
              <a:gd name="adj" fmla="val 12220"/>
            </a:avLst>
          </a:prstGeom>
          <a:solidFill>
            <a:srgbClr val="DB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2000" b="1">
              <a:solidFill>
                <a:prstClr val="black"/>
              </a:solidFill>
              <a:latin typeface="Calibri" panose="020F0502020204030204"/>
            </a:endParaRPr>
          </a:p>
        </p:txBody>
      </p:sp>
      <p:cxnSp>
        <p:nvCxnSpPr>
          <p:cNvPr id="176" name="Straight Arrow Connector 175">
            <a:extLst>
              <a:ext uri="{FF2B5EF4-FFF2-40B4-BE49-F238E27FC236}">
                <a16:creationId xmlns:a16="http://schemas.microsoft.com/office/drawing/2014/main" id="{A0C6F2F1-6DAD-2142-A0E6-BF0B7A853326}"/>
              </a:ext>
            </a:extLst>
          </p:cNvPr>
          <p:cNvCxnSpPr>
            <a:cxnSpLocks/>
          </p:cNvCxnSpPr>
          <p:nvPr/>
        </p:nvCxnSpPr>
        <p:spPr>
          <a:xfrm>
            <a:off x="8728309" y="3595408"/>
            <a:ext cx="306012"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177" name="Curved Connector 176">
            <a:extLst>
              <a:ext uri="{FF2B5EF4-FFF2-40B4-BE49-F238E27FC236}">
                <a16:creationId xmlns:a16="http://schemas.microsoft.com/office/drawing/2014/main" id="{43BEFD28-DA69-1946-89E4-AB001906A89F}"/>
              </a:ext>
            </a:extLst>
          </p:cNvPr>
          <p:cNvCxnSpPr>
            <a:cxnSpLocks/>
            <a:stCxn id="125" idx="0"/>
            <a:endCxn id="143" idx="0"/>
          </p:cNvCxnSpPr>
          <p:nvPr/>
        </p:nvCxnSpPr>
        <p:spPr>
          <a:xfrm rot="5400000" flipH="1" flipV="1">
            <a:off x="8902925" y="2581361"/>
            <a:ext cx="9529" cy="1744719"/>
          </a:xfrm>
          <a:prstGeom prst="curvedConnector3">
            <a:avLst>
              <a:gd name="adj1" fmla="val 2498993"/>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3" name="Straight Arrow Connector 2">
            <a:extLst>
              <a:ext uri="{FF2B5EF4-FFF2-40B4-BE49-F238E27FC236}">
                <a16:creationId xmlns:a16="http://schemas.microsoft.com/office/drawing/2014/main" id="{3F44A9DC-A65E-4341-A628-85B8611A0A2D}"/>
              </a:ext>
            </a:extLst>
          </p:cNvPr>
          <p:cNvCxnSpPr>
            <a:cxnSpLocks/>
          </p:cNvCxnSpPr>
          <p:nvPr/>
        </p:nvCxnSpPr>
        <p:spPr>
          <a:xfrm flipV="1">
            <a:off x="9319151" y="3724600"/>
            <a:ext cx="691840" cy="259213"/>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7" name="Title 6">
            <a:extLst>
              <a:ext uri="{FF2B5EF4-FFF2-40B4-BE49-F238E27FC236}">
                <a16:creationId xmlns:a16="http://schemas.microsoft.com/office/drawing/2014/main" id="{A27C3D90-CB6F-DF80-76DD-26DBD7EC4495}"/>
              </a:ext>
            </a:extLst>
          </p:cNvPr>
          <p:cNvSpPr>
            <a:spLocks noGrp="1"/>
          </p:cNvSpPr>
          <p:nvPr>
            <p:ph type="title"/>
          </p:nvPr>
        </p:nvSpPr>
        <p:spPr/>
        <p:txBody>
          <a:bodyPr/>
          <a:lstStyle/>
          <a:p>
            <a:r>
              <a:rPr lang="en-US"/>
              <a:t>Recompute Activations During Backprop</a:t>
            </a:r>
          </a:p>
        </p:txBody>
      </p:sp>
      <p:sp>
        <p:nvSpPr>
          <p:cNvPr id="2" name="Slide Number Placeholder 1">
            <a:extLst>
              <a:ext uri="{FF2B5EF4-FFF2-40B4-BE49-F238E27FC236}">
                <a16:creationId xmlns:a16="http://schemas.microsoft.com/office/drawing/2014/main" id="{3B2D5FF8-9031-0146-9141-4DCCEA8E2287}"/>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53</a:t>
            </a:fld>
            <a:endParaRPr lang="en-US" kern="1200">
              <a:solidFill>
                <a:prstClr val="black">
                  <a:lumMod val="50000"/>
                  <a:lumOff val="50000"/>
                </a:prstClr>
              </a:solidFill>
            </a:endParaRPr>
          </a:p>
        </p:txBody>
      </p:sp>
      <p:cxnSp>
        <p:nvCxnSpPr>
          <p:cNvPr id="100" name="Straight Connector 99">
            <a:extLst>
              <a:ext uri="{FF2B5EF4-FFF2-40B4-BE49-F238E27FC236}">
                <a16:creationId xmlns:a16="http://schemas.microsoft.com/office/drawing/2014/main" id="{A539E650-7C73-2C49-99E7-D7F6646F5370}"/>
              </a:ext>
            </a:extLst>
          </p:cNvPr>
          <p:cNvCxnSpPr/>
          <p:nvPr/>
        </p:nvCxnSpPr>
        <p:spPr>
          <a:xfrm>
            <a:off x="6375222" y="1928579"/>
            <a:ext cx="4880783" cy="0"/>
          </a:xfrm>
          <a:prstGeom prst="line">
            <a:avLst/>
          </a:prstGeom>
          <a:ln w="28575" cap="flat" cmpd="sng" algn="ctr">
            <a:solidFill>
              <a:schemeClr val="bg1">
                <a:lumMod val="6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01" name="TextBox 100">
            <a:extLst>
              <a:ext uri="{FF2B5EF4-FFF2-40B4-BE49-F238E27FC236}">
                <a16:creationId xmlns:a16="http://schemas.microsoft.com/office/drawing/2014/main" id="{1B006486-B77D-3E47-B718-8851567A8803}"/>
              </a:ext>
            </a:extLst>
          </p:cNvPr>
          <p:cNvSpPr txBox="1"/>
          <p:nvPr/>
        </p:nvSpPr>
        <p:spPr>
          <a:xfrm>
            <a:off x="6419791" y="1559245"/>
            <a:ext cx="3859390" cy="369332"/>
          </a:xfrm>
          <a:prstGeom prst="rect">
            <a:avLst/>
          </a:prstGeom>
        </p:spPr>
        <p:txBody>
          <a:bodyPr wrap="none" rtlCol="0">
            <a:spAutoFit/>
          </a:bodyPr>
          <a:lstStyle/>
          <a:p>
            <a:pPr defTabSz="914377">
              <a:defRPr/>
            </a:pPr>
            <a:r>
              <a:rPr lang="en-US" b="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Peak Memory (no </a:t>
            </a:r>
            <a:r>
              <a:rPr lang="en-US" b="1" err="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recomputation</a:t>
            </a:r>
            <a:r>
              <a:rPr lang="en-US" b="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a:t>
            </a:r>
          </a:p>
        </p:txBody>
      </p:sp>
      <p:cxnSp>
        <p:nvCxnSpPr>
          <p:cNvPr id="90" name="Straight Arrow Connector 89">
            <a:extLst>
              <a:ext uri="{FF2B5EF4-FFF2-40B4-BE49-F238E27FC236}">
                <a16:creationId xmlns:a16="http://schemas.microsoft.com/office/drawing/2014/main" id="{2650CAD1-C86D-294A-8C96-BE5877E7002E}"/>
              </a:ext>
            </a:extLst>
          </p:cNvPr>
          <p:cNvCxnSpPr>
            <a:cxnSpLocks/>
            <a:stCxn id="102" idx="6"/>
            <a:endCxn id="139" idx="1"/>
          </p:cNvCxnSpPr>
          <p:nvPr/>
        </p:nvCxnSpPr>
        <p:spPr>
          <a:xfrm>
            <a:off x="4908542" y="2812819"/>
            <a:ext cx="412413" cy="491487"/>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cxnSp>
        <p:nvCxnSpPr>
          <p:cNvPr id="91" name="Straight Arrow Connector 90">
            <a:extLst>
              <a:ext uri="{FF2B5EF4-FFF2-40B4-BE49-F238E27FC236}">
                <a16:creationId xmlns:a16="http://schemas.microsoft.com/office/drawing/2014/main" id="{8D95AADC-2E07-CE45-AADE-6FF536C433EC}"/>
              </a:ext>
            </a:extLst>
          </p:cNvPr>
          <p:cNvCxnSpPr>
            <a:cxnSpLocks/>
            <a:stCxn id="139" idx="1"/>
            <a:endCxn id="116" idx="5"/>
          </p:cNvCxnSpPr>
          <p:nvPr/>
        </p:nvCxnSpPr>
        <p:spPr>
          <a:xfrm flipH="1">
            <a:off x="4923078" y="3304306"/>
            <a:ext cx="397877" cy="266169"/>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sp>
        <p:nvSpPr>
          <p:cNvPr id="92" name="Oval 91">
            <a:extLst>
              <a:ext uri="{FF2B5EF4-FFF2-40B4-BE49-F238E27FC236}">
                <a16:creationId xmlns:a16="http://schemas.microsoft.com/office/drawing/2014/main" id="{0D3CC92F-BC7E-724B-8153-48FCE800DD05}"/>
              </a:ext>
            </a:extLst>
          </p:cNvPr>
          <p:cNvSpPr/>
          <p:nvPr/>
        </p:nvSpPr>
        <p:spPr>
          <a:xfrm>
            <a:off x="526166"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93" name="!!B">
            <a:extLst>
              <a:ext uri="{FF2B5EF4-FFF2-40B4-BE49-F238E27FC236}">
                <a16:creationId xmlns:a16="http://schemas.microsoft.com/office/drawing/2014/main" id="{09D47BF0-6A26-E643-8A6F-201C7293F3BC}"/>
              </a:ext>
            </a:extLst>
          </p:cNvPr>
          <p:cNvSpPr/>
          <p:nvPr/>
        </p:nvSpPr>
        <p:spPr>
          <a:xfrm>
            <a:off x="1489474"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94" name="!!C">
            <a:extLst>
              <a:ext uri="{FF2B5EF4-FFF2-40B4-BE49-F238E27FC236}">
                <a16:creationId xmlns:a16="http://schemas.microsoft.com/office/drawing/2014/main" id="{B72B013A-D473-5C47-8BBC-FB032C6A7DFA}"/>
              </a:ext>
            </a:extLst>
          </p:cNvPr>
          <p:cNvSpPr/>
          <p:nvPr/>
        </p:nvSpPr>
        <p:spPr>
          <a:xfrm>
            <a:off x="2452783"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97" name="!!D">
            <a:extLst>
              <a:ext uri="{FF2B5EF4-FFF2-40B4-BE49-F238E27FC236}">
                <a16:creationId xmlns:a16="http://schemas.microsoft.com/office/drawing/2014/main" id="{EDEFD941-EF92-D048-9B7E-51909A8AC52C}"/>
              </a:ext>
            </a:extLst>
          </p:cNvPr>
          <p:cNvSpPr/>
          <p:nvPr/>
        </p:nvSpPr>
        <p:spPr>
          <a:xfrm>
            <a:off x="3416092"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02" name="!!E">
            <a:extLst>
              <a:ext uri="{FF2B5EF4-FFF2-40B4-BE49-F238E27FC236}">
                <a16:creationId xmlns:a16="http://schemas.microsoft.com/office/drawing/2014/main" id="{3CBC1D36-B555-3245-805A-8138380FDC4B}"/>
              </a:ext>
            </a:extLst>
          </p:cNvPr>
          <p:cNvSpPr/>
          <p:nvPr/>
        </p:nvSpPr>
        <p:spPr>
          <a:xfrm>
            <a:off x="4379400"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103" name="Straight Arrow Connector 102">
            <a:extLst>
              <a:ext uri="{FF2B5EF4-FFF2-40B4-BE49-F238E27FC236}">
                <a16:creationId xmlns:a16="http://schemas.microsoft.com/office/drawing/2014/main" id="{4AFCD550-E2E1-1A4A-9BC5-757D8FE1C731}"/>
              </a:ext>
            </a:extLst>
          </p:cNvPr>
          <p:cNvCxnSpPr>
            <a:stCxn id="92" idx="6"/>
            <a:endCxn id="93" idx="2"/>
          </p:cNvCxnSpPr>
          <p:nvPr/>
        </p:nvCxnSpPr>
        <p:spPr>
          <a:xfrm>
            <a:off x="1055307"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4" name="Straight Arrow Connector 103">
            <a:extLst>
              <a:ext uri="{FF2B5EF4-FFF2-40B4-BE49-F238E27FC236}">
                <a16:creationId xmlns:a16="http://schemas.microsoft.com/office/drawing/2014/main" id="{CAF071ED-3155-E942-8D65-1F1A02CC48CC}"/>
              </a:ext>
            </a:extLst>
          </p:cNvPr>
          <p:cNvCxnSpPr>
            <a:cxnSpLocks/>
            <a:stCxn id="93" idx="6"/>
            <a:endCxn id="94" idx="2"/>
          </p:cNvCxnSpPr>
          <p:nvPr/>
        </p:nvCxnSpPr>
        <p:spPr>
          <a:xfrm>
            <a:off x="2018617"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5" name="Straight Arrow Connector 104">
            <a:extLst>
              <a:ext uri="{FF2B5EF4-FFF2-40B4-BE49-F238E27FC236}">
                <a16:creationId xmlns:a16="http://schemas.microsoft.com/office/drawing/2014/main" id="{2CEE94E5-59B4-4048-9005-648DE07B899B}"/>
              </a:ext>
            </a:extLst>
          </p:cNvPr>
          <p:cNvCxnSpPr>
            <a:cxnSpLocks/>
            <a:stCxn id="94" idx="6"/>
            <a:endCxn id="97" idx="2"/>
          </p:cNvCxnSpPr>
          <p:nvPr/>
        </p:nvCxnSpPr>
        <p:spPr>
          <a:xfrm>
            <a:off x="2981926"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6" name="Straight Arrow Connector 105">
            <a:extLst>
              <a:ext uri="{FF2B5EF4-FFF2-40B4-BE49-F238E27FC236}">
                <a16:creationId xmlns:a16="http://schemas.microsoft.com/office/drawing/2014/main" id="{68B3CF2D-FE27-804E-A95C-616D08DF38D2}"/>
              </a:ext>
            </a:extLst>
          </p:cNvPr>
          <p:cNvCxnSpPr>
            <a:cxnSpLocks/>
            <a:stCxn id="97" idx="6"/>
            <a:endCxn id="102" idx="2"/>
          </p:cNvCxnSpPr>
          <p:nvPr/>
        </p:nvCxnSpPr>
        <p:spPr>
          <a:xfrm>
            <a:off x="3945234"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7" name="Straight Arrow Connector 106">
            <a:extLst>
              <a:ext uri="{FF2B5EF4-FFF2-40B4-BE49-F238E27FC236}">
                <a16:creationId xmlns:a16="http://schemas.microsoft.com/office/drawing/2014/main" id="{E28D751D-6DAA-0B4B-9209-4999B9D6AAD7}"/>
              </a:ext>
            </a:extLst>
          </p:cNvPr>
          <p:cNvCxnSpPr>
            <a:cxnSpLocks/>
            <a:endCxn id="92" idx="2"/>
          </p:cNvCxnSpPr>
          <p:nvPr/>
        </p:nvCxnSpPr>
        <p:spPr>
          <a:xfrm>
            <a:off x="186973" y="2812819"/>
            <a:ext cx="339193"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0" name="Straight Arrow Connector 109">
            <a:extLst>
              <a:ext uri="{FF2B5EF4-FFF2-40B4-BE49-F238E27FC236}">
                <a16:creationId xmlns:a16="http://schemas.microsoft.com/office/drawing/2014/main" id="{C15F971B-3AD0-AE40-BCC4-14A666D32B89}"/>
              </a:ext>
            </a:extLst>
          </p:cNvPr>
          <p:cNvCxnSpPr>
            <a:cxnSpLocks/>
            <a:stCxn id="102" idx="6"/>
            <a:endCxn id="114" idx="1"/>
          </p:cNvCxnSpPr>
          <p:nvPr/>
        </p:nvCxnSpPr>
        <p:spPr>
          <a:xfrm>
            <a:off x="4908541" y="2812819"/>
            <a:ext cx="290091" cy="22368"/>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14" name="TextBox 113">
            <a:extLst>
              <a:ext uri="{FF2B5EF4-FFF2-40B4-BE49-F238E27FC236}">
                <a16:creationId xmlns:a16="http://schemas.microsoft.com/office/drawing/2014/main" id="{594F031F-0C4E-7844-89CA-C18295D11E5F}"/>
              </a:ext>
            </a:extLst>
          </p:cNvPr>
          <p:cNvSpPr txBox="1"/>
          <p:nvPr/>
        </p:nvSpPr>
        <p:spPr>
          <a:xfrm>
            <a:off x="5198632" y="2681298"/>
            <a:ext cx="622286" cy="307777"/>
          </a:xfrm>
          <a:prstGeom prst="rect">
            <a:avLst/>
          </a:prstGeom>
        </p:spPr>
        <p:txBody>
          <a:bodyPr wrap="none" rtlCol="0">
            <a:spAutoFit/>
          </a:bodyPr>
          <a:lstStyle/>
          <a:p>
            <a:pPr defTabSz="914377">
              <a:defRPr/>
            </a:pPr>
            <a:r>
              <a:rPr lang="en-US" sz="1400">
                <a:solidFill>
                  <a:prstClr val="white">
                    <a:lumMod val="65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sp>
        <p:nvSpPr>
          <p:cNvPr id="116" name="Regular Pentagon 115">
            <a:extLst>
              <a:ext uri="{FF2B5EF4-FFF2-40B4-BE49-F238E27FC236}">
                <a16:creationId xmlns:a16="http://schemas.microsoft.com/office/drawing/2014/main" id="{3D326D1C-0845-2E46-A246-9E80CB6C9BA6}"/>
              </a:ext>
            </a:extLst>
          </p:cNvPr>
          <p:cNvSpPr/>
          <p:nvPr/>
        </p:nvSpPr>
        <p:spPr>
          <a:xfrm>
            <a:off x="4364863"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119" name="Regular Pentagon 118">
            <a:extLst>
              <a:ext uri="{FF2B5EF4-FFF2-40B4-BE49-F238E27FC236}">
                <a16:creationId xmlns:a16="http://schemas.microsoft.com/office/drawing/2014/main" id="{3B91C0B7-4221-2C4A-974E-13D751FF89FD}"/>
              </a:ext>
            </a:extLst>
          </p:cNvPr>
          <p:cNvSpPr/>
          <p:nvPr/>
        </p:nvSpPr>
        <p:spPr>
          <a:xfrm>
            <a:off x="3401555"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22" name="Regular Pentagon 121">
            <a:extLst>
              <a:ext uri="{FF2B5EF4-FFF2-40B4-BE49-F238E27FC236}">
                <a16:creationId xmlns:a16="http://schemas.microsoft.com/office/drawing/2014/main" id="{EA6FC584-FA7A-D74E-B7B9-7079E40EE6A9}"/>
              </a:ext>
            </a:extLst>
          </p:cNvPr>
          <p:cNvSpPr/>
          <p:nvPr/>
        </p:nvSpPr>
        <p:spPr>
          <a:xfrm>
            <a:off x="2438246"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123" name="Regular Pentagon 122">
            <a:extLst>
              <a:ext uri="{FF2B5EF4-FFF2-40B4-BE49-F238E27FC236}">
                <a16:creationId xmlns:a16="http://schemas.microsoft.com/office/drawing/2014/main" id="{44C7E786-A891-1C4E-B0FE-348B9F96D087}"/>
              </a:ext>
            </a:extLst>
          </p:cNvPr>
          <p:cNvSpPr/>
          <p:nvPr/>
        </p:nvSpPr>
        <p:spPr>
          <a:xfrm>
            <a:off x="1474938"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137" name="Regular Pentagon 136">
            <a:extLst>
              <a:ext uri="{FF2B5EF4-FFF2-40B4-BE49-F238E27FC236}">
                <a16:creationId xmlns:a16="http://schemas.microsoft.com/office/drawing/2014/main" id="{4F942B0C-600F-2642-837E-944AA15F8128}"/>
              </a:ext>
            </a:extLst>
          </p:cNvPr>
          <p:cNvSpPr/>
          <p:nvPr/>
        </p:nvSpPr>
        <p:spPr>
          <a:xfrm>
            <a:off x="511630"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139" name="Rectangle 138">
            <a:extLst>
              <a:ext uri="{FF2B5EF4-FFF2-40B4-BE49-F238E27FC236}">
                <a16:creationId xmlns:a16="http://schemas.microsoft.com/office/drawing/2014/main" id="{EDA8FC92-063F-0B43-B605-81A97AE0BABB}"/>
              </a:ext>
            </a:extLst>
          </p:cNvPr>
          <p:cNvSpPr/>
          <p:nvPr/>
        </p:nvSpPr>
        <p:spPr>
          <a:xfrm>
            <a:off x="5320955" y="3190595"/>
            <a:ext cx="731520" cy="227421"/>
          </a:xfrm>
          <a:prstGeom prst="rect">
            <a:avLst/>
          </a:prstGeom>
          <a:solidFill>
            <a:schemeClr val="tx1"/>
          </a:solidFill>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77">
              <a:defRPr/>
            </a:pPr>
            <a:r>
              <a:rPr lang="en-US" sz="1400">
                <a:solidFill>
                  <a:prstClr val="white"/>
                </a:solidFill>
                <a:latin typeface="Helvetica Neue" panose="02000503000000020004" pitchFamily="2" charset="0"/>
                <a:ea typeface="Helvetica Neue" panose="02000503000000020004" pitchFamily="2" charset="0"/>
                <a:cs typeface="Helvetica Neue" panose="02000503000000020004" pitchFamily="2" charset="0"/>
              </a:rPr>
              <a:t>Loss</a:t>
            </a:r>
          </a:p>
        </p:txBody>
      </p:sp>
      <p:cxnSp>
        <p:nvCxnSpPr>
          <p:cNvPr id="140" name="Straight Arrow Connector 139">
            <a:extLst>
              <a:ext uri="{FF2B5EF4-FFF2-40B4-BE49-F238E27FC236}">
                <a16:creationId xmlns:a16="http://schemas.microsoft.com/office/drawing/2014/main" id="{A54A1A28-8811-C848-A5B1-53835FBC55F4}"/>
              </a:ext>
            </a:extLst>
          </p:cNvPr>
          <p:cNvCxnSpPr>
            <a:cxnSpLocks/>
            <a:stCxn id="116" idx="1"/>
            <a:endCxn id="119" idx="5"/>
          </p:cNvCxnSpPr>
          <p:nvPr/>
        </p:nvCxnSpPr>
        <p:spPr>
          <a:xfrm flipH="1">
            <a:off x="3959769"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1" name="Straight Arrow Connector 140">
            <a:extLst>
              <a:ext uri="{FF2B5EF4-FFF2-40B4-BE49-F238E27FC236}">
                <a16:creationId xmlns:a16="http://schemas.microsoft.com/office/drawing/2014/main" id="{1C90FD39-00A4-294A-8932-12D64A58AE16}"/>
              </a:ext>
            </a:extLst>
          </p:cNvPr>
          <p:cNvCxnSpPr>
            <a:cxnSpLocks/>
            <a:stCxn id="119" idx="1"/>
            <a:endCxn id="122" idx="5"/>
          </p:cNvCxnSpPr>
          <p:nvPr/>
        </p:nvCxnSpPr>
        <p:spPr>
          <a:xfrm flipH="1">
            <a:off x="2996461"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2" name="Straight Arrow Connector 141">
            <a:extLst>
              <a:ext uri="{FF2B5EF4-FFF2-40B4-BE49-F238E27FC236}">
                <a16:creationId xmlns:a16="http://schemas.microsoft.com/office/drawing/2014/main" id="{CF391BF9-C661-574E-95EB-489780DC94DD}"/>
              </a:ext>
            </a:extLst>
          </p:cNvPr>
          <p:cNvCxnSpPr>
            <a:cxnSpLocks/>
            <a:stCxn id="122" idx="1"/>
            <a:endCxn id="123" idx="5"/>
          </p:cNvCxnSpPr>
          <p:nvPr/>
        </p:nvCxnSpPr>
        <p:spPr>
          <a:xfrm flipH="1">
            <a:off x="2033153"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5" name="Straight Arrow Connector 144">
            <a:extLst>
              <a:ext uri="{FF2B5EF4-FFF2-40B4-BE49-F238E27FC236}">
                <a16:creationId xmlns:a16="http://schemas.microsoft.com/office/drawing/2014/main" id="{B062A7B4-6227-0F45-8F1A-8102D17AB2BF}"/>
              </a:ext>
            </a:extLst>
          </p:cNvPr>
          <p:cNvCxnSpPr>
            <a:cxnSpLocks/>
            <a:stCxn id="123" idx="1"/>
            <a:endCxn id="137" idx="5"/>
          </p:cNvCxnSpPr>
          <p:nvPr/>
        </p:nvCxnSpPr>
        <p:spPr>
          <a:xfrm flipH="1">
            <a:off x="1069843"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51" name="Straight Arrow Connector 150">
            <a:extLst>
              <a:ext uri="{FF2B5EF4-FFF2-40B4-BE49-F238E27FC236}">
                <a16:creationId xmlns:a16="http://schemas.microsoft.com/office/drawing/2014/main" id="{26961122-A21A-5845-844D-78982ADBB796}"/>
              </a:ext>
            </a:extLst>
          </p:cNvPr>
          <p:cNvCxnSpPr>
            <a:cxnSpLocks/>
            <a:stCxn id="102" idx="4"/>
            <a:endCxn id="116" idx="0"/>
          </p:cNvCxnSpPr>
          <p:nvPr/>
        </p:nvCxnSpPr>
        <p:spPr>
          <a:xfrm>
            <a:off x="4643971"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2" name="Straight Arrow Connector 151">
            <a:extLst>
              <a:ext uri="{FF2B5EF4-FFF2-40B4-BE49-F238E27FC236}">
                <a16:creationId xmlns:a16="http://schemas.microsoft.com/office/drawing/2014/main" id="{571686B9-D57E-9745-8475-6AFE02ACC15E}"/>
              </a:ext>
            </a:extLst>
          </p:cNvPr>
          <p:cNvCxnSpPr>
            <a:cxnSpLocks/>
            <a:stCxn id="97" idx="4"/>
            <a:endCxn id="119" idx="0"/>
          </p:cNvCxnSpPr>
          <p:nvPr/>
        </p:nvCxnSpPr>
        <p:spPr>
          <a:xfrm>
            <a:off x="3680661"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3" name="Straight Arrow Connector 152">
            <a:extLst>
              <a:ext uri="{FF2B5EF4-FFF2-40B4-BE49-F238E27FC236}">
                <a16:creationId xmlns:a16="http://schemas.microsoft.com/office/drawing/2014/main" id="{01BC20AA-A93F-BD47-BE6C-50AC0ADC774C}"/>
              </a:ext>
            </a:extLst>
          </p:cNvPr>
          <p:cNvCxnSpPr>
            <a:cxnSpLocks/>
            <a:stCxn id="94" idx="4"/>
            <a:endCxn id="122" idx="0"/>
          </p:cNvCxnSpPr>
          <p:nvPr/>
        </p:nvCxnSpPr>
        <p:spPr>
          <a:xfrm>
            <a:off x="2717353"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4" name="Straight Arrow Connector 153">
            <a:extLst>
              <a:ext uri="{FF2B5EF4-FFF2-40B4-BE49-F238E27FC236}">
                <a16:creationId xmlns:a16="http://schemas.microsoft.com/office/drawing/2014/main" id="{55F5F0A7-B8D3-D941-B564-C8E09D30CB79}"/>
              </a:ext>
            </a:extLst>
          </p:cNvPr>
          <p:cNvCxnSpPr>
            <a:cxnSpLocks/>
            <a:stCxn id="93" idx="4"/>
            <a:endCxn id="123" idx="0"/>
          </p:cNvCxnSpPr>
          <p:nvPr/>
        </p:nvCxnSpPr>
        <p:spPr>
          <a:xfrm>
            <a:off x="1754044"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7" name="Straight Arrow Connector 156">
            <a:extLst>
              <a:ext uri="{FF2B5EF4-FFF2-40B4-BE49-F238E27FC236}">
                <a16:creationId xmlns:a16="http://schemas.microsoft.com/office/drawing/2014/main" id="{270650A7-CD9A-F049-B8A3-3B1B28E7C6E4}"/>
              </a:ext>
            </a:extLst>
          </p:cNvPr>
          <p:cNvCxnSpPr>
            <a:cxnSpLocks/>
            <a:stCxn id="92" idx="4"/>
            <a:endCxn id="137" idx="0"/>
          </p:cNvCxnSpPr>
          <p:nvPr/>
        </p:nvCxnSpPr>
        <p:spPr>
          <a:xfrm>
            <a:off x="790736"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sp>
        <p:nvSpPr>
          <p:cNvPr id="158" name="TextBox 157">
            <a:extLst>
              <a:ext uri="{FF2B5EF4-FFF2-40B4-BE49-F238E27FC236}">
                <a16:creationId xmlns:a16="http://schemas.microsoft.com/office/drawing/2014/main" id="{8C181F0C-88A4-9C47-99E5-1ACA7B24479A}"/>
              </a:ext>
            </a:extLst>
          </p:cNvPr>
          <p:cNvSpPr txBox="1"/>
          <p:nvPr/>
        </p:nvSpPr>
        <p:spPr>
          <a:xfrm>
            <a:off x="2076364" y="2055164"/>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159" name="TextBox 158">
            <a:extLst>
              <a:ext uri="{FF2B5EF4-FFF2-40B4-BE49-F238E27FC236}">
                <a16:creationId xmlns:a16="http://schemas.microsoft.com/office/drawing/2014/main" id="{F05B3C68-F6E1-9A49-B826-024697078B85}"/>
              </a:ext>
            </a:extLst>
          </p:cNvPr>
          <p:cNvSpPr txBox="1"/>
          <p:nvPr/>
        </p:nvSpPr>
        <p:spPr>
          <a:xfrm>
            <a:off x="1946213" y="4002743"/>
            <a:ext cx="2081211" cy="400110"/>
          </a:xfrm>
          <a:prstGeom prst="rect">
            <a:avLst/>
          </a:prstGeom>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sp>
        <p:nvSpPr>
          <p:cNvPr id="77" name="Oval 76">
            <a:extLst>
              <a:ext uri="{FF2B5EF4-FFF2-40B4-BE49-F238E27FC236}">
                <a16:creationId xmlns:a16="http://schemas.microsoft.com/office/drawing/2014/main" id="{5ACEC2C8-946A-7246-8A19-9AC8E4045ADE}"/>
              </a:ext>
            </a:extLst>
          </p:cNvPr>
          <p:cNvSpPr/>
          <p:nvPr/>
        </p:nvSpPr>
        <p:spPr>
          <a:xfrm>
            <a:off x="7582563" y="3958537"/>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A</a:t>
            </a:r>
          </a:p>
        </p:txBody>
      </p:sp>
      <p:grpSp>
        <p:nvGrpSpPr>
          <p:cNvPr id="78" name="Group 77">
            <a:extLst>
              <a:ext uri="{FF2B5EF4-FFF2-40B4-BE49-F238E27FC236}">
                <a16:creationId xmlns:a16="http://schemas.microsoft.com/office/drawing/2014/main" id="{D5CC757F-88B7-024D-BF88-C210D81AEFA4}"/>
              </a:ext>
            </a:extLst>
          </p:cNvPr>
          <p:cNvGrpSpPr/>
          <p:nvPr/>
        </p:nvGrpSpPr>
        <p:grpSpPr>
          <a:xfrm>
            <a:off x="7547471" y="3962949"/>
            <a:ext cx="355484" cy="262007"/>
            <a:chOff x="9009582" y="3595733"/>
            <a:chExt cx="355484" cy="262007"/>
          </a:xfrm>
        </p:grpSpPr>
        <p:cxnSp>
          <p:nvCxnSpPr>
            <p:cNvPr id="79" name="Straight Connector 78">
              <a:extLst>
                <a:ext uri="{FF2B5EF4-FFF2-40B4-BE49-F238E27FC236}">
                  <a16:creationId xmlns:a16="http://schemas.microsoft.com/office/drawing/2014/main" id="{5ECC1519-4AEC-F44E-B730-056E29ED56BA}"/>
                </a:ext>
              </a:extLst>
            </p:cNvPr>
            <p:cNvCxnSpPr/>
            <p:nvPr/>
          </p:nvCxnSpPr>
          <p:spPr>
            <a:xfrm>
              <a:off x="9040035" y="3616599"/>
              <a:ext cx="268970" cy="23374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cxnSp>
          <p:nvCxnSpPr>
            <p:cNvPr id="80" name="Straight Connector 79">
              <a:extLst>
                <a:ext uri="{FF2B5EF4-FFF2-40B4-BE49-F238E27FC236}">
                  <a16:creationId xmlns:a16="http://schemas.microsoft.com/office/drawing/2014/main" id="{DF431FDD-2584-9B47-A1A8-989E335C3C9E}"/>
                </a:ext>
              </a:extLst>
            </p:cNvPr>
            <p:cNvCxnSpPr>
              <a:cxnSpLocks/>
            </p:cNvCxnSpPr>
            <p:nvPr/>
          </p:nvCxnSpPr>
          <p:spPr>
            <a:xfrm flipV="1">
              <a:off x="9009582" y="3595733"/>
              <a:ext cx="355484" cy="26200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grpSp>
      <p:sp>
        <p:nvSpPr>
          <p:cNvPr id="81" name="Oval 80">
            <a:extLst>
              <a:ext uri="{FF2B5EF4-FFF2-40B4-BE49-F238E27FC236}">
                <a16:creationId xmlns:a16="http://schemas.microsoft.com/office/drawing/2014/main" id="{5B451E60-C7C3-F44B-A439-1ECB278A12D3}"/>
              </a:ext>
            </a:extLst>
          </p:cNvPr>
          <p:cNvSpPr/>
          <p:nvPr/>
        </p:nvSpPr>
        <p:spPr>
          <a:xfrm>
            <a:off x="8162642" y="3964221"/>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B</a:t>
            </a:r>
          </a:p>
        </p:txBody>
      </p:sp>
      <p:grpSp>
        <p:nvGrpSpPr>
          <p:cNvPr id="82" name="Group 81">
            <a:extLst>
              <a:ext uri="{FF2B5EF4-FFF2-40B4-BE49-F238E27FC236}">
                <a16:creationId xmlns:a16="http://schemas.microsoft.com/office/drawing/2014/main" id="{AD3F4366-094C-3B4E-B0B3-E8346F1DDABA}"/>
              </a:ext>
            </a:extLst>
          </p:cNvPr>
          <p:cNvGrpSpPr/>
          <p:nvPr/>
        </p:nvGrpSpPr>
        <p:grpSpPr>
          <a:xfrm>
            <a:off x="8134767" y="3955514"/>
            <a:ext cx="355484" cy="262007"/>
            <a:chOff x="9009582" y="3595733"/>
            <a:chExt cx="355484" cy="262007"/>
          </a:xfrm>
        </p:grpSpPr>
        <p:cxnSp>
          <p:nvCxnSpPr>
            <p:cNvPr id="83" name="Straight Connector 82">
              <a:extLst>
                <a:ext uri="{FF2B5EF4-FFF2-40B4-BE49-F238E27FC236}">
                  <a16:creationId xmlns:a16="http://schemas.microsoft.com/office/drawing/2014/main" id="{53872B76-4668-D847-AC8A-A6098A23A49E}"/>
                </a:ext>
              </a:extLst>
            </p:cNvPr>
            <p:cNvCxnSpPr/>
            <p:nvPr/>
          </p:nvCxnSpPr>
          <p:spPr>
            <a:xfrm>
              <a:off x="9040035" y="3616599"/>
              <a:ext cx="268970" cy="23374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cxnSp>
          <p:nvCxnSpPr>
            <p:cNvPr id="84" name="Straight Connector 83">
              <a:extLst>
                <a:ext uri="{FF2B5EF4-FFF2-40B4-BE49-F238E27FC236}">
                  <a16:creationId xmlns:a16="http://schemas.microsoft.com/office/drawing/2014/main" id="{80D43371-FF49-BF49-BA42-2D7F53A70693}"/>
                </a:ext>
              </a:extLst>
            </p:cNvPr>
            <p:cNvCxnSpPr>
              <a:cxnSpLocks/>
            </p:cNvCxnSpPr>
            <p:nvPr/>
          </p:nvCxnSpPr>
          <p:spPr>
            <a:xfrm flipV="1">
              <a:off x="9009582" y="3595733"/>
              <a:ext cx="355484" cy="26200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grpSp>
      <p:sp>
        <p:nvSpPr>
          <p:cNvPr id="85" name="Oval 84">
            <a:extLst>
              <a:ext uri="{FF2B5EF4-FFF2-40B4-BE49-F238E27FC236}">
                <a16:creationId xmlns:a16="http://schemas.microsoft.com/office/drawing/2014/main" id="{BB8C1FB3-0763-2D4A-B12F-C05C854CA081}"/>
              </a:ext>
            </a:extLst>
          </p:cNvPr>
          <p:cNvSpPr/>
          <p:nvPr/>
        </p:nvSpPr>
        <p:spPr>
          <a:xfrm>
            <a:off x="8738355" y="3951049"/>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C</a:t>
            </a:r>
          </a:p>
        </p:txBody>
      </p:sp>
      <p:grpSp>
        <p:nvGrpSpPr>
          <p:cNvPr id="86" name="Group 85">
            <a:extLst>
              <a:ext uri="{FF2B5EF4-FFF2-40B4-BE49-F238E27FC236}">
                <a16:creationId xmlns:a16="http://schemas.microsoft.com/office/drawing/2014/main" id="{649AECD6-B354-C446-BFBA-B611D31E241D}"/>
              </a:ext>
            </a:extLst>
          </p:cNvPr>
          <p:cNvGrpSpPr/>
          <p:nvPr/>
        </p:nvGrpSpPr>
        <p:grpSpPr>
          <a:xfrm>
            <a:off x="8715563" y="3948121"/>
            <a:ext cx="355484" cy="262007"/>
            <a:chOff x="9009582" y="3595733"/>
            <a:chExt cx="355484" cy="262007"/>
          </a:xfrm>
        </p:grpSpPr>
        <p:cxnSp>
          <p:nvCxnSpPr>
            <p:cNvPr id="87" name="Straight Connector 86">
              <a:extLst>
                <a:ext uri="{FF2B5EF4-FFF2-40B4-BE49-F238E27FC236}">
                  <a16:creationId xmlns:a16="http://schemas.microsoft.com/office/drawing/2014/main" id="{FD394AC2-BC78-2448-BBF4-459F20F11579}"/>
                </a:ext>
              </a:extLst>
            </p:cNvPr>
            <p:cNvCxnSpPr/>
            <p:nvPr/>
          </p:nvCxnSpPr>
          <p:spPr>
            <a:xfrm>
              <a:off x="9040035" y="3616599"/>
              <a:ext cx="268970" cy="23374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cxnSp>
          <p:nvCxnSpPr>
            <p:cNvPr id="88" name="Straight Connector 87">
              <a:extLst>
                <a:ext uri="{FF2B5EF4-FFF2-40B4-BE49-F238E27FC236}">
                  <a16:creationId xmlns:a16="http://schemas.microsoft.com/office/drawing/2014/main" id="{BACC975A-F40E-984A-8EE0-1814A5A9D712}"/>
                </a:ext>
              </a:extLst>
            </p:cNvPr>
            <p:cNvCxnSpPr>
              <a:cxnSpLocks/>
            </p:cNvCxnSpPr>
            <p:nvPr/>
          </p:nvCxnSpPr>
          <p:spPr>
            <a:xfrm flipV="1">
              <a:off x="9009582" y="3595733"/>
              <a:ext cx="355484" cy="26200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grpSp>
    </p:spTree>
    <p:extLst>
      <p:ext uri="{BB962C8B-B14F-4D97-AF65-F5344CB8AC3E}">
        <p14:creationId xmlns:p14="http://schemas.microsoft.com/office/powerpoint/2010/main" val="202733034"/>
      </p:ext>
    </p:extLst>
  </p:cSld>
  <p:clrMapOvr>
    <a:masterClrMapping/>
  </p:clrMapOvr>
  <mc:AlternateContent xmlns:mc="http://schemas.openxmlformats.org/markup-compatibility/2006">
    <mc:Choice xmlns:p159="http://schemas.microsoft.com/office/powerpoint/2015/09/main" Requires="p159">
      <p:transition>
        <p159:morph option="byObject"/>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6.25E-7 -2.59259E-6 L 0.21588 -0.07893 " pathEditMode="relative" rAng="0" ptsTypes="AA">
                                      <p:cBhvr>
                                        <p:cTn id="6" dur="2000" fill="hold"/>
                                        <p:tgtEl>
                                          <p:spTgt spid="164"/>
                                        </p:tgtEl>
                                        <p:attrNameLst>
                                          <p:attrName>ppt_x</p:attrName>
                                          <p:attrName>ppt_y</p:attrName>
                                        </p:attrNameLst>
                                      </p:cBhvr>
                                      <p:rCtr x="10794" y="-3958"/>
                                    </p:animMotion>
                                  </p:childTnLst>
                                </p:cTn>
                              </p:par>
                              <p:par>
                                <p:cTn id="7" presetID="10"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childTnLst>
                          </p:cTn>
                        </p:par>
                        <p:par>
                          <p:cTn id="10" fill="hold">
                            <p:stCondLst>
                              <p:cond delay="2000"/>
                            </p:stCondLst>
                            <p:childTnLst>
                              <p:par>
                                <p:cTn id="11" presetID="12" presetClass="entr" presetSubtype="8"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ppt_x</p:attrName>
                                        </p:attrNameLst>
                                      </p:cBhvr>
                                      <p:tavLst>
                                        <p:tav tm="0">
                                          <p:val>
                                            <p:strVal val="#ppt_x-#ppt_w*1.125000"/>
                                          </p:val>
                                        </p:tav>
                                        <p:tav tm="100000">
                                          <p:val>
                                            <p:strVal val="#ppt_x"/>
                                          </p:val>
                                        </p:tav>
                                      </p:tavLst>
                                    </p:anim>
                                    <p:animEffect transition="in" filter="wipe(right)">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9" name="Straight Connector 98">
            <a:extLst>
              <a:ext uri="{FF2B5EF4-FFF2-40B4-BE49-F238E27FC236}">
                <a16:creationId xmlns:a16="http://schemas.microsoft.com/office/drawing/2014/main" id="{47729C05-8C77-7A45-9623-07208AAADC56}"/>
              </a:ext>
            </a:extLst>
          </p:cNvPr>
          <p:cNvCxnSpPr/>
          <p:nvPr/>
        </p:nvCxnSpPr>
        <p:spPr>
          <a:xfrm>
            <a:off x="6375222" y="3384383"/>
            <a:ext cx="4880783" cy="0"/>
          </a:xfrm>
          <a:prstGeom prst="line">
            <a:avLst/>
          </a:prstGeom>
          <a:ln w="28575" cap="flat" cmpd="sng" algn="ctr">
            <a:solidFill>
              <a:srgbClr val="C762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1" name="TextBox 110">
            <a:extLst>
              <a:ext uri="{FF2B5EF4-FFF2-40B4-BE49-F238E27FC236}">
                <a16:creationId xmlns:a16="http://schemas.microsoft.com/office/drawing/2014/main" id="{756A1CE7-5F1D-CF49-82DD-CCF40F8E1345}"/>
              </a:ext>
            </a:extLst>
          </p:cNvPr>
          <p:cNvSpPr txBox="1"/>
          <p:nvPr/>
        </p:nvSpPr>
        <p:spPr>
          <a:xfrm>
            <a:off x="11081596" y="4591800"/>
            <a:ext cx="726481"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Time</a:t>
            </a:r>
          </a:p>
        </p:txBody>
      </p:sp>
      <p:cxnSp>
        <p:nvCxnSpPr>
          <p:cNvPr id="112" name="Straight Arrow Connector 111">
            <a:extLst>
              <a:ext uri="{FF2B5EF4-FFF2-40B4-BE49-F238E27FC236}">
                <a16:creationId xmlns:a16="http://schemas.microsoft.com/office/drawing/2014/main" id="{CC0A8123-EBA9-FC44-BD20-A5BE6FF0EF69}"/>
              </a:ext>
            </a:extLst>
          </p:cNvPr>
          <p:cNvCxnSpPr>
            <a:cxnSpLocks/>
          </p:cNvCxnSpPr>
          <p:nvPr/>
        </p:nvCxnSpPr>
        <p:spPr>
          <a:xfrm flipV="1">
            <a:off x="6336855" y="1626510"/>
            <a:ext cx="0" cy="3415391"/>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cxnSp>
        <p:nvCxnSpPr>
          <p:cNvPr id="115" name="Straight Arrow Connector 114">
            <a:extLst>
              <a:ext uri="{FF2B5EF4-FFF2-40B4-BE49-F238E27FC236}">
                <a16:creationId xmlns:a16="http://schemas.microsoft.com/office/drawing/2014/main" id="{8250BCB8-9D8D-9443-A0B1-FC4F7E705A98}"/>
              </a:ext>
            </a:extLst>
          </p:cNvPr>
          <p:cNvCxnSpPr>
            <a:cxnSpLocks/>
          </p:cNvCxnSpPr>
          <p:nvPr/>
        </p:nvCxnSpPr>
        <p:spPr>
          <a:xfrm>
            <a:off x="6318748" y="5032679"/>
            <a:ext cx="5438835" cy="0"/>
          </a:xfrm>
          <a:prstGeom prst="straightConnector1">
            <a:avLst/>
          </a:prstGeom>
          <a:ln w="38100">
            <a:solidFill>
              <a:schemeClr val="tx1">
                <a:lumMod val="65000"/>
                <a:lumOff val="35000"/>
              </a:schemeClr>
            </a:solidFill>
            <a:tailEnd type="triangle"/>
          </a:ln>
        </p:spPr>
        <p:style>
          <a:lnRef idx="3">
            <a:schemeClr val="dk1"/>
          </a:lnRef>
          <a:fillRef idx="0">
            <a:schemeClr val="dk1"/>
          </a:fillRef>
          <a:effectRef idx="2">
            <a:schemeClr val="dk1"/>
          </a:effectRef>
          <a:fontRef idx="minor">
            <a:schemeClr val="tx1"/>
          </a:fontRef>
        </p:style>
      </p:cxnSp>
      <p:sp>
        <p:nvSpPr>
          <p:cNvPr id="95" name="Oval 94">
            <a:extLst>
              <a:ext uri="{FF2B5EF4-FFF2-40B4-BE49-F238E27FC236}">
                <a16:creationId xmlns:a16="http://schemas.microsoft.com/office/drawing/2014/main" id="{549B7FCE-27E1-CB4F-872E-193296B6E93C}"/>
              </a:ext>
            </a:extLst>
          </p:cNvPr>
          <p:cNvSpPr/>
          <p:nvPr/>
        </p:nvSpPr>
        <p:spPr>
          <a:xfrm>
            <a:off x="6492931" y="4454875"/>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A</a:t>
            </a:r>
          </a:p>
        </p:txBody>
      </p:sp>
      <p:sp>
        <p:nvSpPr>
          <p:cNvPr id="96" name="Oval 95">
            <a:extLst>
              <a:ext uri="{FF2B5EF4-FFF2-40B4-BE49-F238E27FC236}">
                <a16:creationId xmlns:a16="http://schemas.microsoft.com/office/drawing/2014/main" id="{9DA80E13-C9D1-F446-AB69-74D820F57888}"/>
              </a:ext>
            </a:extLst>
          </p:cNvPr>
          <p:cNvSpPr/>
          <p:nvPr/>
        </p:nvSpPr>
        <p:spPr>
          <a:xfrm>
            <a:off x="6901595" y="3958537"/>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B</a:t>
            </a:r>
          </a:p>
        </p:txBody>
      </p:sp>
      <p:sp>
        <p:nvSpPr>
          <p:cNvPr id="108" name="Oval 107">
            <a:extLst>
              <a:ext uri="{FF2B5EF4-FFF2-40B4-BE49-F238E27FC236}">
                <a16:creationId xmlns:a16="http://schemas.microsoft.com/office/drawing/2014/main" id="{70FC0E97-C2CE-5840-A2D6-ED8A67C67D38}"/>
              </a:ext>
            </a:extLst>
          </p:cNvPr>
          <p:cNvSpPr/>
          <p:nvPr/>
        </p:nvSpPr>
        <p:spPr>
          <a:xfrm>
            <a:off x="7310259" y="34584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C</a:t>
            </a:r>
          </a:p>
        </p:txBody>
      </p:sp>
      <p:cxnSp>
        <p:nvCxnSpPr>
          <p:cNvPr id="109" name="Straight Arrow Connector 108">
            <a:extLst>
              <a:ext uri="{FF2B5EF4-FFF2-40B4-BE49-F238E27FC236}">
                <a16:creationId xmlns:a16="http://schemas.microsoft.com/office/drawing/2014/main" id="{41B81045-5A4F-1C48-80CE-D2C5A4607396}"/>
              </a:ext>
            </a:extLst>
          </p:cNvPr>
          <p:cNvCxnSpPr>
            <a:stCxn id="95" idx="7"/>
            <a:endCxn id="96" idx="3"/>
          </p:cNvCxnSpPr>
          <p:nvPr/>
        </p:nvCxnSpPr>
        <p:spPr>
          <a:xfrm flipV="1">
            <a:off x="6726678" y="4192283"/>
            <a:ext cx="215023" cy="302696"/>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117" name="Straight Arrow Connector 116">
            <a:extLst>
              <a:ext uri="{FF2B5EF4-FFF2-40B4-BE49-F238E27FC236}">
                <a16:creationId xmlns:a16="http://schemas.microsoft.com/office/drawing/2014/main" id="{37551374-7331-994B-A0E4-1993185497F7}"/>
              </a:ext>
            </a:extLst>
          </p:cNvPr>
          <p:cNvCxnSpPr>
            <a:cxnSpLocks/>
            <a:stCxn id="96" idx="7"/>
            <a:endCxn id="108" idx="3"/>
          </p:cNvCxnSpPr>
          <p:nvPr/>
        </p:nvCxnSpPr>
        <p:spPr>
          <a:xfrm flipV="1">
            <a:off x="7135342" y="3692230"/>
            <a:ext cx="215023" cy="306412"/>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25" name="Oval 124">
            <a:extLst>
              <a:ext uri="{FF2B5EF4-FFF2-40B4-BE49-F238E27FC236}">
                <a16:creationId xmlns:a16="http://schemas.microsoft.com/office/drawing/2014/main" id="{E8F28155-5E2D-EA42-ADFD-2810E8FC1C2B}"/>
              </a:ext>
            </a:extLst>
          </p:cNvPr>
          <p:cNvSpPr/>
          <p:nvPr/>
        </p:nvSpPr>
        <p:spPr>
          <a:xfrm>
            <a:off x="7898403" y="34584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D</a:t>
            </a:r>
          </a:p>
        </p:txBody>
      </p:sp>
      <p:cxnSp>
        <p:nvCxnSpPr>
          <p:cNvPr id="126" name="Straight Arrow Connector 125">
            <a:extLst>
              <a:ext uri="{FF2B5EF4-FFF2-40B4-BE49-F238E27FC236}">
                <a16:creationId xmlns:a16="http://schemas.microsoft.com/office/drawing/2014/main" id="{9A0AA84B-73EA-3542-97BF-1B01D720672E}"/>
              </a:ext>
            </a:extLst>
          </p:cNvPr>
          <p:cNvCxnSpPr>
            <a:cxnSpLocks/>
            <a:stCxn id="108" idx="6"/>
            <a:endCxn id="125" idx="2"/>
          </p:cNvCxnSpPr>
          <p:nvPr/>
        </p:nvCxnSpPr>
        <p:spPr>
          <a:xfrm>
            <a:off x="7584111" y="3595408"/>
            <a:ext cx="314292"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31" name="Oval 130">
            <a:extLst>
              <a:ext uri="{FF2B5EF4-FFF2-40B4-BE49-F238E27FC236}">
                <a16:creationId xmlns:a16="http://schemas.microsoft.com/office/drawing/2014/main" id="{A7B40599-47E2-C246-BABE-A2D8AC9F8225}"/>
              </a:ext>
            </a:extLst>
          </p:cNvPr>
          <p:cNvSpPr/>
          <p:nvPr/>
        </p:nvSpPr>
        <p:spPr>
          <a:xfrm>
            <a:off x="8478267" y="34584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E</a:t>
            </a:r>
          </a:p>
        </p:txBody>
      </p:sp>
      <p:cxnSp>
        <p:nvCxnSpPr>
          <p:cNvPr id="132" name="Straight Arrow Connector 131">
            <a:extLst>
              <a:ext uri="{FF2B5EF4-FFF2-40B4-BE49-F238E27FC236}">
                <a16:creationId xmlns:a16="http://schemas.microsoft.com/office/drawing/2014/main" id="{6E688E44-DF47-6341-80EE-8DF7576683B8}"/>
              </a:ext>
            </a:extLst>
          </p:cNvPr>
          <p:cNvCxnSpPr>
            <a:cxnSpLocks/>
            <a:stCxn id="125" idx="6"/>
            <a:endCxn id="131" idx="2"/>
          </p:cNvCxnSpPr>
          <p:nvPr/>
        </p:nvCxnSpPr>
        <p:spPr>
          <a:xfrm>
            <a:off x="8172255" y="3595408"/>
            <a:ext cx="306012"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38" name="Regular Pentagon 137">
            <a:extLst>
              <a:ext uri="{FF2B5EF4-FFF2-40B4-BE49-F238E27FC236}">
                <a16:creationId xmlns:a16="http://schemas.microsoft.com/office/drawing/2014/main" id="{C787C933-2AD1-534A-89DE-AD2D5AA9E8FA}"/>
              </a:ext>
            </a:extLst>
          </p:cNvPr>
          <p:cNvSpPr/>
          <p:nvPr/>
        </p:nvSpPr>
        <p:spPr>
          <a:xfrm>
            <a:off x="9025735" y="3462656"/>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400" b="1">
                <a:solidFill>
                  <a:prstClr val="white"/>
                </a:solidFill>
                <a:latin typeface="Calibri" panose="020F0502020204030204"/>
              </a:rPr>
              <a:t>∇E</a:t>
            </a:r>
          </a:p>
        </p:txBody>
      </p:sp>
      <p:sp>
        <p:nvSpPr>
          <p:cNvPr id="143" name="Regular Pentagon 142">
            <a:extLst>
              <a:ext uri="{FF2B5EF4-FFF2-40B4-BE49-F238E27FC236}">
                <a16:creationId xmlns:a16="http://schemas.microsoft.com/office/drawing/2014/main" id="{47F93583-85AA-6E42-A4FD-B81ACA48011C}"/>
              </a:ext>
            </a:extLst>
          </p:cNvPr>
          <p:cNvSpPr/>
          <p:nvPr/>
        </p:nvSpPr>
        <p:spPr>
          <a:xfrm>
            <a:off x="9610243" y="3448954"/>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200" b="1">
                <a:solidFill>
                  <a:prstClr val="white"/>
                </a:solidFill>
                <a:latin typeface="Calibri" panose="020F0502020204030204"/>
              </a:rPr>
              <a:t>∇D</a:t>
            </a:r>
          </a:p>
        </p:txBody>
      </p:sp>
      <p:cxnSp>
        <p:nvCxnSpPr>
          <p:cNvPr id="144" name="Straight Arrow Connector 143">
            <a:extLst>
              <a:ext uri="{FF2B5EF4-FFF2-40B4-BE49-F238E27FC236}">
                <a16:creationId xmlns:a16="http://schemas.microsoft.com/office/drawing/2014/main" id="{09428FBF-A771-8B45-94D2-07C5948FCD88}"/>
              </a:ext>
            </a:extLst>
          </p:cNvPr>
          <p:cNvCxnSpPr>
            <a:cxnSpLocks/>
          </p:cNvCxnSpPr>
          <p:nvPr/>
        </p:nvCxnSpPr>
        <p:spPr>
          <a:xfrm flipV="1">
            <a:off x="9366027" y="3596166"/>
            <a:ext cx="244216" cy="6975"/>
          </a:xfrm>
          <a:prstGeom prst="straightConnector1">
            <a:avLst/>
          </a:prstGeom>
          <a:ln>
            <a:solidFill>
              <a:schemeClr val="accent6"/>
            </a:solidFill>
            <a:tailEnd type="triangle"/>
          </a:ln>
        </p:spPr>
        <p:style>
          <a:lnRef idx="3">
            <a:schemeClr val="accent6"/>
          </a:lnRef>
          <a:fillRef idx="0">
            <a:schemeClr val="accent6"/>
          </a:fillRef>
          <a:effectRef idx="2">
            <a:schemeClr val="accent6"/>
          </a:effectRef>
          <a:fontRef idx="minor">
            <a:schemeClr val="tx1"/>
          </a:fontRef>
        </p:style>
      </p:cxnSp>
      <p:sp>
        <p:nvSpPr>
          <p:cNvPr id="147" name="Oval 146">
            <a:extLst>
              <a:ext uri="{FF2B5EF4-FFF2-40B4-BE49-F238E27FC236}">
                <a16:creationId xmlns:a16="http://schemas.microsoft.com/office/drawing/2014/main" id="{ADE5ED95-58DC-274F-9DE1-7BCD8B7E17B6}"/>
              </a:ext>
            </a:extLst>
          </p:cNvPr>
          <p:cNvSpPr/>
          <p:nvPr/>
        </p:nvSpPr>
        <p:spPr>
          <a:xfrm>
            <a:off x="10130797" y="3456159"/>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A</a:t>
            </a:r>
          </a:p>
        </p:txBody>
      </p:sp>
      <p:sp>
        <p:nvSpPr>
          <p:cNvPr id="155" name="Oval 154">
            <a:extLst>
              <a:ext uri="{FF2B5EF4-FFF2-40B4-BE49-F238E27FC236}">
                <a16:creationId xmlns:a16="http://schemas.microsoft.com/office/drawing/2014/main" id="{0F96C412-652A-1B4B-A865-465B97A752C8}"/>
              </a:ext>
            </a:extLst>
          </p:cNvPr>
          <p:cNvSpPr/>
          <p:nvPr/>
        </p:nvSpPr>
        <p:spPr>
          <a:xfrm>
            <a:off x="10618471" y="34589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B</a:t>
            </a:r>
          </a:p>
        </p:txBody>
      </p:sp>
      <p:cxnSp>
        <p:nvCxnSpPr>
          <p:cNvPr id="156" name="Straight Arrow Connector 155">
            <a:extLst>
              <a:ext uri="{FF2B5EF4-FFF2-40B4-BE49-F238E27FC236}">
                <a16:creationId xmlns:a16="http://schemas.microsoft.com/office/drawing/2014/main" id="{D9347B89-E051-B249-8D9B-AE8C83612CED}"/>
              </a:ext>
            </a:extLst>
          </p:cNvPr>
          <p:cNvCxnSpPr>
            <a:cxnSpLocks/>
            <a:stCxn id="147" idx="6"/>
            <a:endCxn id="155" idx="2"/>
          </p:cNvCxnSpPr>
          <p:nvPr/>
        </p:nvCxnSpPr>
        <p:spPr>
          <a:xfrm>
            <a:off x="10404649" y="3593086"/>
            <a:ext cx="213823" cy="2823"/>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61" name="Oval 160">
            <a:extLst>
              <a:ext uri="{FF2B5EF4-FFF2-40B4-BE49-F238E27FC236}">
                <a16:creationId xmlns:a16="http://schemas.microsoft.com/office/drawing/2014/main" id="{BDBB2A1F-060D-BF44-A4C2-1AEEE64D784E}"/>
              </a:ext>
            </a:extLst>
          </p:cNvPr>
          <p:cNvSpPr/>
          <p:nvPr/>
        </p:nvSpPr>
        <p:spPr>
          <a:xfrm>
            <a:off x="11150161" y="3458983"/>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C</a:t>
            </a:r>
          </a:p>
        </p:txBody>
      </p:sp>
      <p:cxnSp>
        <p:nvCxnSpPr>
          <p:cNvPr id="162" name="Straight Arrow Connector 161">
            <a:extLst>
              <a:ext uri="{FF2B5EF4-FFF2-40B4-BE49-F238E27FC236}">
                <a16:creationId xmlns:a16="http://schemas.microsoft.com/office/drawing/2014/main" id="{B34F54B9-1B31-8344-A9EF-3E155C1E88CF}"/>
              </a:ext>
            </a:extLst>
          </p:cNvPr>
          <p:cNvCxnSpPr>
            <a:cxnSpLocks/>
            <a:stCxn id="155" idx="6"/>
            <a:endCxn id="161" idx="2"/>
          </p:cNvCxnSpPr>
          <p:nvPr/>
        </p:nvCxnSpPr>
        <p:spPr>
          <a:xfrm>
            <a:off x="10892322" y="3595908"/>
            <a:ext cx="257839"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sp>
        <p:nvSpPr>
          <p:cNvPr id="165" name="Regular Pentagon 164">
            <a:extLst>
              <a:ext uri="{FF2B5EF4-FFF2-40B4-BE49-F238E27FC236}">
                <a16:creationId xmlns:a16="http://schemas.microsoft.com/office/drawing/2014/main" id="{BFC6604F-AFCC-B14C-95D3-11CA5B4955B6}"/>
              </a:ext>
            </a:extLst>
          </p:cNvPr>
          <p:cNvSpPr/>
          <p:nvPr/>
        </p:nvSpPr>
        <p:spPr>
          <a:xfrm>
            <a:off x="11704237" y="3448954"/>
            <a:ext cx="339612" cy="294037"/>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wrap="none" lIns="0" rIns="0" rtlCol="0" anchor="ctr"/>
          <a:lstStyle/>
          <a:p>
            <a:pPr algn="ctr" defTabSz="914377">
              <a:defRPr/>
            </a:pPr>
            <a:r>
              <a:rPr lang="en-US" sz="1400" b="1">
                <a:solidFill>
                  <a:prstClr val="white"/>
                </a:solidFill>
                <a:latin typeface="Calibri" panose="020F0502020204030204"/>
              </a:rPr>
              <a:t>∇C</a:t>
            </a:r>
          </a:p>
        </p:txBody>
      </p:sp>
      <p:cxnSp>
        <p:nvCxnSpPr>
          <p:cNvPr id="166" name="Straight Arrow Connector 165">
            <a:extLst>
              <a:ext uri="{FF2B5EF4-FFF2-40B4-BE49-F238E27FC236}">
                <a16:creationId xmlns:a16="http://schemas.microsoft.com/office/drawing/2014/main" id="{32E8ACCF-B51E-4248-A157-EE70FF742ABF}"/>
              </a:ext>
            </a:extLst>
          </p:cNvPr>
          <p:cNvCxnSpPr>
            <a:cxnSpLocks/>
          </p:cNvCxnSpPr>
          <p:nvPr/>
        </p:nvCxnSpPr>
        <p:spPr>
          <a:xfrm flipV="1">
            <a:off x="11424057" y="3595973"/>
            <a:ext cx="273616" cy="7284"/>
          </a:xfrm>
          <a:prstGeom prst="straightConnector1">
            <a:avLst/>
          </a:prstGeom>
          <a:ln w="19050">
            <a:solidFill>
              <a:srgbClr val="4372C5"/>
            </a:solidFill>
            <a:tailEnd type="triangle"/>
          </a:ln>
        </p:spPr>
        <p:style>
          <a:lnRef idx="3">
            <a:schemeClr val="accent6"/>
          </a:lnRef>
          <a:fillRef idx="0">
            <a:schemeClr val="accent6"/>
          </a:fillRef>
          <a:effectRef idx="2">
            <a:schemeClr val="accent6"/>
          </a:effectRef>
          <a:fontRef idx="minor">
            <a:schemeClr val="tx1"/>
          </a:fontRef>
        </p:style>
      </p:cxnSp>
      <p:cxnSp>
        <p:nvCxnSpPr>
          <p:cNvPr id="167" name="Curved Connector 166">
            <a:extLst>
              <a:ext uri="{FF2B5EF4-FFF2-40B4-BE49-F238E27FC236}">
                <a16:creationId xmlns:a16="http://schemas.microsoft.com/office/drawing/2014/main" id="{C8CBE588-27A5-2245-A8EA-C9CE7E2A2E49}"/>
              </a:ext>
            </a:extLst>
          </p:cNvPr>
          <p:cNvCxnSpPr>
            <a:cxnSpLocks/>
            <a:stCxn id="143" idx="0"/>
            <a:endCxn id="165" idx="0"/>
          </p:cNvCxnSpPr>
          <p:nvPr/>
        </p:nvCxnSpPr>
        <p:spPr>
          <a:xfrm rot="5400000" flipH="1" flipV="1">
            <a:off x="10827046" y="2401956"/>
            <a:ext cx="12700" cy="2093995"/>
          </a:xfrm>
          <a:prstGeom prst="curvedConnector3">
            <a:avLst>
              <a:gd name="adj1" fmla="val 1800000"/>
            </a:avLst>
          </a:prstGeom>
          <a:ln>
            <a:solidFill>
              <a:schemeClr val="accent6"/>
            </a:solidFill>
            <a:tailEnd type="triangle"/>
          </a:ln>
        </p:spPr>
        <p:style>
          <a:lnRef idx="3">
            <a:schemeClr val="accent6"/>
          </a:lnRef>
          <a:fillRef idx="0">
            <a:schemeClr val="accent6"/>
          </a:fillRef>
          <a:effectRef idx="2">
            <a:schemeClr val="accent6"/>
          </a:effectRef>
          <a:fontRef idx="minor">
            <a:schemeClr val="tx1"/>
          </a:fontRef>
        </p:style>
      </p:cxnSp>
      <p:sp>
        <p:nvSpPr>
          <p:cNvPr id="169" name="TextBox 168">
            <a:extLst>
              <a:ext uri="{FF2B5EF4-FFF2-40B4-BE49-F238E27FC236}">
                <a16:creationId xmlns:a16="http://schemas.microsoft.com/office/drawing/2014/main" id="{8040D9E3-3D13-AD4A-B4DA-30BF9A295964}"/>
              </a:ext>
            </a:extLst>
          </p:cNvPr>
          <p:cNvSpPr txBox="1"/>
          <p:nvPr/>
        </p:nvSpPr>
        <p:spPr>
          <a:xfrm>
            <a:off x="6419789" y="3017216"/>
            <a:ext cx="1337226" cy="369332"/>
          </a:xfrm>
          <a:prstGeom prst="rect">
            <a:avLst/>
          </a:prstGeom>
        </p:spPr>
        <p:txBody>
          <a:bodyPr wrap="none" rtlCol="0">
            <a:spAutoFit/>
          </a:bodyPr>
          <a:lstStyle/>
          <a:p>
            <a:pPr defTabSz="914377">
              <a:defRPr/>
            </a:pPr>
            <a:r>
              <a:rPr lang="en-US" b="1">
                <a:solidFill>
                  <a:srgbClr val="C76200"/>
                </a:solidFill>
                <a:latin typeface="Helvetica Neue" panose="02000503000000020004" pitchFamily="2" charset="0"/>
                <a:ea typeface="Helvetica Neue" panose="02000503000000020004" pitchFamily="2" charset="0"/>
                <a:cs typeface="Helvetica Neue" panose="02000503000000020004" pitchFamily="2" charset="0"/>
              </a:rPr>
              <a:t>Peak RAM</a:t>
            </a:r>
          </a:p>
        </p:txBody>
      </p:sp>
      <p:cxnSp>
        <p:nvCxnSpPr>
          <p:cNvPr id="176" name="Straight Arrow Connector 175">
            <a:extLst>
              <a:ext uri="{FF2B5EF4-FFF2-40B4-BE49-F238E27FC236}">
                <a16:creationId xmlns:a16="http://schemas.microsoft.com/office/drawing/2014/main" id="{A0C6F2F1-6DAD-2142-A0E6-BF0B7A853326}"/>
              </a:ext>
            </a:extLst>
          </p:cNvPr>
          <p:cNvCxnSpPr>
            <a:cxnSpLocks/>
          </p:cNvCxnSpPr>
          <p:nvPr/>
        </p:nvCxnSpPr>
        <p:spPr>
          <a:xfrm>
            <a:off x="8728309" y="3595408"/>
            <a:ext cx="306012" cy="0"/>
          </a:xfrm>
          <a:prstGeom prst="straightConnector1">
            <a:avLst/>
          </a:prstGeom>
          <a:ln w="19050">
            <a:tailEnd type="triangle"/>
          </a:ln>
        </p:spPr>
        <p:style>
          <a:lnRef idx="1">
            <a:schemeClr val="accent1"/>
          </a:lnRef>
          <a:fillRef idx="0">
            <a:schemeClr val="accent1"/>
          </a:fillRef>
          <a:effectRef idx="1">
            <a:schemeClr val="accent1"/>
          </a:effectRef>
          <a:fontRef idx="minor">
            <a:schemeClr val="tx1"/>
          </a:fontRef>
        </p:style>
      </p:cxnSp>
      <p:cxnSp>
        <p:nvCxnSpPr>
          <p:cNvPr id="177" name="Curved Connector 176">
            <a:extLst>
              <a:ext uri="{FF2B5EF4-FFF2-40B4-BE49-F238E27FC236}">
                <a16:creationId xmlns:a16="http://schemas.microsoft.com/office/drawing/2014/main" id="{43BEFD28-DA69-1946-89E4-AB001906A89F}"/>
              </a:ext>
            </a:extLst>
          </p:cNvPr>
          <p:cNvCxnSpPr>
            <a:cxnSpLocks/>
            <a:stCxn id="125" idx="0"/>
            <a:endCxn id="143" idx="0"/>
          </p:cNvCxnSpPr>
          <p:nvPr/>
        </p:nvCxnSpPr>
        <p:spPr>
          <a:xfrm rot="5400000" flipH="1" flipV="1">
            <a:off x="8902925" y="2581361"/>
            <a:ext cx="9529" cy="1744719"/>
          </a:xfrm>
          <a:prstGeom prst="curvedConnector3">
            <a:avLst>
              <a:gd name="adj1" fmla="val 2498993"/>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4" name="Title 3">
            <a:extLst>
              <a:ext uri="{FF2B5EF4-FFF2-40B4-BE49-F238E27FC236}">
                <a16:creationId xmlns:a16="http://schemas.microsoft.com/office/drawing/2014/main" id="{8C127F2B-FE81-099B-B834-30DB3D1DA123}"/>
              </a:ext>
            </a:extLst>
          </p:cNvPr>
          <p:cNvSpPr>
            <a:spLocks noGrp="1"/>
          </p:cNvSpPr>
          <p:nvPr>
            <p:ph type="title"/>
          </p:nvPr>
        </p:nvSpPr>
        <p:spPr/>
        <p:txBody>
          <a:bodyPr/>
          <a:lstStyle/>
          <a:p>
            <a:r>
              <a:rPr lang="en-US"/>
              <a:t>Recompute Activations During Backprop</a:t>
            </a:r>
          </a:p>
        </p:txBody>
      </p:sp>
      <p:sp>
        <p:nvSpPr>
          <p:cNvPr id="2" name="Slide Number Placeholder 1">
            <a:extLst>
              <a:ext uri="{FF2B5EF4-FFF2-40B4-BE49-F238E27FC236}">
                <a16:creationId xmlns:a16="http://schemas.microsoft.com/office/drawing/2014/main" id="{3B2D5FF8-9031-0146-9141-4DCCEA8E2287}"/>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54</a:t>
            </a:fld>
            <a:endParaRPr lang="en-US" kern="1200">
              <a:solidFill>
                <a:prstClr val="black">
                  <a:lumMod val="50000"/>
                  <a:lumOff val="50000"/>
                </a:prstClr>
              </a:solidFill>
            </a:endParaRPr>
          </a:p>
        </p:txBody>
      </p:sp>
      <p:cxnSp>
        <p:nvCxnSpPr>
          <p:cNvPr id="100" name="Straight Connector 99">
            <a:extLst>
              <a:ext uri="{FF2B5EF4-FFF2-40B4-BE49-F238E27FC236}">
                <a16:creationId xmlns:a16="http://schemas.microsoft.com/office/drawing/2014/main" id="{A539E650-7C73-2C49-99E7-D7F6646F5370}"/>
              </a:ext>
            </a:extLst>
          </p:cNvPr>
          <p:cNvCxnSpPr/>
          <p:nvPr/>
        </p:nvCxnSpPr>
        <p:spPr>
          <a:xfrm>
            <a:off x="6375222" y="1928579"/>
            <a:ext cx="4880783" cy="0"/>
          </a:xfrm>
          <a:prstGeom prst="line">
            <a:avLst/>
          </a:prstGeom>
          <a:ln w="28575" cap="flat" cmpd="sng" algn="ctr">
            <a:solidFill>
              <a:schemeClr val="bg1">
                <a:lumMod val="6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01" name="TextBox 100">
            <a:extLst>
              <a:ext uri="{FF2B5EF4-FFF2-40B4-BE49-F238E27FC236}">
                <a16:creationId xmlns:a16="http://schemas.microsoft.com/office/drawing/2014/main" id="{1B006486-B77D-3E47-B718-8851567A8803}"/>
              </a:ext>
            </a:extLst>
          </p:cNvPr>
          <p:cNvSpPr txBox="1"/>
          <p:nvPr/>
        </p:nvSpPr>
        <p:spPr>
          <a:xfrm>
            <a:off x="6419791" y="1559245"/>
            <a:ext cx="3859390" cy="369332"/>
          </a:xfrm>
          <a:prstGeom prst="rect">
            <a:avLst/>
          </a:prstGeom>
        </p:spPr>
        <p:txBody>
          <a:bodyPr wrap="none" rtlCol="0">
            <a:spAutoFit/>
          </a:bodyPr>
          <a:lstStyle/>
          <a:p>
            <a:pPr defTabSz="914377">
              <a:defRPr/>
            </a:pPr>
            <a:r>
              <a:rPr lang="en-US" b="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Peak Memory (no </a:t>
            </a:r>
            <a:r>
              <a:rPr lang="en-US" b="1" err="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recomputation</a:t>
            </a:r>
            <a:r>
              <a:rPr lang="en-US" b="1">
                <a:solidFill>
                  <a:prstClr val="black">
                    <a:lumMod val="50000"/>
                    <a:lumOff val="50000"/>
                  </a:prstClr>
                </a:solidFill>
                <a:latin typeface="Helvetica Neue" panose="02000503000000020004" pitchFamily="2" charset="0"/>
                <a:ea typeface="Helvetica Neue" panose="02000503000000020004" pitchFamily="2" charset="0"/>
                <a:cs typeface="Helvetica Neue" panose="02000503000000020004" pitchFamily="2" charset="0"/>
              </a:rPr>
              <a:t>)</a:t>
            </a:r>
          </a:p>
        </p:txBody>
      </p:sp>
      <p:cxnSp>
        <p:nvCxnSpPr>
          <p:cNvPr id="90" name="Straight Arrow Connector 89">
            <a:extLst>
              <a:ext uri="{FF2B5EF4-FFF2-40B4-BE49-F238E27FC236}">
                <a16:creationId xmlns:a16="http://schemas.microsoft.com/office/drawing/2014/main" id="{2650CAD1-C86D-294A-8C96-BE5877E7002E}"/>
              </a:ext>
            </a:extLst>
          </p:cNvPr>
          <p:cNvCxnSpPr>
            <a:cxnSpLocks/>
            <a:stCxn id="102" idx="6"/>
            <a:endCxn id="139" idx="1"/>
          </p:cNvCxnSpPr>
          <p:nvPr/>
        </p:nvCxnSpPr>
        <p:spPr>
          <a:xfrm>
            <a:off x="4908542" y="2812819"/>
            <a:ext cx="412413" cy="491487"/>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cxnSp>
        <p:nvCxnSpPr>
          <p:cNvPr id="91" name="Straight Arrow Connector 90">
            <a:extLst>
              <a:ext uri="{FF2B5EF4-FFF2-40B4-BE49-F238E27FC236}">
                <a16:creationId xmlns:a16="http://schemas.microsoft.com/office/drawing/2014/main" id="{8D95AADC-2E07-CE45-AADE-6FF536C433EC}"/>
              </a:ext>
            </a:extLst>
          </p:cNvPr>
          <p:cNvCxnSpPr>
            <a:cxnSpLocks/>
            <a:stCxn id="139" idx="1"/>
            <a:endCxn id="116" idx="5"/>
          </p:cNvCxnSpPr>
          <p:nvPr/>
        </p:nvCxnSpPr>
        <p:spPr>
          <a:xfrm flipH="1">
            <a:off x="4923078" y="3304306"/>
            <a:ext cx="397877" cy="266169"/>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sp>
        <p:nvSpPr>
          <p:cNvPr id="92" name="Oval 91">
            <a:extLst>
              <a:ext uri="{FF2B5EF4-FFF2-40B4-BE49-F238E27FC236}">
                <a16:creationId xmlns:a16="http://schemas.microsoft.com/office/drawing/2014/main" id="{0D3CC92F-BC7E-724B-8153-48FCE800DD05}"/>
              </a:ext>
            </a:extLst>
          </p:cNvPr>
          <p:cNvSpPr/>
          <p:nvPr/>
        </p:nvSpPr>
        <p:spPr>
          <a:xfrm>
            <a:off x="526166"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93" name="!!B">
            <a:extLst>
              <a:ext uri="{FF2B5EF4-FFF2-40B4-BE49-F238E27FC236}">
                <a16:creationId xmlns:a16="http://schemas.microsoft.com/office/drawing/2014/main" id="{09D47BF0-6A26-E643-8A6F-201C7293F3BC}"/>
              </a:ext>
            </a:extLst>
          </p:cNvPr>
          <p:cNvSpPr/>
          <p:nvPr/>
        </p:nvSpPr>
        <p:spPr>
          <a:xfrm>
            <a:off x="1489474"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94" name="!!C">
            <a:extLst>
              <a:ext uri="{FF2B5EF4-FFF2-40B4-BE49-F238E27FC236}">
                <a16:creationId xmlns:a16="http://schemas.microsoft.com/office/drawing/2014/main" id="{B72B013A-D473-5C47-8BBC-FB032C6A7DFA}"/>
              </a:ext>
            </a:extLst>
          </p:cNvPr>
          <p:cNvSpPr/>
          <p:nvPr/>
        </p:nvSpPr>
        <p:spPr>
          <a:xfrm>
            <a:off x="2452783"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97" name="!!D">
            <a:extLst>
              <a:ext uri="{FF2B5EF4-FFF2-40B4-BE49-F238E27FC236}">
                <a16:creationId xmlns:a16="http://schemas.microsoft.com/office/drawing/2014/main" id="{EDEFD941-EF92-D048-9B7E-51909A8AC52C}"/>
              </a:ext>
            </a:extLst>
          </p:cNvPr>
          <p:cNvSpPr/>
          <p:nvPr/>
        </p:nvSpPr>
        <p:spPr>
          <a:xfrm>
            <a:off x="3416092"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02" name="!!E">
            <a:extLst>
              <a:ext uri="{FF2B5EF4-FFF2-40B4-BE49-F238E27FC236}">
                <a16:creationId xmlns:a16="http://schemas.microsoft.com/office/drawing/2014/main" id="{3CBC1D36-B555-3245-805A-8138380FDC4B}"/>
              </a:ext>
            </a:extLst>
          </p:cNvPr>
          <p:cNvSpPr/>
          <p:nvPr/>
        </p:nvSpPr>
        <p:spPr>
          <a:xfrm>
            <a:off x="4379400" y="2548248"/>
            <a:ext cx="529141" cy="529141"/>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103" name="Straight Arrow Connector 102">
            <a:extLst>
              <a:ext uri="{FF2B5EF4-FFF2-40B4-BE49-F238E27FC236}">
                <a16:creationId xmlns:a16="http://schemas.microsoft.com/office/drawing/2014/main" id="{4AFCD550-E2E1-1A4A-9BC5-757D8FE1C731}"/>
              </a:ext>
            </a:extLst>
          </p:cNvPr>
          <p:cNvCxnSpPr>
            <a:stCxn id="92" idx="6"/>
            <a:endCxn id="93" idx="2"/>
          </p:cNvCxnSpPr>
          <p:nvPr/>
        </p:nvCxnSpPr>
        <p:spPr>
          <a:xfrm>
            <a:off x="1055307"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4" name="Straight Arrow Connector 103">
            <a:extLst>
              <a:ext uri="{FF2B5EF4-FFF2-40B4-BE49-F238E27FC236}">
                <a16:creationId xmlns:a16="http://schemas.microsoft.com/office/drawing/2014/main" id="{CAF071ED-3155-E942-8D65-1F1A02CC48CC}"/>
              </a:ext>
            </a:extLst>
          </p:cNvPr>
          <p:cNvCxnSpPr>
            <a:cxnSpLocks/>
            <a:stCxn id="93" idx="6"/>
            <a:endCxn id="94" idx="2"/>
          </p:cNvCxnSpPr>
          <p:nvPr/>
        </p:nvCxnSpPr>
        <p:spPr>
          <a:xfrm>
            <a:off x="2018617"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5" name="Straight Arrow Connector 104">
            <a:extLst>
              <a:ext uri="{FF2B5EF4-FFF2-40B4-BE49-F238E27FC236}">
                <a16:creationId xmlns:a16="http://schemas.microsoft.com/office/drawing/2014/main" id="{2CEE94E5-59B4-4048-9005-648DE07B899B}"/>
              </a:ext>
            </a:extLst>
          </p:cNvPr>
          <p:cNvCxnSpPr>
            <a:cxnSpLocks/>
            <a:stCxn id="94" idx="6"/>
            <a:endCxn id="97" idx="2"/>
          </p:cNvCxnSpPr>
          <p:nvPr/>
        </p:nvCxnSpPr>
        <p:spPr>
          <a:xfrm>
            <a:off x="2981926"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6" name="Straight Arrow Connector 105">
            <a:extLst>
              <a:ext uri="{FF2B5EF4-FFF2-40B4-BE49-F238E27FC236}">
                <a16:creationId xmlns:a16="http://schemas.microsoft.com/office/drawing/2014/main" id="{68B3CF2D-FE27-804E-A95C-616D08DF38D2}"/>
              </a:ext>
            </a:extLst>
          </p:cNvPr>
          <p:cNvCxnSpPr>
            <a:cxnSpLocks/>
            <a:stCxn id="97" idx="6"/>
            <a:endCxn id="102" idx="2"/>
          </p:cNvCxnSpPr>
          <p:nvPr/>
        </p:nvCxnSpPr>
        <p:spPr>
          <a:xfrm>
            <a:off x="3945234" y="2812819"/>
            <a:ext cx="434167"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07" name="Straight Arrow Connector 106">
            <a:extLst>
              <a:ext uri="{FF2B5EF4-FFF2-40B4-BE49-F238E27FC236}">
                <a16:creationId xmlns:a16="http://schemas.microsoft.com/office/drawing/2014/main" id="{E28D751D-6DAA-0B4B-9209-4999B9D6AAD7}"/>
              </a:ext>
            </a:extLst>
          </p:cNvPr>
          <p:cNvCxnSpPr>
            <a:cxnSpLocks/>
            <a:endCxn id="92" idx="2"/>
          </p:cNvCxnSpPr>
          <p:nvPr/>
        </p:nvCxnSpPr>
        <p:spPr>
          <a:xfrm>
            <a:off x="186973" y="2812819"/>
            <a:ext cx="339193"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0" name="Straight Arrow Connector 109">
            <a:extLst>
              <a:ext uri="{FF2B5EF4-FFF2-40B4-BE49-F238E27FC236}">
                <a16:creationId xmlns:a16="http://schemas.microsoft.com/office/drawing/2014/main" id="{C15F971B-3AD0-AE40-BCC4-14A666D32B89}"/>
              </a:ext>
            </a:extLst>
          </p:cNvPr>
          <p:cNvCxnSpPr>
            <a:cxnSpLocks/>
            <a:stCxn id="102" idx="6"/>
            <a:endCxn id="114" idx="1"/>
          </p:cNvCxnSpPr>
          <p:nvPr/>
        </p:nvCxnSpPr>
        <p:spPr>
          <a:xfrm>
            <a:off x="4908541" y="2812819"/>
            <a:ext cx="290091" cy="22368"/>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14" name="TextBox 113">
            <a:extLst>
              <a:ext uri="{FF2B5EF4-FFF2-40B4-BE49-F238E27FC236}">
                <a16:creationId xmlns:a16="http://schemas.microsoft.com/office/drawing/2014/main" id="{594F031F-0C4E-7844-89CA-C18295D11E5F}"/>
              </a:ext>
            </a:extLst>
          </p:cNvPr>
          <p:cNvSpPr txBox="1"/>
          <p:nvPr/>
        </p:nvSpPr>
        <p:spPr>
          <a:xfrm>
            <a:off x="5198632" y="2681298"/>
            <a:ext cx="622286" cy="307777"/>
          </a:xfrm>
          <a:prstGeom prst="rect">
            <a:avLst/>
          </a:prstGeom>
        </p:spPr>
        <p:txBody>
          <a:bodyPr wrap="none" rtlCol="0">
            <a:spAutoFit/>
          </a:bodyPr>
          <a:lstStyle/>
          <a:p>
            <a:pPr defTabSz="914377">
              <a:defRPr/>
            </a:pPr>
            <a:r>
              <a:rPr lang="en-US" sz="1400">
                <a:solidFill>
                  <a:prstClr val="white">
                    <a:lumMod val="65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sp>
        <p:nvSpPr>
          <p:cNvPr id="116" name="Regular Pentagon 115">
            <a:extLst>
              <a:ext uri="{FF2B5EF4-FFF2-40B4-BE49-F238E27FC236}">
                <a16:creationId xmlns:a16="http://schemas.microsoft.com/office/drawing/2014/main" id="{3D326D1C-0845-2E46-A246-9E80CB6C9BA6}"/>
              </a:ext>
            </a:extLst>
          </p:cNvPr>
          <p:cNvSpPr/>
          <p:nvPr/>
        </p:nvSpPr>
        <p:spPr>
          <a:xfrm>
            <a:off x="4364863"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119" name="Regular Pentagon 118">
            <a:extLst>
              <a:ext uri="{FF2B5EF4-FFF2-40B4-BE49-F238E27FC236}">
                <a16:creationId xmlns:a16="http://schemas.microsoft.com/office/drawing/2014/main" id="{3B91C0B7-4221-2C4A-974E-13D751FF89FD}"/>
              </a:ext>
            </a:extLst>
          </p:cNvPr>
          <p:cNvSpPr/>
          <p:nvPr/>
        </p:nvSpPr>
        <p:spPr>
          <a:xfrm>
            <a:off x="3401555"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122" name="Regular Pentagon 121">
            <a:extLst>
              <a:ext uri="{FF2B5EF4-FFF2-40B4-BE49-F238E27FC236}">
                <a16:creationId xmlns:a16="http://schemas.microsoft.com/office/drawing/2014/main" id="{EA6FC584-FA7A-D74E-B7B9-7079E40EE6A9}"/>
              </a:ext>
            </a:extLst>
          </p:cNvPr>
          <p:cNvSpPr/>
          <p:nvPr/>
        </p:nvSpPr>
        <p:spPr>
          <a:xfrm>
            <a:off x="2438246"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123" name="Regular Pentagon 122">
            <a:extLst>
              <a:ext uri="{FF2B5EF4-FFF2-40B4-BE49-F238E27FC236}">
                <a16:creationId xmlns:a16="http://schemas.microsoft.com/office/drawing/2014/main" id="{44C7E786-A891-1C4E-B0FE-348B9F96D087}"/>
              </a:ext>
            </a:extLst>
          </p:cNvPr>
          <p:cNvSpPr/>
          <p:nvPr/>
        </p:nvSpPr>
        <p:spPr>
          <a:xfrm>
            <a:off x="1474938"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137" name="Regular Pentagon 136">
            <a:extLst>
              <a:ext uri="{FF2B5EF4-FFF2-40B4-BE49-F238E27FC236}">
                <a16:creationId xmlns:a16="http://schemas.microsoft.com/office/drawing/2014/main" id="{4F942B0C-600F-2642-837E-944AA15F8128}"/>
              </a:ext>
            </a:extLst>
          </p:cNvPr>
          <p:cNvSpPr/>
          <p:nvPr/>
        </p:nvSpPr>
        <p:spPr>
          <a:xfrm>
            <a:off x="511630" y="3367409"/>
            <a:ext cx="558215" cy="531635"/>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139" name="Rectangle 138">
            <a:extLst>
              <a:ext uri="{FF2B5EF4-FFF2-40B4-BE49-F238E27FC236}">
                <a16:creationId xmlns:a16="http://schemas.microsoft.com/office/drawing/2014/main" id="{EDA8FC92-063F-0B43-B605-81A97AE0BABB}"/>
              </a:ext>
            </a:extLst>
          </p:cNvPr>
          <p:cNvSpPr/>
          <p:nvPr/>
        </p:nvSpPr>
        <p:spPr>
          <a:xfrm>
            <a:off x="5320955" y="3190595"/>
            <a:ext cx="731520" cy="227421"/>
          </a:xfrm>
          <a:prstGeom prst="rect">
            <a:avLst/>
          </a:prstGeom>
          <a:solidFill>
            <a:schemeClr val="tx1"/>
          </a:solidFill>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77">
              <a:defRPr/>
            </a:pPr>
            <a:r>
              <a:rPr lang="en-US" sz="1400">
                <a:solidFill>
                  <a:prstClr val="white"/>
                </a:solidFill>
                <a:latin typeface="Helvetica Neue" panose="02000503000000020004" pitchFamily="2" charset="0"/>
                <a:ea typeface="Helvetica Neue" panose="02000503000000020004" pitchFamily="2" charset="0"/>
                <a:cs typeface="Helvetica Neue" panose="02000503000000020004" pitchFamily="2" charset="0"/>
              </a:rPr>
              <a:t>Loss</a:t>
            </a:r>
          </a:p>
        </p:txBody>
      </p:sp>
      <p:cxnSp>
        <p:nvCxnSpPr>
          <p:cNvPr id="140" name="Straight Arrow Connector 139">
            <a:extLst>
              <a:ext uri="{FF2B5EF4-FFF2-40B4-BE49-F238E27FC236}">
                <a16:creationId xmlns:a16="http://schemas.microsoft.com/office/drawing/2014/main" id="{A54A1A28-8811-C848-A5B1-53835FBC55F4}"/>
              </a:ext>
            </a:extLst>
          </p:cNvPr>
          <p:cNvCxnSpPr>
            <a:cxnSpLocks/>
            <a:stCxn id="116" idx="1"/>
            <a:endCxn id="119" idx="5"/>
          </p:cNvCxnSpPr>
          <p:nvPr/>
        </p:nvCxnSpPr>
        <p:spPr>
          <a:xfrm flipH="1">
            <a:off x="3959769"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1" name="Straight Arrow Connector 140">
            <a:extLst>
              <a:ext uri="{FF2B5EF4-FFF2-40B4-BE49-F238E27FC236}">
                <a16:creationId xmlns:a16="http://schemas.microsoft.com/office/drawing/2014/main" id="{1C90FD39-00A4-294A-8932-12D64A58AE16}"/>
              </a:ext>
            </a:extLst>
          </p:cNvPr>
          <p:cNvCxnSpPr>
            <a:cxnSpLocks/>
            <a:stCxn id="119" idx="1"/>
            <a:endCxn id="122" idx="5"/>
          </p:cNvCxnSpPr>
          <p:nvPr/>
        </p:nvCxnSpPr>
        <p:spPr>
          <a:xfrm flipH="1">
            <a:off x="2996461"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2" name="Straight Arrow Connector 141">
            <a:extLst>
              <a:ext uri="{FF2B5EF4-FFF2-40B4-BE49-F238E27FC236}">
                <a16:creationId xmlns:a16="http://schemas.microsoft.com/office/drawing/2014/main" id="{CF391BF9-C661-574E-95EB-489780DC94DD}"/>
              </a:ext>
            </a:extLst>
          </p:cNvPr>
          <p:cNvCxnSpPr>
            <a:cxnSpLocks/>
            <a:stCxn id="122" idx="1"/>
            <a:endCxn id="123" idx="5"/>
          </p:cNvCxnSpPr>
          <p:nvPr/>
        </p:nvCxnSpPr>
        <p:spPr>
          <a:xfrm flipH="1">
            <a:off x="2033153"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45" name="Straight Arrow Connector 144">
            <a:extLst>
              <a:ext uri="{FF2B5EF4-FFF2-40B4-BE49-F238E27FC236}">
                <a16:creationId xmlns:a16="http://schemas.microsoft.com/office/drawing/2014/main" id="{B062A7B4-6227-0F45-8F1A-8102D17AB2BF}"/>
              </a:ext>
            </a:extLst>
          </p:cNvPr>
          <p:cNvCxnSpPr>
            <a:cxnSpLocks/>
            <a:stCxn id="123" idx="1"/>
            <a:endCxn id="137" idx="5"/>
          </p:cNvCxnSpPr>
          <p:nvPr/>
        </p:nvCxnSpPr>
        <p:spPr>
          <a:xfrm flipH="1">
            <a:off x="1069843" y="3570475"/>
            <a:ext cx="405095"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151" name="Straight Arrow Connector 150">
            <a:extLst>
              <a:ext uri="{FF2B5EF4-FFF2-40B4-BE49-F238E27FC236}">
                <a16:creationId xmlns:a16="http://schemas.microsoft.com/office/drawing/2014/main" id="{26961122-A21A-5845-844D-78982ADBB796}"/>
              </a:ext>
            </a:extLst>
          </p:cNvPr>
          <p:cNvCxnSpPr>
            <a:cxnSpLocks/>
            <a:stCxn id="102" idx="4"/>
            <a:endCxn id="116" idx="0"/>
          </p:cNvCxnSpPr>
          <p:nvPr/>
        </p:nvCxnSpPr>
        <p:spPr>
          <a:xfrm>
            <a:off x="4643971"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2" name="Straight Arrow Connector 151">
            <a:extLst>
              <a:ext uri="{FF2B5EF4-FFF2-40B4-BE49-F238E27FC236}">
                <a16:creationId xmlns:a16="http://schemas.microsoft.com/office/drawing/2014/main" id="{571686B9-D57E-9745-8475-6AFE02ACC15E}"/>
              </a:ext>
            </a:extLst>
          </p:cNvPr>
          <p:cNvCxnSpPr>
            <a:cxnSpLocks/>
            <a:stCxn id="97" idx="4"/>
            <a:endCxn id="119" idx="0"/>
          </p:cNvCxnSpPr>
          <p:nvPr/>
        </p:nvCxnSpPr>
        <p:spPr>
          <a:xfrm>
            <a:off x="3680661"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3" name="Straight Arrow Connector 152">
            <a:extLst>
              <a:ext uri="{FF2B5EF4-FFF2-40B4-BE49-F238E27FC236}">
                <a16:creationId xmlns:a16="http://schemas.microsoft.com/office/drawing/2014/main" id="{01BC20AA-A93F-BD47-BE6C-50AC0ADC774C}"/>
              </a:ext>
            </a:extLst>
          </p:cNvPr>
          <p:cNvCxnSpPr>
            <a:cxnSpLocks/>
            <a:stCxn id="94" idx="4"/>
            <a:endCxn id="122" idx="0"/>
          </p:cNvCxnSpPr>
          <p:nvPr/>
        </p:nvCxnSpPr>
        <p:spPr>
          <a:xfrm>
            <a:off x="2717353"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4" name="Straight Arrow Connector 153">
            <a:extLst>
              <a:ext uri="{FF2B5EF4-FFF2-40B4-BE49-F238E27FC236}">
                <a16:creationId xmlns:a16="http://schemas.microsoft.com/office/drawing/2014/main" id="{55F5F0A7-B8D3-D941-B564-C8E09D30CB79}"/>
              </a:ext>
            </a:extLst>
          </p:cNvPr>
          <p:cNvCxnSpPr>
            <a:cxnSpLocks/>
            <a:stCxn id="93" idx="4"/>
            <a:endCxn id="123" idx="0"/>
          </p:cNvCxnSpPr>
          <p:nvPr/>
        </p:nvCxnSpPr>
        <p:spPr>
          <a:xfrm>
            <a:off x="1754044"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cxnSp>
        <p:nvCxnSpPr>
          <p:cNvPr id="157" name="Straight Arrow Connector 156">
            <a:extLst>
              <a:ext uri="{FF2B5EF4-FFF2-40B4-BE49-F238E27FC236}">
                <a16:creationId xmlns:a16="http://schemas.microsoft.com/office/drawing/2014/main" id="{270650A7-CD9A-F049-B8A3-3B1B28E7C6E4}"/>
              </a:ext>
            </a:extLst>
          </p:cNvPr>
          <p:cNvCxnSpPr>
            <a:cxnSpLocks/>
            <a:stCxn id="92" idx="4"/>
            <a:endCxn id="137" idx="0"/>
          </p:cNvCxnSpPr>
          <p:nvPr/>
        </p:nvCxnSpPr>
        <p:spPr>
          <a:xfrm>
            <a:off x="790736" y="3077390"/>
            <a:ext cx="0" cy="290020"/>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sp>
        <p:nvSpPr>
          <p:cNvPr id="158" name="TextBox 157">
            <a:extLst>
              <a:ext uri="{FF2B5EF4-FFF2-40B4-BE49-F238E27FC236}">
                <a16:creationId xmlns:a16="http://schemas.microsoft.com/office/drawing/2014/main" id="{8C181F0C-88A4-9C47-99E5-1ACA7B24479A}"/>
              </a:ext>
            </a:extLst>
          </p:cNvPr>
          <p:cNvSpPr txBox="1"/>
          <p:nvPr/>
        </p:nvSpPr>
        <p:spPr>
          <a:xfrm>
            <a:off x="2076364" y="2055164"/>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159" name="TextBox 158">
            <a:extLst>
              <a:ext uri="{FF2B5EF4-FFF2-40B4-BE49-F238E27FC236}">
                <a16:creationId xmlns:a16="http://schemas.microsoft.com/office/drawing/2014/main" id="{F05B3C68-F6E1-9A49-B826-024697078B85}"/>
              </a:ext>
            </a:extLst>
          </p:cNvPr>
          <p:cNvSpPr txBox="1"/>
          <p:nvPr/>
        </p:nvSpPr>
        <p:spPr>
          <a:xfrm>
            <a:off x="1946213" y="4002743"/>
            <a:ext cx="2081211" cy="400110"/>
          </a:xfrm>
          <a:prstGeom prst="rect">
            <a:avLst/>
          </a:prstGeom>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sp>
        <p:nvSpPr>
          <p:cNvPr id="80" name="Oval 79">
            <a:extLst>
              <a:ext uri="{FF2B5EF4-FFF2-40B4-BE49-F238E27FC236}">
                <a16:creationId xmlns:a16="http://schemas.microsoft.com/office/drawing/2014/main" id="{4DB9FF1F-7264-D344-B569-0A1739057EB0}"/>
              </a:ext>
            </a:extLst>
          </p:cNvPr>
          <p:cNvSpPr/>
          <p:nvPr/>
        </p:nvSpPr>
        <p:spPr>
          <a:xfrm>
            <a:off x="7582563" y="3958537"/>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A</a:t>
            </a:r>
          </a:p>
        </p:txBody>
      </p:sp>
      <p:grpSp>
        <p:nvGrpSpPr>
          <p:cNvPr id="81" name="Group 80">
            <a:extLst>
              <a:ext uri="{FF2B5EF4-FFF2-40B4-BE49-F238E27FC236}">
                <a16:creationId xmlns:a16="http://schemas.microsoft.com/office/drawing/2014/main" id="{1960388A-56A4-BA41-9141-29D2D718F906}"/>
              </a:ext>
            </a:extLst>
          </p:cNvPr>
          <p:cNvGrpSpPr/>
          <p:nvPr/>
        </p:nvGrpSpPr>
        <p:grpSpPr>
          <a:xfrm>
            <a:off x="7547471" y="3962949"/>
            <a:ext cx="355484" cy="262007"/>
            <a:chOff x="9009582" y="3595733"/>
            <a:chExt cx="355484" cy="262007"/>
          </a:xfrm>
        </p:grpSpPr>
        <p:cxnSp>
          <p:nvCxnSpPr>
            <p:cNvPr id="82" name="Straight Connector 81">
              <a:extLst>
                <a:ext uri="{FF2B5EF4-FFF2-40B4-BE49-F238E27FC236}">
                  <a16:creationId xmlns:a16="http://schemas.microsoft.com/office/drawing/2014/main" id="{357153FB-EFF9-4B4D-A5FF-C2F1691DE4C8}"/>
                </a:ext>
              </a:extLst>
            </p:cNvPr>
            <p:cNvCxnSpPr/>
            <p:nvPr/>
          </p:nvCxnSpPr>
          <p:spPr>
            <a:xfrm>
              <a:off x="9040035" y="3616599"/>
              <a:ext cx="268970" cy="23374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cxnSp>
          <p:nvCxnSpPr>
            <p:cNvPr id="83" name="Straight Connector 82">
              <a:extLst>
                <a:ext uri="{FF2B5EF4-FFF2-40B4-BE49-F238E27FC236}">
                  <a16:creationId xmlns:a16="http://schemas.microsoft.com/office/drawing/2014/main" id="{6C5A86B8-65C5-9748-9106-5790281CD6DF}"/>
                </a:ext>
              </a:extLst>
            </p:cNvPr>
            <p:cNvCxnSpPr>
              <a:cxnSpLocks/>
            </p:cNvCxnSpPr>
            <p:nvPr/>
          </p:nvCxnSpPr>
          <p:spPr>
            <a:xfrm flipV="1">
              <a:off x="9009582" y="3595733"/>
              <a:ext cx="355484" cy="26200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grpSp>
      <p:sp>
        <p:nvSpPr>
          <p:cNvPr id="84" name="Oval 83">
            <a:extLst>
              <a:ext uri="{FF2B5EF4-FFF2-40B4-BE49-F238E27FC236}">
                <a16:creationId xmlns:a16="http://schemas.microsoft.com/office/drawing/2014/main" id="{73782955-F9C8-FE46-8B3E-D372AFE93DA7}"/>
              </a:ext>
            </a:extLst>
          </p:cNvPr>
          <p:cNvSpPr/>
          <p:nvPr/>
        </p:nvSpPr>
        <p:spPr>
          <a:xfrm>
            <a:off x="8162642" y="3964221"/>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B</a:t>
            </a:r>
          </a:p>
        </p:txBody>
      </p:sp>
      <p:grpSp>
        <p:nvGrpSpPr>
          <p:cNvPr id="85" name="Group 84">
            <a:extLst>
              <a:ext uri="{FF2B5EF4-FFF2-40B4-BE49-F238E27FC236}">
                <a16:creationId xmlns:a16="http://schemas.microsoft.com/office/drawing/2014/main" id="{F68E559C-1729-D94A-9631-32798E9DF84C}"/>
              </a:ext>
            </a:extLst>
          </p:cNvPr>
          <p:cNvGrpSpPr/>
          <p:nvPr/>
        </p:nvGrpSpPr>
        <p:grpSpPr>
          <a:xfrm>
            <a:off x="8134767" y="3955514"/>
            <a:ext cx="355484" cy="262007"/>
            <a:chOff x="9009582" y="3595733"/>
            <a:chExt cx="355484" cy="262007"/>
          </a:xfrm>
        </p:grpSpPr>
        <p:cxnSp>
          <p:nvCxnSpPr>
            <p:cNvPr id="86" name="Straight Connector 85">
              <a:extLst>
                <a:ext uri="{FF2B5EF4-FFF2-40B4-BE49-F238E27FC236}">
                  <a16:creationId xmlns:a16="http://schemas.microsoft.com/office/drawing/2014/main" id="{6C0B42EC-9A5B-744C-A556-5BCD1F73A790}"/>
                </a:ext>
              </a:extLst>
            </p:cNvPr>
            <p:cNvCxnSpPr/>
            <p:nvPr/>
          </p:nvCxnSpPr>
          <p:spPr>
            <a:xfrm>
              <a:off x="9040035" y="3616599"/>
              <a:ext cx="268970" cy="23374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cxnSp>
          <p:nvCxnSpPr>
            <p:cNvPr id="87" name="Straight Connector 86">
              <a:extLst>
                <a:ext uri="{FF2B5EF4-FFF2-40B4-BE49-F238E27FC236}">
                  <a16:creationId xmlns:a16="http://schemas.microsoft.com/office/drawing/2014/main" id="{C7638805-8EC5-A944-A8B8-9D792D0A9D9D}"/>
                </a:ext>
              </a:extLst>
            </p:cNvPr>
            <p:cNvCxnSpPr>
              <a:cxnSpLocks/>
            </p:cNvCxnSpPr>
            <p:nvPr/>
          </p:nvCxnSpPr>
          <p:spPr>
            <a:xfrm flipV="1">
              <a:off x="9009582" y="3595733"/>
              <a:ext cx="355484" cy="26200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grpSp>
      <p:sp>
        <p:nvSpPr>
          <p:cNvPr id="88" name="Oval 87">
            <a:extLst>
              <a:ext uri="{FF2B5EF4-FFF2-40B4-BE49-F238E27FC236}">
                <a16:creationId xmlns:a16="http://schemas.microsoft.com/office/drawing/2014/main" id="{91FD8907-0C66-234B-9DF5-145508AA0F45}"/>
              </a:ext>
            </a:extLst>
          </p:cNvPr>
          <p:cNvSpPr/>
          <p:nvPr/>
        </p:nvSpPr>
        <p:spPr>
          <a:xfrm>
            <a:off x="8738355" y="3951049"/>
            <a:ext cx="273852" cy="273852"/>
          </a:xfrm>
          <a:prstGeom prst="ellipse">
            <a:avLst/>
          </a:prstGeom>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sz="1600" b="1">
                <a:solidFill>
                  <a:prstClr val="white"/>
                </a:solidFill>
                <a:latin typeface="Calibri" panose="020F0502020204030204"/>
              </a:rPr>
              <a:t>C</a:t>
            </a:r>
          </a:p>
        </p:txBody>
      </p:sp>
      <p:grpSp>
        <p:nvGrpSpPr>
          <p:cNvPr id="89" name="Group 88">
            <a:extLst>
              <a:ext uri="{FF2B5EF4-FFF2-40B4-BE49-F238E27FC236}">
                <a16:creationId xmlns:a16="http://schemas.microsoft.com/office/drawing/2014/main" id="{CEC9CE56-DE3A-274F-9953-3EE752D9E927}"/>
              </a:ext>
            </a:extLst>
          </p:cNvPr>
          <p:cNvGrpSpPr/>
          <p:nvPr/>
        </p:nvGrpSpPr>
        <p:grpSpPr>
          <a:xfrm>
            <a:off x="8715563" y="3948121"/>
            <a:ext cx="355484" cy="262007"/>
            <a:chOff x="9009582" y="3595733"/>
            <a:chExt cx="355484" cy="262007"/>
          </a:xfrm>
        </p:grpSpPr>
        <p:cxnSp>
          <p:nvCxnSpPr>
            <p:cNvPr id="146" name="Straight Connector 145">
              <a:extLst>
                <a:ext uri="{FF2B5EF4-FFF2-40B4-BE49-F238E27FC236}">
                  <a16:creationId xmlns:a16="http://schemas.microsoft.com/office/drawing/2014/main" id="{3D3BF957-EA28-A041-BB63-D63E1E2F2962}"/>
                </a:ext>
              </a:extLst>
            </p:cNvPr>
            <p:cNvCxnSpPr/>
            <p:nvPr/>
          </p:nvCxnSpPr>
          <p:spPr>
            <a:xfrm>
              <a:off x="9040035" y="3616599"/>
              <a:ext cx="268970" cy="23374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cxnSp>
          <p:nvCxnSpPr>
            <p:cNvPr id="148" name="Straight Connector 147">
              <a:extLst>
                <a:ext uri="{FF2B5EF4-FFF2-40B4-BE49-F238E27FC236}">
                  <a16:creationId xmlns:a16="http://schemas.microsoft.com/office/drawing/2014/main" id="{7BB29B0E-34F2-7C45-BD83-9F9B00C592B8}"/>
                </a:ext>
              </a:extLst>
            </p:cNvPr>
            <p:cNvCxnSpPr>
              <a:cxnSpLocks/>
            </p:cNvCxnSpPr>
            <p:nvPr/>
          </p:nvCxnSpPr>
          <p:spPr>
            <a:xfrm flipV="1">
              <a:off x="9009582" y="3595733"/>
              <a:ext cx="355484" cy="262007"/>
            </a:xfrm>
            <a:prstGeom prst="line">
              <a:avLst/>
            </a:prstGeom>
            <a:ln w="38100">
              <a:solidFill>
                <a:srgbClr val="FF0000">
                  <a:alpha val="63000"/>
                </a:srgbClr>
              </a:solidFill>
            </a:ln>
          </p:spPr>
          <p:style>
            <a:lnRef idx="3">
              <a:schemeClr val="accent4"/>
            </a:lnRef>
            <a:fillRef idx="0">
              <a:schemeClr val="accent4"/>
            </a:fillRef>
            <a:effectRef idx="2">
              <a:schemeClr val="accent4"/>
            </a:effectRef>
            <a:fontRef idx="minor">
              <a:schemeClr val="tx1"/>
            </a:fontRef>
          </p:style>
        </p:cxnSp>
      </p:grpSp>
      <p:sp>
        <p:nvSpPr>
          <p:cNvPr id="3" name="TextBox 2">
            <a:extLst>
              <a:ext uri="{FF2B5EF4-FFF2-40B4-BE49-F238E27FC236}">
                <a16:creationId xmlns:a16="http://schemas.microsoft.com/office/drawing/2014/main" id="{34EB597D-6107-E84F-3057-4534F9268AC0}"/>
              </a:ext>
            </a:extLst>
          </p:cNvPr>
          <p:cNvSpPr txBox="1"/>
          <p:nvPr/>
        </p:nvSpPr>
        <p:spPr>
          <a:xfrm>
            <a:off x="5793276" y="1243285"/>
            <a:ext cx="1087157" cy="369332"/>
          </a:xfrm>
          <a:prstGeom prst="rect">
            <a:avLst/>
          </a:prstGeom>
        </p:spPr>
        <p:txBody>
          <a:bodyPr wrap="none" rtlCol="0">
            <a:spAutoFit/>
          </a:bodyPr>
          <a:lstStyle/>
          <a:p>
            <a:pPr defTabSz="914377">
              <a:defRPr/>
            </a:pPr>
            <a:r>
              <a:rPr lang="en-US" b="1">
                <a:solidFill>
                  <a:prstClr val="black">
                    <a:lumMod val="65000"/>
                    <a:lumOff val="35000"/>
                  </a:prstClr>
                </a:solidFill>
                <a:latin typeface="Helvetica Neue" panose="02000503000000020004" pitchFamily="2" charset="0"/>
                <a:ea typeface="Helvetica Neue" panose="02000503000000020004" pitchFamily="2" charset="0"/>
                <a:cs typeface="Helvetica Neue" panose="02000503000000020004" pitchFamily="2" charset="0"/>
              </a:rPr>
              <a:t>Memory</a:t>
            </a:r>
          </a:p>
        </p:txBody>
      </p:sp>
    </p:spTree>
    <p:extLst>
      <p:ext uri="{BB962C8B-B14F-4D97-AF65-F5344CB8AC3E}">
        <p14:creationId xmlns:p14="http://schemas.microsoft.com/office/powerpoint/2010/main" val="41269250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36B6AC5-55FA-0549-A925-CBFCFAF90963}"/>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55</a:t>
            </a:fld>
            <a:endParaRPr lang="en-US" kern="1200">
              <a:solidFill>
                <a:prstClr val="black">
                  <a:lumMod val="50000"/>
                  <a:lumOff val="50000"/>
                </a:prstClr>
              </a:solidFill>
            </a:endParaRPr>
          </a:p>
        </p:txBody>
      </p:sp>
      <p:cxnSp>
        <p:nvCxnSpPr>
          <p:cNvPr id="5" name="Straight Arrow Connector 4">
            <a:extLst>
              <a:ext uri="{FF2B5EF4-FFF2-40B4-BE49-F238E27FC236}">
                <a16:creationId xmlns:a16="http://schemas.microsoft.com/office/drawing/2014/main" id="{EAE78F66-5E61-3441-A358-AC349A869325}"/>
              </a:ext>
            </a:extLst>
          </p:cNvPr>
          <p:cNvCxnSpPr>
            <a:cxnSpLocks/>
            <a:stCxn id="11" idx="6"/>
            <a:endCxn id="24" idx="1"/>
          </p:cNvCxnSpPr>
          <p:nvPr/>
        </p:nvCxnSpPr>
        <p:spPr>
          <a:xfrm>
            <a:off x="10400451" y="3339947"/>
            <a:ext cx="525535" cy="626293"/>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cxnSp>
        <p:nvCxnSpPr>
          <p:cNvPr id="6" name="Straight Arrow Connector 5">
            <a:extLst>
              <a:ext uri="{FF2B5EF4-FFF2-40B4-BE49-F238E27FC236}">
                <a16:creationId xmlns:a16="http://schemas.microsoft.com/office/drawing/2014/main" id="{6255B211-D9EE-BF40-AF7F-26A453BCD286}"/>
              </a:ext>
            </a:extLst>
          </p:cNvPr>
          <p:cNvCxnSpPr>
            <a:cxnSpLocks/>
            <a:stCxn id="24" idx="1"/>
            <a:endCxn id="19" idx="5"/>
          </p:cNvCxnSpPr>
          <p:nvPr/>
        </p:nvCxnSpPr>
        <p:spPr>
          <a:xfrm flipH="1">
            <a:off x="10418975" y="3966240"/>
            <a:ext cx="507011" cy="339177"/>
          </a:xfrm>
          <a:prstGeom prst="straightConnector1">
            <a:avLst/>
          </a:prstGeom>
          <a:ln w="57150">
            <a:solidFill>
              <a:schemeClr val="tx1"/>
            </a:solidFill>
            <a:tailEnd type="triangle"/>
          </a:ln>
        </p:spPr>
        <p:style>
          <a:lnRef idx="1">
            <a:schemeClr val="accent1"/>
          </a:lnRef>
          <a:fillRef idx="0">
            <a:schemeClr val="accent1"/>
          </a:fillRef>
          <a:effectRef idx="1">
            <a:schemeClr val="accent1"/>
          </a:effectRef>
          <a:fontRef idx="minor">
            <a:schemeClr val="tx1"/>
          </a:fontRef>
        </p:style>
      </p:cxnSp>
      <p:cxnSp>
        <p:nvCxnSpPr>
          <p:cNvPr id="12" name="Straight Arrow Connector 11">
            <a:extLst>
              <a:ext uri="{FF2B5EF4-FFF2-40B4-BE49-F238E27FC236}">
                <a16:creationId xmlns:a16="http://schemas.microsoft.com/office/drawing/2014/main" id="{E1481F4E-7378-DB41-9661-AACD61C162F5}"/>
              </a:ext>
            </a:extLst>
          </p:cNvPr>
          <p:cNvCxnSpPr>
            <a:stCxn id="7" idx="6"/>
            <a:endCxn id="8" idx="2"/>
          </p:cNvCxnSpPr>
          <p:nvPr/>
        </p:nvCxnSpPr>
        <p:spPr>
          <a:xfrm>
            <a:off x="1801476" y="3339945"/>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51481327-B465-9D4B-AD12-641A6C69DD55}"/>
              </a:ext>
            </a:extLst>
          </p:cNvPr>
          <p:cNvCxnSpPr>
            <a:cxnSpLocks/>
            <a:stCxn id="8" idx="6"/>
            <a:endCxn id="9" idx="2"/>
          </p:cNvCxnSpPr>
          <p:nvPr/>
        </p:nvCxnSpPr>
        <p:spPr>
          <a:xfrm>
            <a:off x="2863648" y="3339945"/>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D2FC9F46-E1D5-B141-B20D-6709B1C98485}"/>
              </a:ext>
            </a:extLst>
          </p:cNvPr>
          <p:cNvCxnSpPr>
            <a:cxnSpLocks/>
            <a:stCxn id="10" idx="6"/>
            <a:endCxn id="11" idx="2"/>
          </p:cNvCxnSpPr>
          <p:nvPr/>
        </p:nvCxnSpPr>
        <p:spPr>
          <a:xfrm>
            <a:off x="9338282" y="3339945"/>
            <a:ext cx="387895"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6" name="Straight Arrow Connector 15">
            <a:extLst>
              <a:ext uri="{FF2B5EF4-FFF2-40B4-BE49-F238E27FC236}">
                <a16:creationId xmlns:a16="http://schemas.microsoft.com/office/drawing/2014/main" id="{BAAF1ECC-D092-A04B-8238-63E3B06F10FB}"/>
              </a:ext>
            </a:extLst>
          </p:cNvPr>
          <p:cNvCxnSpPr>
            <a:cxnSpLocks/>
            <a:endCxn id="7" idx="2"/>
          </p:cNvCxnSpPr>
          <p:nvPr/>
        </p:nvCxnSpPr>
        <p:spPr>
          <a:xfrm>
            <a:off x="694973" y="3339947"/>
            <a:ext cx="432228"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24" name="Rectangle 23">
            <a:extLst>
              <a:ext uri="{FF2B5EF4-FFF2-40B4-BE49-F238E27FC236}">
                <a16:creationId xmlns:a16="http://schemas.microsoft.com/office/drawing/2014/main" id="{DC2B9326-6409-7C4A-940A-7FAFCFB722B8}"/>
              </a:ext>
            </a:extLst>
          </p:cNvPr>
          <p:cNvSpPr/>
          <p:nvPr/>
        </p:nvSpPr>
        <p:spPr>
          <a:xfrm>
            <a:off x="10925986" y="3821339"/>
            <a:ext cx="720511" cy="289799"/>
          </a:xfrm>
          <a:prstGeom prst="rect">
            <a:avLst/>
          </a:prstGeom>
          <a:solidFill>
            <a:schemeClr val="tx1"/>
          </a:solidFill>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77">
              <a:defRPr/>
            </a:pPr>
            <a:r>
              <a:rPr lang="en-US" sz="1400">
                <a:solidFill>
                  <a:prstClr val="white"/>
                </a:solidFill>
                <a:latin typeface="Helvetica Neue" panose="02000503000000020004" pitchFamily="2" charset="0"/>
                <a:ea typeface="Helvetica Neue" panose="02000503000000020004" pitchFamily="2" charset="0"/>
                <a:cs typeface="Helvetica Neue" panose="02000503000000020004" pitchFamily="2" charset="0"/>
              </a:rPr>
              <a:t>Loss</a:t>
            </a:r>
          </a:p>
        </p:txBody>
      </p:sp>
      <p:cxnSp>
        <p:nvCxnSpPr>
          <p:cNvPr id="25" name="Straight Arrow Connector 24">
            <a:extLst>
              <a:ext uri="{FF2B5EF4-FFF2-40B4-BE49-F238E27FC236}">
                <a16:creationId xmlns:a16="http://schemas.microsoft.com/office/drawing/2014/main" id="{0495A79A-11B2-034C-BE42-0229700BEACA}"/>
              </a:ext>
            </a:extLst>
          </p:cNvPr>
          <p:cNvCxnSpPr>
            <a:cxnSpLocks/>
            <a:stCxn id="19" idx="1"/>
            <a:endCxn id="20" idx="5"/>
          </p:cNvCxnSpPr>
          <p:nvPr/>
        </p:nvCxnSpPr>
        <p:spPr>
          <a:xfrm flipH="1">
            <a:off x="9356805" y="4305415"/>
            <a:ext cx="350849"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27" name="Straight Arrow Connector 26">
            <a:extLst>
              <a:ext uri="{FF2B5EF4-FFF2-40B4-BE49-F238E27FC236}">
                <a16:creationId xmlns:a16="http://schemas.microsoft.com/office/drawing/2014/main" id="{19DE7917-730F-0649-89FA-D86F1DA94CA9}"/>
              </a:ext>
            </a:extLst>
          </p:cNvPr>
          <p:cNvCxnSpPr>
            <a:cxnSpLocks/>
            <a:stCxn id="21" idx="1"/>
            <a:endCxn id="22" idx="5"/>
          </p:cNvCxnSpPr>
          <p:nvPr/>
        </p:nvCxnSpPr>
        <p:spPr>
          <a:xfrm flipH="1">
            <a:off x="2882171" y="4305415"/>
            <a:ext cx="350851"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AA2E822D-F0E7-5447-ADA4-943D926237EB}"/>
              </a:ext>
            </a:extLst>
          </p:cNvPr>
          <p:cNvCxnSpPr>
            <a:cxnSpLocks/>
            <a:stCxn id="22" idx="1"/>
            <a:endCxn id="23" idx="5"/>
          </p:cNvCxnSpPr>
          <p:nvPr/>
        </p:nvCxnSpPr>
        <p:spPr>
          <a:xfrm flipH="1">
            <a:off x="1819999" y="4305415"/>
            <a:ext cx="350851"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grpSp>
        <p:nvGrpSpPr>
          <p:cNvPr id="59" name="Group 58">
            <a:extLst>
              <a:ext uri="{FF2B5EF4-FFF2-40B4-BE49-F238E27FC236}">
                <a16:creationId xmlns:a16="http://schemas.microsoft.com/office/drawing/2014/main" id="{5A448E4A-B144-CA4B-9319-95D38CABA623}"/>
              </a:ext>
            </a:extLst>
          </p:cNvPr>
          <p:cNvGrpSpPr/>
          <p:nvPr/>
        </p:nvGrpSpPr>
        <p:grpSpPr>
          <a:xfrm>
            <a:off x="9707651" y="3002807"/>
            <a:ext cx="711324" cy="1721299"/>
            <a:chOff x="9098051" y="2683492"/>
            <a:chExt cx="711324" cy="1721298"/>
          </a:xfrm>
        </p:grpSpPr>
        <p:sp>
          <p:nvSpPr>
            <p:cNvPr id="11" name="!!E">
              <a:extLst>
                <a:ext uri="{FF2B5EF4-FFF2-40B4-BE49-F238E27FC236}">
                  <a16:creationId xmlns:a16="http://schemas.microsoft.com/office/drawing/2014/main" id="{616844A8-B580-D640-BB5C-31074D432F64}"/>
                </a:ext>
              </a:extLst>
            </p:cNvPr>
            <p:cNvSpPr/>
            <p:nvPr/>
          </p:nvSpPr>
          <p:spPr>
            <a:xfrm>
              <a:off x="9116576" y="2683492"/>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sp>
          <p:nvSpPr>
            <p:cNvPr id="19" name="Regular Pentagon 18">
              <a:extLst>
                <a:ext uri="{FF2B5EF4-FFF2-40B4-BE49-F238E27FC236}">
                  <a16:creationId xmlns:a16="http://schemas.microsoft.com/office/drawing/2014/main" id="{D3193D5C-4B87-B64B-AB85-C5E117A5B8B4}"/>
                </a:ext>
              </a:extLst>
            </p:cNvPr>
            <p:cNvSpPr/>
            <p:nvPr/>
          </p:nvSpPr>
          <p:spPr>
            <a:xfrm>
              <a:off x="9098051" y="3727337"/>
              <a:ext cx="711324" cy="677453"/>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∇E</a:t>
              </a:r>
            </a:p>
          </p:txBody>
        </p:sp>
        <p:cxnSp>
          <p:nvCxnSpPr>
            <p:cNvPr id="29" name="Straight Arrow Connector 28">
              <a:extLst>
                <a:ext uri="{FF2B5EF4-FFF2-40B4-BE49-F238E27FC236}">
                  <a16:creationId xmlns:a16="http://schemas.microsoft.com/office/drawing/2014/main" id="{37767AA9-46E9-7141-8657-36C1E6F90C5C}"/>
                </a:ext>
              </a:extLst>
            </p:cNvPr>
            <p:cNvCxnSpPr>
              <a:cxnSpLocks/>
              <a:stCxn id="11" idx="4"/>
              <a:endCxn id="19" idx="0"/>
            </p:cNvCxnSpPr>
            <p:nvPr/>
          </p:nvCxnSpPr>
          <p:spPr>
            <a:xfrm>
              <a:off x="9453714" y="3357768"/>
              <a:ext cx="0" cy="369568"/>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grpSp>
      <p:grpSp>
        <p:nvGrpSpPr>
          <p:cNvPr id="60" name="Group 59">
            <a:extLst>
              <a:ext uri="{FF2B5EF4-FFF2-40B4-BE49-F238E27FC236}">
                <a16:creationId xmlns:a16="http://schemas.microsoft.com/office/drawing/2014/main" id="{5A8D38D8-6FB2-7140-A5D3-63E55F506EF9}"/>
              </a:ext>
            </a:extLst>
          </p:cNvPr>
          <p:cNvGrpSpPr/>
          <p:nvPr/>
        </p:nvGrpSpPr>
        <p:grpSpPr>
          <a:xfrm>
            <a:off x="8645481" y="3002807"/>
            <a:ext cx="711324" cy="1721299"/>
            <a:chOff x="7870523" y="2683492"/>
            <a:chExt cx="711324" cy="1721298"/>
          </a:xfrm>
        </p:grpSpPr>
        <p:sp>
          <p:nvSpPr>
            <p:cNvPr id="10" name="!!D">
              <a:extLst>
                <a:ext uri="{FF2B5EF4-FFF2-40B4-BE49-F238E27FC236}">
                  <a16:creationId xmlns:a16="http://schemas.microsoft.com/office/drawing/2014/main" id="{621FF564-F198-F942-B863-D58A251E1C9E}"/>
                </a:ext>
              </a:extLst>
            </p:cNvPr>
            <p:cNvSpPr/>
            <p:nvPr/>
          </p:nvSpPr>
          <p:spPr>
            <a:xfrm>
              <a:off x="7889048" y="2683492"/>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sp>
          <p:nvSpPr>
            <p:cNvPr id="20" name="Regular Pentagon 19">
              <a:extLst>
                <a:ext uri="{FF2B5EF4-FFF2-40B4-BE49-F238E27FC236}">
                  <a16:creationId xmlns:a16="http://schemas.microsoft.com/office/drawing/2014/main" id="{9860B5E4-596F-8441-86FF-5BE286D7F3C3}"/>
                </a:ext>
              </a:extLst>
            </p:cNvPr>
            <p:cNvSpPr/>
            <p:nvPr/>
          </p:nvSpPr>
          <p:spPr>
            <a:xfrm>
              <a:off x="7870523" y="3727337"/>
              <a:ext cx="711324" cy="677453"/>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∇D</a:t>
              </a:r>
            </a:p>
          </p:txBody>
        </p:sp>
        <p:cxnSp>
          <p:nvCxnSpPr>
            <p:cNvPr id="30" name="Straight Arrow Connector 29">
              <a:extLst>
                <a:ext uri="{FF2B5EF4-FFF2-40B4-BE49-F238E27FC236}">
                  <a16:creationId xmlns:a16="http://schemas.microsoft.com/office/drawing/2014/main" id="{32E2BE86-F335-1C40-A1A6-B0A891BA0B8C}"/>
                </a:ext>
              </a:extLst>
            </p:cNvPr>
            <p:cNvCxnSpPr>
              <a:cxnSpLocks/>
              <a:stCxn id="10" idx="4"/>
              <a:endCxn id="20" idx="0"/>
            </p:cNvCxnSpPr>
            <p:nvPr/>
          </p:nvCxnSpPr>
          <p:spPr>
            <a:xfrm>
              <a:off x="8226185" y="3357768"/>
              <a:ext cx="0" cy="369568"/>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grpSp>
      <p:grpSp>
        <p:nvGrpSpPr>
          <p:cNvPr id="39" name="Group 38">
            <a:extLst>
              <a:ext uri="{FF2B5EF4-FFF2-40B4-BE49-F238E27FC236}">
                <a16:creationId xmlns:a16="http://schemas.microsoft.com/office/drawing/2014/main" id="{5DB1C14A-2631-124F-BF48-C17D2A7AD3AE}"/>
              </a:ext>
            </a:extLst>
          </p:cNvPr>
          <p:cNvGrpSpPr/>
          <p:nvPr/>
        </p:nvGrpSpPr>
        <p:grpSpPr>
          <a:xfrm>
            <a:off x="3233021" y="3002807"/>
            <a:ext cx="711324" cy="1721299"/>
            <a:chOff x="3055733" y="2683492"/>
            <a:chExt cx="711324" cy="1721298"/>
          </a:xfrm>
        </p:grpSpPr>
        <p:sp>
          <p:nvSpPr>
            <p:cNvPr id="9" name="!!C">
              <a:extLst>
                <a:ext uri="{FF2B5EF4-FFF2-40B4-BE49-F238E27FC236}">
                  <a16:creationId xmlns:a16="http://schemas.microsoft.com/office/drawing/2014/main" id="{B7DB2024-0910-294E-ABF0-A4B074D9C8AF}"/>
                </a:ext>
              </a:extLst>
            </p:cNvPr>
            <p:cNvSpPr/>
            <p:nvPr/>
          </p:nvSpPr>
          <p:spPr>
            <a:xfrm>
              <a:off x="3074257" y="2683492"/>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21" name="Regular Pentagon 20">
              <a:extLst>
                <a:ext uri="{FF2B5EF4-FFF2-40B4-BE49-F238E27FC236}">
                  <a16:creationId xmlns:a16="http://schemas.microsoft.com/office/drawing/2014/main" id="{FFE7013A-FF26-F54C-B849-C2150AD7D572}"/>
                </a:ext>
              </a:extLst>
            </p:cNvPr>
            <p:cNvSpPr/>
            <p:nvPr/>
          </p:nvSpPr>
          <p:spPr>
            <a:xfrm>
              <a:off x="3055733" y="3727337"/>
              <a:ext cx="711324" cy="677453"/>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cxnSp>
          <p:nvCxnSpPr>
            <p:cNvPr id="31" name="Straight Arrow Connector 30">
              <a:extLst>
                <a:ext uri="{FF2B5EF4-FFF2-40B4-BE49-F238E27FC236}">
                  <a16:creationId xmlns:a16="http://schemas.microsoft.com/office/drawing/2014/main" id="{E0447BD6-3E2B-1148-90B1-B6EE95F9AC04}"/>
                </a:ext>
              </a:extLst>
            </p:cNvPr>
            <p:cNvCxnSpPr>
              <a:cxnSpLocks/>
              <a:stCxn id="9" idx="4"/>
              <a:endCxn id="21" idx="0"/>
            </p:cNvCxnSpPr>
            <p:nvPr/>
          </p:nvCxnSpPr>
          <p:spPr>
            <a:xfrm>
              <a:off x="3411396" y="3357768"/>
              <a:ext cx="0" cy="369568"/>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grpSp>
      <p:grpSp>
        <p:nvGrpSpPr>
          <p:cNvPr id="41" name="Group 40">
            <a:extLst>
              <a:ext uri="{FF2B5EF4-FFF2-40B4-BE49-F238E27FC236}">
                <a16:creationId xmlns:a16="http://schemas.microsoft.com/office/drawing/2014/main" id="{B2C0AA11-7FD8-6C44-842B-EED7DD5BC0D3}"/>
              </a:ext>
            </a:extLst>
          </p:cNvPr>
          <p:cNvGrpSpPr/>
          <p:nvPr/>
        </p:nvGrpSpPr>
        <p:grpSpPr>
          <a:xfrm>
            <a:off x="2170849" y="3002807"/>
            <a:ext cx="711324" cy="1721299"/>
            <a:chOff x="1828204" y="2683492"/>
            <a:chExt cx="711324" cy="1721298"/>
          </a:xfrm>
        </p:grpSpPr>
        <p:sp>
          <p:nvSpPr>
            <p:cNvPr id="8" name="!!B">
              <a:extLst>
                <a:ext uri="{FF2B5EF4-FFF2-40B4-BE49-F238E27FC236}">
                  <a16:creationId xmlns:a16="http://schemas.microsoft.com/office/drawing/2014/main" id="{3F42F5F9-3A4F-9D43-90B5-7E655EF88DE1}"/>
                </a:ext>
              </a:extLst>
            </p:cNvPr>
            <p:cNvSpPr/>
            <p:nvPr/>
          </p:nvSpPr>
          <p:spPr>
            <a:xfrm>
              <a:off x="1846728" y="2683492"/>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sp>
          <p:nvSpPr>
            <p:cNvPr id="22" name="Regular Pentagon 21">
              <a:extLst>
                <a:ext uri="{FF2B5EF4-FFF2-40B4-BE49-F238E27FC236}">
                  <a16:creationId xmlns:a16="http://schemas.microsoft.com/office/drawing/2014/main" id="{BA056580-5C11-DD49-A58F-F31FA6D77D4E}"/>
                </a:ext>
              </a:extLst>
            </p:cNvPr>
            <p:cNvSpPr/>
            <p:nvPr/>
          </p:nvSpPr>
          <p:spPr>
            <a:xfrm>
              <a:off x="1828204" y="3727337"/>
              <a:ext cx="711324" cy="677453"/>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∇B</a:t>
              </a:r>
            </a:p>
          </p:txBody>
        </p:sp>
        <p:cxnSp>
          <p:nvCxnSpPr>
            <p:cNvPr id="32" name="Straight Arrow Connector 31">
              <a:extLst>
                <a:ext uri="{FF2B5EF4-FFF2-40B4-BE49-F238E27FC236}">
                  <a16:creationId xmlns:a16="http://schemas.microsoft.com/office/drawing/2014/main" id="{95A99281-55E1-AE46-B177-0A550ADFBE60}"/>
                </a:ext>
              </a:extLst>
            </p:cNvPr>
            <p:cNvCxnSpPr>
              <a:cxnSpLocks/>
              <a:stCxn id="8" idx="4"/>
              <a:endCxn id="22" idx="0"/>
            </p:cNvCxnSpPr>
            <p:nvPr/>
          </p:nvCxnSpPr>
          <p:spPr>
            <a:xfrm>
              <a:off x="2183867" y="3357768"/>
              <a:ext cx="0" cy="369568"/>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grpSp>
      <p:grpSp>
        <p:nvGrpSpPr>
          <p:cNvPr id="42" name="Group 41">
            <a:extLst>
              <a:ext uri="{FF2B5EF4-FFF2-40B4-BE49-F238E27FC236}">
                <a16:creationId xmlns:a16="http://schemas.microsoft.com/office/drawing/2014/main" id="{3CDF8CE9-9046-7C4A-AFF2-979658B625BC}"/>
              </a:ext>
            </a:extLst>
          </p:cNvPr>
          <p:cNvGrpSpPr/>
          <p:nvPr/>
        </p:nvGrpSpPr>
        <p:grpSpPr>
          <a:xfrm>
            <a:off x="1108677" y="3002807"/>
            <a:ext cx="711324" cy="1721299"/>
            <a:chOff x="600676" y="2683492"/>
            <a:chExt cx="711324" cy="1721298"/>
          </a:xfrm>
        </p:grpSpPr>
        <p:sp>
          <p:nvSpPr>
            <p:cNvPr id="7" name="Oval 6">
              <a:extLst>
                <a:ext uri="{FF2B5EF4-FFF2-40B4-BE49-F238E27FC236}">
                  <a16:creationId xmlns:a16="http://schemas.microsoft.com/office/drawing/2014/main" id="{950FBB4F-4A23-1E4D-9539-D33216F0F2BC}"/>
                </a:ext>
              </a:extLst>
            </p:cNvPr>
            <p:cNvSpPr/>
            <p:nvPr/>
          </p:nvSpPr>
          <p:spPr>
            <a:xfrm>
              <a:off x="619200" y="2683492"/>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sp>
          <p:nvSpPr>
            <p:cNvPr id="23" name="Regular Pentagon 22">
              <a:extLst>
                <a:ext uri="{FF2B5EF4-FFF2-40B4-BE49-F238E27FC236}">
                  <a16:creationId xmlns:a16="http://schemas.microsoft.com/office/drawing/2014/main" id="{21708268-C2F8-3D4A-9D84-1FA9CF2A4AB1}"/>
                </a:ext>
              </a:extLst>
            </p:cNvPr>
            <p:cNvSpPr/>
            <p:nvPr/>
          </p:nvSpPr>
          <p:spPr>
            <a:xfrm>
              <a:off x="600676" y="3727337"/>
              <a:ext cx="711324" cy="677453"/>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∇A</a:t>
              </a:r>
            </a:p>
          </p:txBody>
        </p:sp>
        <p:cxnSp>
          <p:nvCxnSpPr>
            <p:cNvPr id="33" name="Straight Arrow Connector 32">
              <a:extLst>
                <a:ext uri="{FF2B5EF4-FFF2-40B4-BE49-F238E27FC236}">
                  <a16:creationId xmlns:a16="http://schemas.microsoft.com/office/drawing/2014/main" id="{ABFB77BB-998C-DF43-B052-BBA199552544}"/>
                </a:ext>
              </a:extLst>
            </p:cNvPr>
            <p:cNvCxnSpPr>
              <a:cxnSpLocks/>
              <a:stCxn id="7" idx="4"/>
              <a:endCxn id="23" idx="0"/>
            </p:cNvCxnSpPr>
            <p:nvPr/>
          </p:nvCxnSpPr>
          <p:spPr>
            <a:xfrm>
              <a:off x="956339" y="3357768"/>
              <a:ext cx="0" cy="369568"/>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grpSp>
      <p:sp>
        <p:nvSpPr>
          <p:cNvPr id="34" name="TextBox 33">
            <a:extLst>
              <a:ext uri="{FF2B5EF4-FFF2-40B4-BE49-F238E27FC236}">
                <a16:creationId xmlns:a16="http://schemas.microsoft.com/office/drawing/2014/main" id="{C5A237F4-3F75-EF41-9477-607FBB657665}"/>
              </a:ext>
            </a:extLst>
          </p:cNvPr>
          <p:cNvSpPr txBox="1"/>
          <p:nvPr/>
        </p:nvSpPr>
        <p:spPr>
          <a:xfrm>
            <a:off x="1210348" y="2492952"/>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35" name="TextBox 34">
            <a:extLst>
              <a:ext uri="{FF2B5EF4-FFF2-40B4-BE49-F238E27FC236}">
                <a16:creationId xmlns:a16="http://schemas.microsoft.com/office/drawing/2014/main" id="{BE9F7418-BC11-0740-9826-0F48F21B338F}"/>
              </a:ext>
            </a:extLst>
          </p:cNvPr>
          <p:cNvSpPr txBox="1"/>
          <p:nvPr/>
        </p:nvSpPr>
        <p:spPr>
          <a:xfrm>
            <a:off x="1210349" y="4865099"/>
            <a:ext cx="2081211" cy="400110"/>
          </a:xfrm>
          <a:prstGeom prst="rect">
            <a:avLst/>
          </a:prstGeom>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cxnSp>
        <p:nvCxnSpPr>
          <p:cNvPr id="62" name="Straight Arrow Connector 61">
            <a:extLst>
              <a:ext uri="{FF2B5EF4-FFF2-40B4-BE49-F238E27FC236}">
                <a16:creationId xmlns:a16="http://schemas.microsoft.com/office/drawing/2014/main" id="{47F73B65-3077-2142-9848-103D72E2DA91}"/>
              </a:ext>
            </a:extLst>
          </p:cNvPr>
          <p:cNvCxnSpPr>
            <a:cxnSpLocks/>
          </p:cNvCxnSpPr>
          <p:nvPr/>
        </p:nvCxnSpPr>
        <p:spPr>
          <a:xfrm>
            <a:off x="3952220" y="3354459"/>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65" name="Straight Arrow Connector 64">
            <a:extLst>
              <a:ext uri="{FF2B5EF4-FFF2-40B4-BE49-F238E27FC236}">
                <a16:creationId xmlns:a16="http://schemas.microsoft.com/office/drawing/2014/main" id="{B3BA3352-7F7C-9948-9F35-D20D189EC295}"/>
              </a:ext>
            </a:extLst>
          </p:cNvPr>
          <p:cNvCxnSpPr>
            <a:cxnSpLocks/>
            <a:stCxn id="45" idx="1"/>
          </p:cNvCxnSpPr>
          <p:nvPr/>
        </p:nvCxnSpPr>
        <p:spPr>
          <a:xfrm flipH="1">
            <a:off x="3927201" y="4305415"/>
            <a:ext cx="367992"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grpSp>
        <p:nvGrpSpPr>
          <p:cNvPr id="26" name="Group 25">
            <a:extLst>
              <a:ext uri="{FF2B5EF4-FFF2-40B4-BE49-F238E27FC236}">
                <a16:creationId xmlns:a16="http://schemas.microsoft.com/office/drawing/2014/main" id="{9E4C279D-8496-5441-AF60-E01528990B1B}"/>
              </a:ext>
            </a:extLst>
          </p:cNvPr>
          <p:cNvGrpSpPr/>
          <p:nvPr/>
        </p:nvGrpSpPr>
        <p:grpSpPr>
          <a:xfrm>
            <a:off x="4295193" y="3002807"/>
            <a:ext cx="1075439" cy="1721299"/>
            <a:chOff x="3787192" y="2683492"/>
            <a:chExt cx="1075438" cy="1721298"/>
          </a:xfrm>
        </p:grpSpPr>
        <p:grpSp>
          <p:nvGrpSpPr>
            <p:cNvPr id="43" name="Group 42">
              <a:extLst>
                <a:ext uri="{FF2B5EF4-FFF2-40B4-BE49-F238E27FC236}">
                  <a16:creationId xmlns:a16="http://schemas.microsoft.com/office/drawing/2014/main" id="{832FA531-172A-B446-AA27-8C0EAF474B8D}"/>
                </a:ext>
              </a:extLst>
            </p:cNvPr>
            <p:cNvGrpSpPr/>
            <p:nvPr/>
          </p:nvGrpSpPr>
          <p:grpSpPr>
            <a:xfrm>
              <a:off x="3787192" y="2683492"/>
              <a:ext cx="711324" cy="1721298"/>
              <a:chOff x="3055733" y="2683492"/>
              <a:chExt cx="711324" cy="1721298"/>
            </a:xfrm>
          </p:grpSpPr>
          <p:sp>
            <p:nvSpPr>
              <p:cNvPr id="44" name="!!C">
                <a:extLst>
                  <a:ext uri="{FF2B5EF4-FFF2-40B4-BE49-F238E27FC236}">
                    <a16:creationId xmlns:a16="http://schemas.microsoft.com/office/drawing/2014/main" id="{3D0CE09F-218E-F542-8BDA-664555EF492C}"/>
                  </a:ext>
                </a:extLst>
              </p:cNvPr>
              <p:cNvSpPr/>
              <p:nvPr/>
            </p:nvSpPr>
            <p:spPr>
              <a:xfrm>
                <a:off x="3074257" y="2683492"/>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45" name="Regular Pentagon 44">
                <a:extLst>
                  <a:ext uri="{FF2B5EF4-FFF2-40B4-BE49-F238E27FC236}">
                    <a16:creationId xmlns:a16="http://schemas.microsoft.com/office/drawing/2014/main" id="{3D125EFF-2EC7-0F46-A47D-E1156B2F5B0C}"/>
                  </a:ext>
                </a:extLst>
              </p:cNvPr>
              <p:cNvSpPr/>
              <p:nvPr/>
            </p:nvSpPr>
            <p:spPr>
              <a:xfrm>
                <a:off x="3055733" y="3727337"/>
                <a:ext cx="711324" cy="677453"/>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cxnSp>
            <p:nvCxnSpPr>
              <p:cNvPr id="46" name="Straight Arrow Connector 45">
                <a:extLst>
                  <a:ext uri="{FF2B5EF4-FFF2-40B4-BE49-F238E27FC236}">
                    <a16:creationId xmlns:a16="http://schemas.microsoft.com/office/drawing/2014/main" id="{59D96C18-E4A6-4F48-BB79-FA5C8ACBD446}"/>
                  </a:ext>
                </a:extLst>
              </p:cNvPr>
              <p:cNvCxnSpPr>
                <a:cxnSpLocks/>
                <a:stCxn id="44" idx="4"/>
                <a:endCxn id="45" idx="0"/>
              </p:cNvCxnSpPr>
              <p:nvPr/>
            </p:nvCxnSpPr>
            <p:spPr>
              <a:xfrm>
                <a:off x="3411396" y="3357768"/>
                <a:ext cx="0" cy="369568"/>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grpSp>
        <p:cxnSp>
          <p:nvCxnSpPr>
            <p:cNvPr id="63" name="Straight Arrow Connector 62">
              <a:extLst>
                <a:ext uri="{FF2B5EF4-FFF2-40B4-BE49-F238E27FC236}">
                  <a16:creationId xmlns:a16="http://schemas.microsoft.com/office/drawing/2014/main" id="{F696A3EF-0896-CE4B-9EA2-3071335E56D2}"/>
                </a:ext>
              </a:extLst>
            </p:cNvPr>
            <p:cNvCxnSpPr>
              <a:cxnSpLocks/>
            </p:cNvCxnSpPr>
            <p:nvPr/>
          </p:nvCxnSpPr>
          <p:spPr>
            <a:xfrm>
              <a:off x="4474734" y="3049659"/>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66" name="Straight Arrow Connector 65">
              <a:extLst>
                <a:ext uri="{FF2B5EF4-FFF2-40B4-BE49-F238E27FC236}">
                  <a16:creationId xmlns:a16="http://schemas.microsoft.com/office/drawing/2014/main" id="{5C7DAFE2-9EDF-794A-8F1D-AF2C4182A400}"/>
                </a:ext>
              </a:extLst>
            </p:cNvPr>
            <p:cNvCxnSpPr>
              <a:cxnSpLocks/>
              <a:endCxn id="45" idx="5"/>
            </p:cNvCxnSpPr>
            <p:nvPr/>
          </p:nvCxnSpPr>
          <p:spPr>
            <a:xfrm flipH="1">
              <a:off x="4498515" y="3986100"/>
              <a:ext cx="362736"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grpSp>
      <p:grpSp>
        <p:nvGrpSpPr>
          <p:cNvPr id="67" name="Group 66">
            <a:extLst>
              <a:ext uri="{FF2B5EF4-FFF2-40B4-BE49-F238E27FC236}">
                <a16:creationId xmlns:a16="http://schemas.microsoft.com/office/drawing/2014/main" id="{6AF8561F-D042-FD49-A8EB-50E3FCD9E907}"/>
              </a:ext>
            </a:extLst>
          </p:cNvPr>
          <p:cNvGrpSpPr/>
          <p:nvPr/>
        </p:nvGrpSpPr>
        <p:grpSpPr>
          <a:xfrm>
            <a:off x="5369250" y="3002807"/>
            <a:ext cx="1075439" cy="1721299"/>
            <a:chOff x="3787192" y="2683492"/>
            <a:chExt cx="1075438" cy="1721298"/>
          </a:xfrm>
        </p:grpSpPr>
        <p:grpSp>
          <p:nvGrpSpPr>
            <p:cNvPr id="68" name="Group 67">
              <a:extLst>
                <a:ext uri="{FF2B5EF4-FFF2-40B4-BE49-F238E27FC236}">
                  <a16:creationId xmlns:a16="http://schemas.microsoft.com/office/drawing/2014/main" id="{CE59A12D-BBC5-3848-A556-A75DD6B057E9}"/>
                </a:ext>
              </a:extLst>
            </p:cNvPr>
            <p:cNvGrpSpPr/>
            <p:nvPr/>
          </p:nvGrpSpPr>
          <p:grpSpPr>
            <a:xfrm>
              <a:off x="3787192" y="2683492"/>
              <a:ext cx="711324" cy="1721298"/>
              <a:chOff x="3055733" y="2683492"/>
              <a:chExt cx="711324" cy="1721298"/>
            </a:xfrm>
          </p:grpSpPr>
          <p:sp>
            <p:nvSpPr>
              <p:cNvPr id="71" name="!!C">
                <a:extLst>
                  <a:ext uri="{FF2B5EF4-FFF2-40B4-BE49-F238E27FC236}">
                    <a16:creationId xmlns:a16="http://schemas.microsoft.com/office/drawing/2014/main" id="{358193A2-4201-B049-9159-6504C66166D1}"/>
                  </a:ext>
                </a:extLst>
              </p:cNvPr>
              <p:cNvSpPr/>
              <p:nvPr/>
            </p:nvSpPr>
            <p:spPr>
              <a:xfrm>
                <a:off x="3074257" y="2683492"/>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72" name="Regular Pentagon 71">
                <a:extLst>
                  <a:ext uri="{FF2B5EF4-FFF2-40B4-BE49-F238E27FC236}">
                    <a16:creationId xmlns:a16="http://schemas.microsoft.com/office/drawing/2014/main" id="{CC09B259-A43E-E94B-B114-8C815B01E615}"/>
                  </a:ext>
                </a:extLst>
              </p:cNvPr>
              <p:cNvSpPr/>
              <p:nvPr/>
            </p:nvSpPr>
            <p:spPr>
              <a:xfrm>
                <a:off x="3055733" y="3727337"/>
                <a:ext cx="711324" cy="677453"/>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cxnSp>
            <p:nvCxnSpPr>
              <p:cNvPr id="73" name="Straight Arrow Connector 72">
                <a:extLst>
                  <a:ext uri="{FF2B5EF4-FFF2-40B4-BE49-F238E27FC236}">
                    <a16:creationId xmlns:a16="http://schemas.microsoft.com/office/drawing/2014/main" id="{BF017F96-15A6-CF44-92E7-861434BD77EA}"/>
                  </a:ext>
                </a:extLst>
              </p:cNvPr>
              <p:cNvCxnSpPr>
                <a:cxnSpLocks/>
                <a:stCxn id="71" idx="4"/>
                <a:endCxn id="72" idx="0"/>
              </p:cNvCxnSpPr>
              <p:nvPr/>
            </p:nvCxnSpPr>
            <p:spPr>
              <a:xfrm>
                <a:off x="3411396" y="3357768"/>
                <a:ext cx="0" cy="369568"/>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grpSp>
        <p:cxnSp>
          <p:nvCxnSpPr>
            <p:cNvPr id="69" name="Straight Arrow Connector 68">
              <a:extLst>
                <a:ext uri="{FF2B5EF4-FFF2-40B4-BE49-F238E27FC236}">
                  <a16:creationId xmlns:a16="http://schemas.microsoft.com/office/drawing/2014/main" id="{61191B23-FB38-FD41-A8FD-4A368B2ACA8E}"/>
                </a:ext>
              </a:extLst>
            </p:cNvPr>
            <p:cNvCxnSpPr>
              <a:cxnSpLocks/>
            </p:cNvCxnSpPr>
            <p:nvPr/>
          </p:nvCxnSpPr>
          <p:spPr>
            <a:xfrm>
              <a:off x="4474734" y="3049659"/>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D27E6833-FBD5-5A4A-9F4D-99A254BCACB1}"/>
                </a:ext>
              </a:extLst>
            </p:cNvPr>
            <p:cNvCxnSpPr>
              <a:cxnSpLocks/>
              <a:endCxn id="72" idx="5"/>
            </p:cNvCxnSpPr>
            <p:nvPr/>
          </p:nvCxnSpPr>
          <p:spPr>
            <a:xfrm flipH="1">
              <a:off x="4498515" y="3986100"/>
              <a:ext cx="362736"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grpSp>
      <p:grpSp>
        <p:nvGrpSpPr>
          <p:cNvPr id="74" name="Group 73">
            <a:extLst>
              <a:ext uri="{FF2B5EF4-FFF2-40B4-BE49-F238E27FC236}">
                <a16:creationId xmlns:a16="http://schemas.microsoft.com/office/drawing/2014/main" id="{6BE14D18-27EB-C748-A785-33A2D4331F31}"/>
              </a:ext>
            </a:extLst>
          </p:cNvPr>
          <p:cNvGrpSpPr/>
          <p:nvPr/>
        </p:nvGrpSpPr>
        <p:grpSpPr>
          <a:xfrm>
            <a:off x="6486850" y="3002807"/>
            <a:ext cx="1075439" cy="1721299"/>
            <a:chOff x="3787192" y="2683492"/>
            <a:chExt cx="1075438" cy="1721298"/>
          </a:xfrm>
        </p:grpSpPr>
        <p:grpSp>
          <p:nvGrpSpPr>
            <p:cNvPr id="75" name="Group 74">
              <a:extLst>
                <a:ext uri="{FF2B5EF4-FFF2-40B4-BE49-F238E27FC236}">
                  <a16:creationId xmlns:a16="http://schemas.microsoft.com/office/drawing/2014/main" id="{8D42A52E-3CEB-C846-83B4-F33BD06643D4}"/>
                </a:ext>
              </a:extLst>
            </p:cNvPr>
            <p:cNvGrpSpPr/>
            <p:nvPr/>
          </p:nvGrpSpPr>
          <p:grpSpPr>
            <a:xfrm>
              <a:off x="3787192" y="2683492"/>
              <a:ext cx="711324" cy="1721298"/>
              <a:chOff x="3055733" y="2683492"/>
              <a:chExt cx="711324" cy="1721298"/>
            </a:xfrm>
          </p:grpSpPr>
          <p:sp>
            <p:nvSpPr>
              <p:cNvPr id="78" name="!!C">
                <a:extLst>
                  <a:ext uri="{FF2B5EF4-FFF2-40B4-BE49-F238E27FC236}">
                    <a16:creationId xmlns:a16="http://schemas.microsoft.com/office/drawing/2014/main" id="{742855E2-0464-8E40-9041-B9682B372566}"/>
                  </a:ext>
                </a:extLst>
              </p:cNvPr>
              <p:cNvSpPr/>
              <p:nvPr/>
            </p:nvSpPr>
            <p:spPr>
              <a:xfrm>
                <a:off x="3074257" y="2683492"/>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79" name="Regular Pentagon 78">
                <a:extLst>
                  <a:ext uri="{FF2B5EF4-FFF2-40B4-BE49-F238E27FC236}">
                    <a16:creationId xmlns:a16="http://schemas.microsoft.com/office/drawing/2014/main" id="{B3E62BAC-DEA9-B745-BA68-BD097D687020}"/>
                  </a:ext>
                </a:extLst>
              </p:cNvPr>
              <p:cNvSpPr/>
              <p:nvPr/>
            </p:nvSpPr>
            <p:spPr>
              <a:xfrm>
                <a:off x="3055733" y="3727337"/>
                <a:ext cx="711324" cy="677453"/>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cxnSp>
            <p:nvCxnSpPr>
              <p:cNvPr id="80" name="Straight Arrow Connector 79">
                <a:extLst>
                  <a:ext uri="{FF2B5EF4-FFF2-40B4-BE49-F238E27FC236}">
                    <a16:creationId xmlns:a16="http://schemas.microsoft.com/office/drawing/2014/main" id="{9DAA1CCD-856C-DA42-A25B-48A1A3ED9193}"/>
                  </a:ext>
                </a:extLst>
              </p:cNvPr>
              <p:cNvCxnSpPr>
                <a:cxnSpLocks/>
                <a:stCxn id="78" idx="4"/>
                <a:endCxn id="79" idx="0"/>
              </p:cNvCxnSpPr>
              <p:nvPr/>
            </p:nvCxnSpPr>
            <p:spPr>
              <a:xfrm>
                <a:off x="3411396" y="3357768"/>
                <a:ext cx="0" cy="369568"/>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grpSp>
        <p:cxnSp>
          <p:nvCxnSpPr>
            <p:cNvPr id="76" name="Straight Arrow Connector 75">
              <a:extLst>
                <a:ext uri="{FF2B5EF4-FFF2-40B4-BE49-F238E27FC236}">
                  <a16:creationId xmlns:a16="http://schemas.microsoft.com/office/drawing/2014/main" id="{A3336E73-A623-4A46-85D2-13D01D1384A5}"/>
                </a:ext>
              </a:extLst>
            </p:cNvPr>
            <p:cNvCxnSpPr>
              <a:cxnSpLocks/>
            </p:cNvCxnSpPr>
            <p:nvPr/>
          </p:nvCxnSpPr>
          <p:spPr>
            <a:xfrm>
              <a:off x="4474734" y="3049659"/>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77" name="Straight Arrow Connector 76">
              <a:extLst>
                <a:ext uri="{FF2B5EF4-FFF2-40B4-BE49-F238E27FC236}">
                  <a16:creationId xmlns:a16="http://schemas.microsoft.com/office/drawing/2014/main" id="{9689FC7B-8DF1-3349-A788-45CC443BF9F1}"/>
                </a:ext>
              </a:extLst>
            </p:cNvPr>
            <p:cNvCxnSpPr>
              <a:cxnSpLocks/>
              <a:endCxn id="79" idx="5"/>
            </p:cNvCxnSpPr>
            <p:nvPr/>
          </p:nvCxnSpPr>
          <p:spPr>
            <a:xfrm flipH="1">
              <a:off x="4498515" y="3986100"/>
              <a:ext cx="362736"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grpSp>
      <p:grpSp>
        <p:nvGrpSpPr>
          <p:cNvPr id="81" name="Group 80">
            <a:extLst>
              <a:ext uri="{FF2B5EF4-FFF2-40B4-BE49-F238E27FC236}">
                <a16:creationId xmlns:a16="http://schemas.microsoft.com/office/drawing/2014/main" id="{B596E5BD-DD92-9A47-A821-48A7272CE8D2}"/>
              </a:ext>
            </a:extLst>
          </p:cNvPr>
          <p:cNvGrpSpPr/>
          <p:nvPr/>
        </p:nvGrpSpPr>
        <p:grpSpPr>
          <a:xfrm>
            <a:off x="7575422" y="3002807"/>
            <a:ext cx="1075439" cy="1721299"/>
            <a:chOff x="3787192" y="2683492"/>
            <a:chExt cx="1075438" cy="1721298"/>
          </a:xfrm>
        </p:grpSpPr>
        <p:grpSp>
          <p:nvGrpSpPr>
            <p:cNvPr id="82" name="Group 81">
              <a:extLst>
                <a:ext uri="{FF2B5EF4-FFF2-40B4-BE49-F238E27FC236}">
                  <a16:creationId xmlns:a16="http://schemas.microsoft.com/office/drawing/2014/main" id="{C58D30C4-EB33-0C43-85B6-DE117B344D2E}"/>
                </a:ext>
              </a:extLst>
            </p:cNvPr>
            <p:cNvGrpSpPr/>
            <p:nvPr/>
          </p:nvGrpSpPr>
          <p:grpSpPr>
            <a:xfrm>
              <a:off x="3787192" y="2683492"/>
              <a:ext cx="711324" cy="1721298"/>
              <a:chOff x="3055733" y="2683492"/>
              <a:chExt cx="711324" cy="1721298"/>
            </a:xfrm>
          </p:grpSpPr>
          <p:sp>
            <p:nvSpPr>
              <p:cNvPr id="85" name="!!C">
                <a:extLst>
                  <a:ext uri="{FF2B5EF4-FFF2-40B4-BE49-F238E27FC236}">
                    <a16:creationId xmlns:a16="http://schemas.microsoft.com/office/drawing/2014/main" id="{632DD2CB-1B9A-0440-AF16-A5D39FD53760}"/>
                  </a:ext>
                </a:extLst>
              </p:cNvPr>
              <p:cNvSpPr/>
              <p:nvPr/>
            </p:nvSpPr>
            <p:spPr>
              <a:xfrm>
                <a:off x="3074257" y="2683492"/>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r>
                  <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sp>
            <p:nvSpPr>
              <p:cNvPr id="86" name="Regular Pentagon 85">
                <a:extLst>
                  <a:ext uri="{FF2B5EF4-FFF2-40B4-BE49-F238E27FC236}">
                    <a16:creationId xmlns:a16="http://schemas.microsoft.com/office/drawing/2014/main" id="{B66CD077-1DFA-B240-B2D8-E0AD68630B81}"/>
                  </a:ext>
                </a:extLst>
              </p:cNvPr>
              <p:cNvSpPr/>
              <p:nvPr/>
            </p:nvSpPr>
            <p:spPr>
              <a:xfrm>
                <a:off x="3055733" y="3727337"/>
                <a:ext cx="711324" cy="677453"/>
              </a:xfrm>
              <a:prstGeom prst="pentagon">
                <a:avLst/>
              </a:prstGeom>
              <a:ln>
                <a:solidFill>
                  <a:srgbClr val="54A968"/>
                </a:solidFill>
              </a:ln>
            </p:spPr>
            <p:style>
              <a:lnRef idx="2">
                <a:schemeClr val="accent6">
                  <a:shade val="50000"/>
                </a:schemeClr>
              </a:lnRef>
              <a:fillRef idx="1">
                <a:schemeClr val="accent6"/>
              </a:fillRef>
              <a:effectRef idx="0">
                <a:schemeClr val="accent6"/>
              </a:effectRef>
              <a:fontRef idx="minor">
                <a:schemeClr val="lt1"/>
              </a:fontRef>
            </p:style>
            <p:txBody>
              <a:bodyPr lIns="0" rIns="0" rtlCol="0" anchor="ctr"/>
              <a:lstStyle/>
              <a:p>
                <a:pPr algn="ctr" defTabSz="914377">
                  <a:defRPr/>
                </a:pPr>
                <a:r>
                  <a:rPr lang="en-US" sz="1600" b="1">
                    <a:solidFill>
                      <a:prstClr val="white"/>
                    </a:solidFill>
                    <a:latin typeface="Helvetica Neue" panose="02000503000000020004" pitchFamily="2" charset="0"/>
                    <a:ea typeface="Helvetica Neue" panose="02000503000000020004" pitchFamily="2" charset="0"/>
                    <a:cs typeface="Helvetica Neue" panose="02000503000000020004" pitchFamily="2" charset="0"/>
                  </a:rPr>
                  <a:t>∇C</a:t>
                </a:r>
              </a:p>
            </p:txBody>
          </p:sp>
          <p:cxnSp>
            <p:nvCxnSpPr>
              <p:cNvPr id="87" name="Straight Arrow Connector 86">
                <a:extLst>
                  <a:ext uri="{FF2B5EF4-FFF2-40B4-BE49-F238E27FC236}">
                    <a16:creationId xmlns:a16="http://schemas.microsoft.com/office/drawing/2014/main" id="{6522DA08-FF8F-ED43-8282-AE5E0B178D8B}"/>
                  </a:ext>
                </a:extLst>
              </p:cNvPr>
              <p:cNvCxnSpPr>
                <a:cxnSpLocks/>
                <a:stCxn id="85" idx="4"/>
                <a:endCxn id="86" idx="0"/>
              </p:cNvCxnSpPr>
              <p:nvPr/>
            </p:nvCxnSpPr>
            <p:spPr>
              <a:xfrm>
                <a:off x="3411396" y="3357768"/>
                <a:ext cx="0" cy="369568"/>
              </a:xfrm>
              <a:prstGeom prst="straightConnector1">
                <a:avLst/>
              </a:prstGeom>
              <a:ln w="57150">
                <a:solidFill>
                  <a:srgbClr val="7030A0"/>
                </a:solidFill>
                <a:tailEnd type="triangle"/>
              </a:ln>
            </p:spPr>
            <p:style>
              <a:lnRef idx="1">
                <a:schemeClr val="accent1"/>
              </a:lnRef>
              <a:fillRef idx="0">
                <a:schemeClr val="accent1"/>
              </a:fillRef>
              <a:effectRef idx="1">
                <a:schemeClr val="accent1"/>
              </a:effectRef>
              <a:fontRef idx="minor">
                <a:schemeClr val="tx1"/>
              </a:fontRef>
            </p:style>
          </p:cxnSp>
        </p:grpSp>
        <p:cxnSp>
          <p:nvCxnSpPr>
            <p:cNvPr id="83" name="Straight Arrow Connector 82">
              <a:extLst>
                <a:ext uri="{FF2B5EF4-FFF2-40B4-BE49-F238E27FC236}">
                  <a16:creationId xmlns:a16="http://schemas.microsoft.com/office/drawing/2014/main" id="{8A812561-C05A-C24C-8FC9-1DD9EFD62B3D}"/>
                </a:ext>
              </a:extLst>
            </p:cNvPr>
            <p:cNvCxnSpPr>
              <a:cxnSpLocks/>
            </p:cNvCxnSpPr>
            <p:nvPr/>
          </p:nvCxnSpPr>
          <p:spPr>
            <a:xfrm>
              <a:off x="4474734" y="3049659"/>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84" name="Straight Arrow Connector 83">
              <a:extLst>
                <a:ext uri="{FF2B5EF4-FFF2-40B4-BE49-F238E27FC236}">
                  <a16:creationId xmlns:a16="http://schemas.microsoft.com/office/drawing/2014/main" id="{84BCAEBB-5355-6C43-96B7-4E9B4C4BB533}"/>
                </a:ext>
              </a:extLst>
            </p:cNvPr>
            <p:cNvCxnSpPr>
              <a:cxnSpLocks/>
              <a:endCxn id="86" idx="5"/>
            </p:cNvCxnSpPr>
            <p:nvPr/>
          </p:nvCxnSpPr>
          <p:spPr>
            <a:xfrm flipH="1">
              <a:off x="4498515" y="3986100"/>
              <a:ext cx="362736" cy="0"/>
            </a:xfrm>
            <a:prstGeom prst="straightConnector1">
              <a:avLst/>
            </a:prstGeom>
            <a:ln w="57150">
              <a:solidFill>
                <a:srgbClr val="54A968"/>
              </a:solidFill>
              <a:tailEnd type="triangle"/>
            </a:ln>
          </p:spPr>
          <p:style>
            <a:lnRef idx="1">
              <a:schemeClr val="accent1"/>
            </a:lnRef>
            <a:fillRef idx="0">
              <a:schemeClr val="accent1"/>
            </a:fillRef>
            <a:effectRef idx="1">
              <a:schemeClr val="accent1"/>
            </a:effectRef>
            <a:fontRef idx="minor">
              <a:schemeClr val="tx1"/>
            </a:fontRef>
          </p:style>
        </p:cxnSp>
      </p:grpSp>
      <p:sp>
        <p:nvSpPr>
          <p:cNvPr id="36" name="Rectangle 35">
            <a:extLst>
              <a:ext uri="{FF2B5EF4-FFF2-40B4-BE49-F238E27FC236}">
                <a16:creationId xmlns:a16="http://schemas.microsoft.com/office/drawing/2014/main" id="{4B0C19B6-129F-434E-9BDB-022F5AE67957}"/>
              </a:ext>
            </a:extLst>
          </p:cNvPr>
          <p:cNvSpPr/>
          <p:nvPr/>
        </p:nvSpPr>
        <p:spPr>
          <a:xfrm>
            <a:off x="485702" y="617445"/>
            <a:ext cx="8658781" cy="584775"/>
          </a:xfrm>
          <a:prstGeom prst="rect">
            <a:avLst/>
          </a:prstGeom>
        </p:spPr>
        <p:txBody>
          <a:bodyPr wrap="none">
            <a:spAutoFit/>
          </a:bodyPr>
          <a:lstStyle/>
          <a:p>
            <a:pPr defTabSz="914377">
              <a:defRPr/>
            </a:pPr>
            <a:r>
              <a:rPr lang="en-US" sz="3200" b="1">
                <a:solidFill>
                  <a:prstClr val="black"/>
                </a:solidFill>
                <a:latin typeface="Helvetica Neue" panose="02000503000000020004" pitchFamily="2" charset="0"/>
                <a:ea typeface="Helvetica Neue" panose="02000503000000020004" pitchFamily="2" charset="0"/>
                <a:cs typeface="Helvetica Neue" panose="02000503000000020004" pitchFamily="2" charset="0"/>
              </a:rPr>
              <a:t>How to choose which layers to recompute?</a:t>
            </a:r>
            <a:endParaRPr lang="en-US" sz="3200">
              <a:solidFill>
                <a:prstClr val="black"/>
              </a:solidFill>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364358024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36B6AC5-55FA-0549-A925-CBFCFAF90963}"/>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56</a:t>
            </a:fld>
            <a:endParaRPr lang="en-US" kern="1200">
              <a:solidFill>
                <a:prstClr val="black">
                  <a:lumMod val="50000"/>
                  <a:lumOff val="50000"/>
                </a:prstClr>
              </a:solidFill>
            </a:endParaRPr>
          </a:p>
        </p:txBody>
      </p:sp>
      <p:cxnSp>
        <p:nvCxnSpPr>
          <p:cNvPr id="112" name="Straight Arrow Connector 111">
            <a:extLst>
              <a:ext uri="{FF2B5EF4-FFF2-40B4-BE49-F238E27FC236}">
                <a16:creationId xmlns:a16="http://schemas.microsoft.com/office/drawing/2014/main" id="{B6F25BF5-A560-AD40-B0E8-69C89AB11E93}"/>
              </a:ext>
            </a:extLst>
          </p:cNvPr>
          <p:cNvCxnSpPr>
            <a:stCxn id="121" idx="6"/>
            <a:endCxn id="120" idx="2"/>
          </p:cNvCxnSpPr>
          <p:nvPr/>
        </p:nvCxnSpPr>
        <p:spPr>
          <a:xfrm>
            <a:off x="1801476" y="334040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3" name="Straight Arrow Connector 112">
            <a:extLst>
              <a:ext uri="{FF2B5EF4-FFF2-40B4-BE49-F238E27FC236}">
                <a16:creationId xmlns:a16="http://schemas.microsoft.com/office/drawing/2014/main" id="{6E651ACD-CA71-6D4C-8740-B10509464796}"/>
              </a:ext>
            </a:extLst>
          </p:cNvPr>
          <p:cNvCxnSpPr>
            <a:cxnSpLocks/>
            <a:stCxn id="120" idx="6"/>
            <a:endCxn id="119" idx="2"/>
          </p:cNvCxnSpPr>
          <p:nvPr/>
        </p:nvCxnSpPr>
        <p:spPr>
          <a:xfrm>
            <a:off x="2863648" y="334040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4" name="Straight Arrow Connector 113">
            <a:extLst>
              <a:ext uri="{FF2B5EF4-FFF2-40B4-BE49-F238E27FC236}">
                <a16:creationId xmlns:a16="http://schemas.microsoft.com/office/drawing/2014/main" id="{84616893-5A34-6047-8DB1-1AECAB6ED089}"/>
              </a:ext>
            </a:extLst>
          </p:cNvPr>
          <p:cNvCxnSpPr>
            <a:cxnSpLocks/>
            <a:stCxn id="118" idx="6"/>
            <a:endCxn id="117" idx="2"/>
          </p:cNvCxnSpPr>
          <p:nvPr/>
        </p:nvCxnSpPr>
        <p:spPr>
          <a:xfrm>
            <a:off x="9338282" y="3340401"/>
            <a:ext cx="387895"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5" name="Straight Arrow Connector 114">
            <a:extLst>
              <a:ext uri="{FF2B5EF4-FFF2-40B4-BE49-F238E27FC236}">
                <a16:creationId xmlns:a16="http://schemas.microsoft.com/office/drawing/2014/main" id="{4AFE8119-490A-F849-AB22-8DAF6479D401}"/>
              </a:ext>
            </a:extLst>
          </p:cNvPr>
          <p:cNvCxnSpPr>
            <a:cxnSpLocks/>
            <a:endCxn id="121" idx="2"/>
          </p:cNvCxnSpPr>
          <p:nvPr/>
        </p:nvCxnSpPr>
        <p:spPr>
          <a:xfrm>
            <a:off x="694973" y="3340403"/>
            <a:ext cx="432228"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16" name="TextBox 115">
            <a:extLst>
              <a:ext uri="{FF2B5EF4-FFF2-40B4-BE49-F238E27FC236}">
                <a16:creationId xmlns:a16="http://schemas.microsoft.com/office/drawing/2014/main" id="{293AFF45-BA28-AF4A-8D95-142D7C006F56}"/>
              </a:ext>
            </a:extLst>
          </p:cNvPr>
          <p:cNvSpPr txBox="1"/>
          <p:nvPr/>
        </p:nvSpPr>
        <p:spPr>
          <a:xfrm>
            <a:off x="10841148" y="3173333"/>
            <a:ext cx="622286" cy="307777"/>
          </a:xfrm>
          <a:prstGeom prst="rect">
            <a:avLst/>
          </a:prstGeom>
        </p:spPr>
        <p:txBody>
          <a:bodyPr wrap="none" rtlCol="0">
            <a:spAutoFit/>
          </a:bodyPr>
          <a:lstStyle/>
          <a:p>
            <a:pPr defTabSz="914377">
              <a:defRPr/>
            </a:pPr>
            <a:r>
              <a:rPr lang="en-US" sz="1400">
                <a:solidFill>
                  <a:prstClr val="white">
                    <a:lumMod val="65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sp>
        <p:nvSpPr>
          <p:cNvPr id="117" name="!!E">
            <a:extLst>
              <a:ext uri="{FF2B5EF4-FFF2-40B4-BE49-F238E27FC236}">
                <a16:creationId xmlns:a16="http://schemas.microsoft.com/office/drawing/2014/main" id="{FCB7379C-29BA-2742-BFD6-4DCCAF70B44B}"/>
              </a:ext>
            </a:extLst>
          </p:cNvPr>
          <p:cNvSpPr/>
          <p:nvPr/>
        </p:nvSpPr>
        <p:spPr>
          <a:xfrm>
            <a:off x="9726177"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8" name="!!D">
            <a:extLst>
              <a:ext uri="{FF2B5EF4-FFF2-40B4-BE49-F238E27FC236}">
                <a16:creationId xmlns:a16="http://schemas.microsoft.com/office/drawing/2014/main" id="{5CBF57D0-F5CA-2948-8F4D-6114062B79C3}"/>
              </a:ext>
            </a:extLst>
          </p:cNvPr>
          <p:cNvSpPr/>
          <p:nvPr/>
        </p:nvSpPr>
        <p:spPr>
          <a:xfrm>
            <a:off x="8664006"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9" name="!!C">
            <a:extLst>
              <a:ext uri="{FF2B5EF4-FFF2-40B4-BE49-F238E27FC236}">
                <a16:creationId xmlns:a16="http://schemas.microsoft.com/office/drawing/2014/main" id="{4447AD6B-268E-5649-9F47-E52DB410A9D2}"/>
              </a:ext>
            </a:extLst>
          </p:cNvPr>
          <p:cNvSpPr/>
          <p:nvPr/>
        </p:nvSpPr>
        <p:spPr>
          <a:xfrm>
            <a:off x="3251545"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20" name="!!B">
            <a:extLst>
              <a:ext uri="{FF2B5EF4-FFF2-40B4-BE49-F238E27FC236}">
                <a16:creationId xmlns:a16="http://schemas.microsoft.com/office/drawing/2014/main" id="{CAA74174-1363-6B49-8AFA-177E2C3001E7}"/>
              </a:ext>
            </a:extLst>
          </p:cNvPr>
          <p:cNvSpPr/>
          <p:nvPr/>
        </p:nvSpPr>
        <p:spPr>
          <a:xfrm>
            <a:off x="2189373"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21" name="Oval 120">
            <a:extLst>
              <a:ext uri="{FF2B5EF4-FFF2-40B4-BE49-F238E27FC236}">
                <a16:creationId xmlns:a16="http://schemas.microsoft.com/office/drawing/2014/main" id="{F001D7D7-F42D-014C-AFE9-5BF18C58F77B}"/>
              </a:ext>
            </a:extLst>
          </p:cNvPr>
          <p:cNvSpPr/>
          <p:nvPr/>
        </p:nvSpPr>
        <p:spPr>
          <a:xfrm>
            <a:off x="1127201"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23" name="Straight Arrow Connector 122">
            <a:extLst>
              <a:ext uri="{FF2B5EF4-FFF2-40B4-BE49-F238E27FC236}">
                <a16:creationId xmlns:a16="http://schemas.microsoft.com/office/drawing/2014/main" id="{B01AB7FB-EAE3-5C40-A8F4-01A6F1DB2DEA}"/>
              </a:ext>
            </a:extLst>
          </p:cNvPr>
          <p:cNvCxnSpPr>
            <a:cxnSpLocks/>
          </p:cNvCxnSpPr>
          <p:nvPr/>
        </p:nvCxnSpPr>
        <p:spPr>
          <a:xfrm>
            <a:off x="3952220" y="3354915"/>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24" name="!!C">
            <a:extLst>
              <a:ext uri="{FF2B5EF4-FFF2-40B4-BE49-F238E27FC236}">
                <a16:creationId xmlns:a16="http://schemas.microsoft.com/office/drawing/2014/main" id="{262D7105-6D22-F644-BFE3-F5C0E661EFD0}"/>
              </a:ext>
            </a:extLst>
          </p:cNvPr>
          <p:cNvSpPr/>
          <p:nvPr/>
        </p:nvSpPr>
        <p:spPr>
          <a:xfrm>
            <a:off x="4313717"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25" name="Straight Arrow Connector 124">
            <a:extLst>
              <a:ext uri="{FF2B5EF4-FFF2-40B4-BE49-F238E27FC236}">
                <a16:creationId xmlns:a16="http://schemas.microsoft.com/office/drawing/2014/main" id="{0899B35C-05E5-FE49-B472-91954677D172}"/>
              </a:ext>
            </a:extLst>
          </p:cNvPr>
          <p:cNvCxnSpPr>
            <a:cxnSpLocks/>
          </p:cNvCxnSpPr>
          <p:nvPr/>
        </p:nvCxnSpPr>
        <p:spPr>
          <a:xfrm>
            <a:off x="4982735" y="336943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26" name="!!C">
            <a:extLst>
              <a:ext uri="{FF2B5EF4-FFF2-40B4-BE49-F238E27FC236}">
                <a16:creationId xmlns:a16="http://schemas.microsoft.com/office/drawing/2014/main" id="{1D06DCE0-D5A7-BF4E-9F5A-6096342648C5}"/>
              </a:ext>
            </a:extLst>
          </p:cNvPr>
          <p:cNvSpPr/>
          <p:nvPr/>
        </p:nvSpPr>
        <p:spPr>
          <a:xfrm>
            <a:off x="5387775"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27" name="Straight Arrow Connector 126">
            <a:extLst>
              <a:ext uri="{FF2B5EF4-FFF2-40B4-BE49-F238E27FC236}">
                <a16:creationId xmlns:a16="http://schemas.microsoft.com/office/drawing/2014/main" id="{1A82CD59-CACE-4446-B4E5-12BF6FD9662C}"/>
              </a:ext>
            </a:extLst>
          </p:cNvPr>
          <p:cNvCxnSpPr>
            <a:cxnSpLocks/>
          </p:cNvCxnSpPr>
          <p:nvPr/>
        </p:nvCxnSpPr>
        <p:spPr>
          <a:xfrm>
            <a:off x="6056792" y="336943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28" name="!!C">
            <a:extLst>
              <a:ext uri="{FF2B5EF4-FFF2-40B4-BE49-F238E27FC236}">
                <a16:creationId xmlns:a16="http://schemas.microsoft.com/office/drawing/2014/main" id="{4B3139D2-8EAE-DB4A-8F6A-55572F998924}"/>
              </a:ext>
            </a:extLst>
          </p:cNvPr>
          <p:cNvSpPr/>
          <p:nvPr/>
        </p:nvSpPr>
        <p:spPr>
          <a:xfrm>
            <a:off x="6505375"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29" name="Straight Arrow Connector 128">
            <a:extLst>
              <a:ext uri="{FF2B5EF4-FFF2-40B4-BE49-F238E27FC236}">
                <a16:creationId xmlns:a16="http://schemas.microsoft.com/office/drawing/2014/main" id="{A60FC798-BB25-A64D-AC64-4805C299C4D0}"/>
              </a:ext>
            </a:extLst>
          </p:cNvPr>
          <p:cNvCxnSpPr>
            <a:cxnSpLocks/>
          </p:cNvCxnSpPr>
          <p:nvPr/>
        </p:nvCxnSpPr>
        <p:spPr>
          <a:xfrm>
            <a:off x="7174392" y="336943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30" name="!!C">
            <a:extLst>
              <a:ext uri="{FF2B5EF4-FFF2-40B4-BE49-F238E27FC236}">
                <a16:creationId xmlns:a16="http://schemas.microsoft.com/office/drawing/2014/main" id="{F43BCA83-5BA3-D448-B962-E27572E59C83}"/>
              </a:ext>
            </a:extLst>
          </p:cNvPr>
          <p:cNvSpPr/>
          <p:nvPr/>
        </p:nvSpPr>
        <p:spPr>
          <a:xfrm>
            <a:off x="7593946"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31" name="Straight Arrow Connector 130">
            <a:extLst>
              <a:ext uri="{FF2B5EF4-FFF2-40B4-BE49-F238E27FC236}">
                <a16:creationId xmlns:a16="http://schemas.microsoft.com/office/drawing/2014/main" id="{BB96BAEC-7C54-B74C-B08A-C805E0643BDF}"/>
              </a:ext>
            </a:extLst>
          </p:cNvPr>
          <p:cNvCxnSpPr>
            <a:cxnSpLocks/>
          </p:cNvCxnSpPr>
          <p:nvPr/>
        </p:nvCxnSpPr>
        <p:spPr>
          <a:xfrm>
            <a:off x="8262963" y="336943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32" name="Straight Arrow Connector 131">
            <a:extLst>
              <a:ext uri="{FF2B5EF4-FFF2-40B4-BE49-F238E27FC236}">
                <a16:creationId xmlns:a16="http://schemas.microsoft.com/office/drawing/2014/main" id="{9DC40AE0-D223-5A4F-B076-7DEC8A51B41E}"/>
              </a:ext>
            </a:extLst>
          </p:cNvPr>
          <p:cNvCxnSpPr>
            <a:cxnSpLocks/>
          </p:cNvCxnSpPr>
          <p:nvPr/>
        </p:nvCxnSpPr>
        <p:spPr>
          <a:xfrm>
            <a:off x="10426854" y="3340401"/>
            <a:ext cx="387895"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51" name="TextBox 150">
            <a:extLst>
              <a:ext uri="{FF2B5EF4-FFF2-40B4-BE49-F238E27FC236}">
                <a16:creationId xmlns:a16="http://schemas.microsoft.com/office/drawing/2014/main" id="{39E2B18C-3541-B64A-B791-398BEB3379CA}"/>
              </a:ext>
            </a:extLst>
          </p:cNvPr>
          <p:cNvSpPr txBox="1"/>
          <p:nvPr/>
        </p:nvSpPr>
        <p:spPr>
          <a:xfrm>
            <a:off x="1210348" y="2492952"/>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p:sp>
        <p:nvSpPr>
          <p:cNvPr id="152" name="Rectangle 151">
            <a:extLst>
              <a:ext uri="{FF2B5EF4-FFF2-40B4-BE49-F238E27FC236}">
                <a16:creationId xmlns:a16="http://schemas.microsoft.com/office/drawing/2014/main" id="{084F85E1-E321-4E4F-8442-AE517C06591E}"/>
              </a:ext>
            </a:extLst>
          </p:cNvPr>
          <p:cNvSpPr/>
          <p:nvPr/>
        </p:nvSpPr>
        <p:spPr>
          <a:xfrm>
            <a:off x="485702" y="617445"/>
            <a:ext cx="8658781" cy="584775"/>
          </a:xfrm>
          <a:prstGeom prst="rect">
            <a:avLst/>
          </a:prstGeom>
        </p:spPr>
        <p:txBody>
          <a:bodyPr wrap="none">
            <a:spAutoFit/>
          </a:bodyPr>
          <a:lstStyle/>
          <a:p>
            <a:pPr defTabSz="914377">
              <a:defRPr/>
            </a:pPr>
            <a:r>
              <a:rPr lang="en-US" sz="3200" b="1">
                <a:solidFill>
                  <a:prstClr val="black"/>
                </a:solidFill>
                <a:latin typeface="Helvetica Neue" panose="02000503000000020004" pitchFamily="2" charset="0"/>
                <a:ea typeface="Helvetica Neue" panose="02000503000000020004" pitchFamily="2" charset="0"/>
                <a:cs typeface="Helvetica Neue" panose="02000503000000020004" pitchFamily="2" charset="0"/>
              </a:rPr>
              <a:t>How to choose which layers to recompute?</a:t>
            </a:r>
            <a:endParaRPr lang="en-US" sz="3200">
              <a:solidFill>
                <a:prstClr val="black"/>
              </a:solidFill>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17681085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36B6AC5-55FA-0549-A925-CBFCFAF90963}"/>
              </a:ext>
            </a:extLst>
          </p:cNvPr>
          <p:cNvSpPr>
            <a:spLocks noGrp="1"/>
          </p:cNvSpPr>
          <p:nvPr>
            <p:ph type="sldNum" sz="quarter" idx="12"/>
          </p:nvPr>
        </p:nvSpPr>
        <p:spPr/>
        <p:txBody>
          <a:bodyPr/>
          <a:lstStyle/>
          <a:p>
            <a:pPr defTabSz="914377">
              <a:defRPr/>
            </a:pPr>
            <a:fld id="{5C21FAA9-B8A2-DE42-8B6F-6CA326C19E94}" type="slidenum">
              <a:rPr lang="en-US" kern="1200">
                <a:solidFill>
                  <a:prstClr val="black">
                    <a:lumMod val="50000"/>
                    <a:lumOff val="50000"/>
                  </a:prstClr>
                </a:solidFill>
              </a:rPr>
              <a:pPr defTabSz="914377">
                <a:defRPr/>
              </a:pPr>
              <a:t>57</a:t>
            </a:fld>
            <a:endParaRPr lang="en-US" kern="1200">
              <a:solidFill>
                <a:prstClr val="black">
                  <a:lumMod val="50000"/>
                  <a:lumOff val="50000"/>
                </a:prstClr>
              </a:solidFill>
            </a:endParaRPr>
          </a:p>
        </p:txBody>
      </p:sp>
      <p:cxnSp>
        <p:nvCxnSpPr>
          <p:cNvPr id="112" name="Straight Arrow Connector 111">
            <a:extLst>
              <a:ext uri="{FF2B5EF4-FFF2-40B4-BE49-F238E27FC236}">
                <a16:creationId xmlns:a16="http://schemas.microsoft.com/office/drawing/2014/main" id="{B6F25BF5-A560-AD40-B0E8-69C89AB11E93}"/>
              </a:ext>
            </a:extLst>
          </p:cNvPr>
          <p:cNvCxnSpPr>
            <a:stCxn id="121" idx="6"/>
            <a:endCxn id="120" idx="2"/>
          </p:cNvCxnSpPr>
          <p:nvPr/>
        </p:nvCxnSpPr>
        <p:spPr>
          <a:xfrm>
            <a:off x="1801476" y="334040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3" name="Straight Arrow Connector 112">
            <a:extLst>
              <a:ext uri="{FF2B5EF4-FFF2-40B4-BE49-F238E27FC236}">
                <a16:creationId xmlns:a16="http://schemas.microsoft.com/office/drawing/2014/main" id="{6E651ACD-CA71-6D4C-8740-B10509464796}"/>
              </a:ext>
            </a:extLst>
          </p:cNvPr>
          <p:cNvCxnSpPr>
            <a:cxnSpLocks/>
            <a:stCxn id="120" idx="6"/>
            <a:endCxn id="119" idx="2"/>
          </p:cNvCxnSpPr>
          <p:nvPr/>
        </p:nvCxnSpPr>
        <p:spPr>
          <a:xfrm>
            <a:off x="2863648" y="334040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4" name="Straight Arrow Connector 113">
            <a:extLst>
              <a:ext uri="{FF2B5EF4-FFF2-40B4-BE49-F238E27FC236}">
                <a16:creationId xmlns:a16="http://schemas.microsoft.com/office/drawing/2014/main" id="{84616893-5A34-6047-8DB1-1AECAB6ED089}"/>
              </a:ext>
            </a:extLst>
          </p:cNvPr>
          <p:cNvCxnSpPr>
            <a:cxnSpLocks/>
            <a:stCxn id="118" idx="6"/>
            <a:endCxn id="117" idx="2"/>
          </p:cNvCxnSpPr>
          <p:nvPr/>
        </p:nvCxnSpPr>
        <p:spPr>
          <a:xfrm>
            <a:off x="9338282" y="3340401"/>
            <a:ext cx="387895"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15" name="Straight Arrow Connector 114">
            <a:extLst>
              <a:ext uri="{FF2B5EF4-FFF2-40B4-BE49-F238E27FC236}">
                <a16:creationId xmlns:a16="http://schemas.microsoft.com/office/drawing/2014/main" id="{4AFE8119-490A-F849-AB22-8DAF6479D401}"/>
              </a:ext>
            </a:extLst>
          </p:cNvPr>
          <p:cNvCxnSpPr>
            <a:cxnSpLocks/>
            <a:endCxn id="121" idx="2"/>
          </p:cNvCxnSpPr>
          <p:nvPr/>
        </p:nvCxnSpPr>
        <p:spPr>
          <a:xfrm>
            <a:off x="694973" y="3340403"/>
            <a:ext cx="432228"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16" name="TextBox 115">
            <a:extLst>
              <a:ext uri="{FF2B5EF4-FFF2-40B4-BE49-F238E27FC236}">
                <a16:creationId xmlns:a16="http://schemas.microsoft.com/office/drawing/2014/main" id="{293AFF45-BA28-AF4A-8D95-142D7C006F56}"/>
              </a:ext>
            </a:extLst>
          </p:cNvPr>
          <p:cNvSpPr txBox="1"/>
          <p:nvPr/>
        </p:nvSpPr>
        <p:spPr>
          <a:xfrm>
            <a:off x="10841148" y="3173333"/>
            <a:ext cx="622286" cy="307777"/>
          </a:xfrm>
          <a:prstGeom prst="rect">
            <a:avLst/>
          </a:prstGeom>
        </p:spPr>
        <p:txBody>
          <a:bodyPr wrap="none" rtlCol="0">
            <a:spAutoFit/>
          </a:bodyPr>
          <a:lstStyle/>
          <a:p>
            <a:pPr defTabSz="914377">
              <a:defRPr/>
            </a:pPr>
            <a:r>
              <a:rPr lang="en-US" sz="1400">
                <a:solidFill>
                  <a:prstClr val="white">
                    <a:lumMod val="65000"/>
                  </a:prstClr>
                </a:solidFill>
                <a:latin typeface="Helvetica Neue" panose="02000503000000020004" pitchFamily="2" charset="0"/>
                <a:ea typeface="Helvetica Neue" panose="02000503000000020004" pitchFamily="2" charset="0"/>
                <a:cs typeface="Helvetica Neue" panose="02000503000000020004" pitchFamily="2" charset="0"/>
              </a:rPr>
              <a:t>Label</a:t>
            </a:r>
          </a:p>
        </p:txBody>
      </p:sp>
      <p:sp>
        <p:nvSpPr>
          <p:cNvPr id="117" name="!!E">
            <a:extLst>
              <a:ext uri="{FF2B5EF4-FFF2-40B4-BE49-F238E27FC236}">
                <a16:creationId xmlns:a16="http://schemas.microsoft.com/office/drawing/2014/main" id="{FCB7379C-29BA-2742-BFD6-4DCCAF70B44B}"/>
              </a:ext>
            </a:extLst>
          </p:cNvPr>
          <p:cNvSpPr/>
          <p:nvPr/>
        </p:nvSpPr>
        <p:spPr>
          <a:xfrm>
            <a:off x="9726177"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8" name="!!D">
            <a:extLst>
              <a:ext uri="{FF2B5EF4-FFF2-40B4-BE49-F238E27FC236}">
                <a16:creationId xmlns:a16="http://schemas.microsoft.com/office/drawing/2014/main" id="{5CBF57D0-F5CA-2948-8F4D-6114062B79C3}"/>
              </a:ext>
            </a:extLst>
          </p:cNvPr>
          <p:cNvSpPr/>
          <p:nvPr/>
        </p:nvSpPr>
        <p:spPr>
          <a:xfrm>
            <a:off x="8664006"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9" name="!!C">
            <a:extLst>
              <a:ext uri="{FF2B5EF4-FFF2-40B4-BE49-F238E27FC236}">
                <a16:creationId xmlns:a16="http://schemas.microsoft.com/office/drawing/2014/main" id="{4447AD6B-268E-5649-9F47-E52DB410A9D2}"/>
              </a:ext>
            </a:extLst>
          </p:cNvPr>
          <p:cNvSpPr/>
          <p:nvPr/>
        </p:nvSpPr>
        <p:spPr>
          <a:xfrm>
            <a:off x="3251545"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20" name="!!B">
            <a:extLst>
              <a:ext uri="{FF2B5EF4-FFF2-40B4-BE49-F238E27FC236}">
                <a16:creationId xmlns:a16="http://schemas.microsoft.com/office/drawing/2014/main" id="{CAA74174-1363-6B49-8AFA-177E2C3001E7}"/>
              </a:ext>
            </a:extLst>
          </p:cNvPr>
          <p:cNvSpPr/>
          <p:nvPr/>
        </p:nvSpPr>
        <p:spPr>
          <a:xfrm>
            <a:off x="2189373"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21" name="Oval 120">
            <a:extLst>
              <a:ext uri="{FF2B5EF4-FFF2-40B4-BE49-F238E27FC236}">
                <a16:creationId xmlns:a16="http://schemas.microsoft.com/office/drawing/2014/main" id="{F001D7D7-F42D-014C-AFE9-5BF18C58F77B}"/>
              </a:ext>
            </a:extLst>
          </p:cNvPr>
          <p:cNvSpPr/>
          <p:nvPr/>
        </p:nvSpPr>
        <p:spPr>
          <a:xfrm>
            <a:off x="1127201"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23" name="Straight Arrow Connector 122">
            <a:extLst>
              <a:ext uri="{FF2B5EF4-FFF2-40B4-BE49-F238E27FC236}">
                <a16:creationId xmlns:a16="http://schemas.microsoft.com/office/drawing/2014/main" id="{B01AB7FB-EAE3-5C40-A8F4-01A6F1DB2DEA}"/>
              </a:ext>
            </a:extLst>
          </p:cNvPr>
          <p:cNvCxnSpPr>
            <a:cxnSpLocks/>
          </p:cNvCxnSpPr>
          <p:nvPr/>
        </p:nvCxnSpPr>
        <p:spPr>
          <a:xfrm>
            <a:off x="3952220" y="3354915"/>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24" name="!!C">
            <a:extLst>
              <a:ext uri="{FF2B5EF4-FFF2-40B4-BE49-F238E27FC236}">
                <a16:creationId xmlns:a16="http://schemas.microsoft.com/office/drawing/2014/main" id="{262D7105-6D22-F644-BFE3-F5C0E661EFD0}"/>
              </a:ext>
            </a:extLst>
          </p:cNvPr>
          <p:cNvSpPr/>
          <p:nvPr/>
        </p:nvSpPr>
        <p:spPr>
          <a:xfrm>
            <a:off x="4313717"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25" name="Straight Arrow Connector 124">
            <a:extLst>
              <a:ext uri="{FF2B5EF4-FFF2-40B4-BE49-F238E27FC236}">
                <a16:creationId xmlns:a16="http://schemas.microsoft.com/office/drawing/2014/main" id="{0899B35C-05E5-FE49-B472-91954677D172}"/>
              </a:ext>
            </a:extLst>
          </p:cNvPr>
          <p:cNvCxnSpPr>
            <a:cxnSpLocks/>
          </p:cNvCxnSpPr>
          <p:nvPr/>
        </p:nvCxnSpPr>
        <p:spPr>
          <a:xfrm>
            <a:off x="4982735" y="336943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26" name="!!C">
            <a:extLst>
              <a:ext uri="{FF2B5EF4-FFF2-40B4-BE49-F238E27FC236}">
                <a16:creationId xmlns:a16="http://schemas.microsoft.com/office/drawing/2014/main" id="{1D06DCE0-D5A7-BF4E-9F5A-6096342648C5}"/>
              </a:ext>
            </a:extLst>
          </p:cNvPr>
          <p:cNvSpPr/>
          <p:nvPr/>
        </p:nvSpPr>
        <p:spPr>
          <a:xfrm>
            <a:off x="5387775"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27" name="Straight Arrow Connector 126">
            <a:extLst>
              <a:ext uri="{FF2B5EF4-FFF2-40B4-BE49-F238E27FC236}">
                <a16:creationId xmlns:a16="http://schemas.microsoft.com/office/drawing/2014/main" id="{1A82CD59-CACE-4446-B4E5-12BF6FD9662C}"/>
              </a:ext>
            </a:extLst>
          </p:cNvPr>
          <p:cNvCxnSpPr>
            <a:cxnSpLocks/>
          </p:cNvCxnSpPr>
          <p:nvPr/>
        </p:nvCxnSpPr>
        <p:spPr>
          <a:xfrm>
            <a:off x="6056792" y="336943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28" name="!!C">
            <a:extLst>
              <a:ext uri="{FF2B5EF4-FFF2-40B4-BE49-F238E27FC236}">
                <a16:creationId xmlns:a16="http://schemas.microsoft.com/office/drawing/2014/main" id="{4B3139D2-8EAE-DB4A-8F6A-55572F998924}"/>
              </a:ext>
            </a:extLst>
          </p:cNvPr>
          <p:cNvSpPr/>
          <p:nvPr/>
        </p:nvSpPr>
        <p:spPr>
          <a:xfrm>
            <a:off x="6505375"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29" name="Straight Arrow Connector 128">
            <a:extLst>
              <a:ext uri="{FF2B5EF4-FFF2-40B4-BE49-F238E27FC236}">
                <a16:creationId xmlns:a16="http://schemas.microsoft.com/office/drawing/2014/main" id="{A60FC798-BB25-A64D-AC64-4805C299C4D0}"/>
              </a:ext>
            </a:extLst>
          </p:cNvPr>
          <p:cNvCxnSpPr>
            <a:cxnSpLocks/>
          </p:cNvCxnSpPr>
          <p:nvPr/>
        </p:nvCxnSpPr>
        <p:spPr>
          <a:xfrm>
            <a:off x="7174392" y="336943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sp>
        <p:nvSpPr>
          <p:cNvPr id="130" name="!!C">
            <a:extLst>
              <a:ext uri="{FF2B5EF4-FFF2-40B4-BE49-F238E27FC236}">
                <a16:creationId xmlns:a16="http://schemas.microsoft.com/office/drawing/2014/main" id="{F43BCA83-5BA3-D448-B962-E27572E59C83}"/>
              </a:ext>
            </a:extLst>
          </p:cNvPr>
          <p:cNvSpPr/>
          <p:nvPr/>
        </p:nvSpPr>
        <p:spPr>
          <a:xfrm>
            <a:off x="7593946" y="3003263"/>
            <a:ext cx="674276" cy="674276"/>
          </a:xfrm>
          <a:prstGeom prst="ellipse">
            <a:avLst/>
          </a:prstGeom>
          <a:solidFill>
            <a:srgbClr val="4371C2"/>
          </a:solidFill>
          <a:ln>
            <a:solidFill>
              <a:srgbClr val="4170C0"/>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31" name="Straight Arrow Connector 130">
            <a:extLst>
              <a:ext uri="{FF2B5EF4-FFF2-40B4-BE49-F238E27FC236}">
                <a16:creationId xmlns:a16="http://schemas.microsoft.com/office/drawing/2014/main" id="{BB96BAEC-7C54-B74C-B08A-C805E0643BDF}"/>
              </a:ext>
            </a:extLst>
          </p:cNvPr>
          <p:cNvCxnSpPr>
            <a:cxnSpLocks/>
          </p:cNvCxnSpPr>
          <p:nvPr/>
        </p:nvCxnSpPr>
        <p:spPr>
          <a:xfrm>
            <a:off x="8262963" y="3369431"/>
            <a:ext cx="387896"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cxnSp>
        <p:nvCxnSpPr>
          <p:cNvPr id="132" name="Straight Arrow Connector 131">
            <a:extLst>
              <a:ext uri="{FF2B5EF4-FFF2-40B4-BE49-F238E27FC236}">
                <a16:creationId xmlns:a16="http://schemas.microsoft.com/office/drawing/2014/main" id="{9DC40AE0-D223-5A4F-B076-7DEC8A51B41E}"/>
              </a:ext>
            </a:extLst>
          </p:cNvPr>
          <p:cNvCxnSpPr>
            <a:cxnSpLocks/>
          </p:cNvCxnSpPr>
          <p:nvPr/>
        </p:nvCxnSpPr>
        <p:spPr>
          <a:xfrm>
            <a:off x="10426854" y="3340401"/>
            <a:ext cx="387895" cy="0"/>
          </a:xfrm>
          <a:prstGeom prst="straightConnector1">
            <a:avLst/>
          </a:prstGeom>
          <a:ln w="57150">
            <a:solidFill>
              <a:srgbClr val="4170C0"/>
            </a:solidFill>
            <a:tailEnd type="triangle"/>
          </a:ln>
        </p:spPr>
        <p:style>
          <a:lnRef idx="1">
            <a:schemeClr val="accent1"/>
          </a:lnRef>
          <a:fillRef idx="0">
            <a:schemeClr val="accent1"/>
          </a:fillRef>
          <a:effectRef idx="1">
            <a:schemeClr val="accent1"/>
          </a:effectRef>
          <a:fontRef idx="minor">
            <a:schemeClr val="tx1"/>
          </a:fontRef>
        </p:style>
      </p:cxnSp>
      <p:grpSp>
        <p:nvGrpSpPr>
          <p:cNvPr id="48" name="Group 47">
            <a:extLst>
              <a:ext uri="{FF2B5EF4-FFF2-40B4-BE49-F238E27FC236}">
                <a16:creationId xmlns:a16="http://schemas.microsoft.com/office/drawing/2014/main" id="{050EA6F4-2659-0B49-BFA5-F51434675540}"/>
              </a:ext>
            </a:extLst>
          </p:cNvPr>
          <p:cNvGrpSpPr/>
          <p:nvPr/>
        </p:nvGrpSpPr>
        <p:grpSpPr>
          <a:xfrm>
            <a:off x="2189372" y="3003263"/>
            <a:ext cx="8211080" cy="674276"/>
            <a:chOff x="2189372" y="3003263"/>
            <a:chExt cx="8211080" cy="674276"/>
          </a:xfrm>
          <a:solidFill>
            <a:schemeClr val="accent1">
              <a:lumMod val="20000"/>
              <a:lumOff val="80000"/>
            </a:schemeClr>
          </a:solidFill>
        </p:grpSpPr>
        <p:sp>
          <p:nvSpPr>
            <p:cNvPr id="138" name="!!E">
              <a:extLst>
                <a:ext uri="{FF2B5EF4-FFF2-40B4-BE49-F238E27FC236}">
                  <a16:creationId xmlns:a16="http://schemas.microsoft.com/office/drawing/2014/main" id="{3E84243E-28FC-D040-800C-10A55CDF550C}"/>
                </a:ext>
              </a:extLst>
            </p:cNvPr>
            <p:cNvSpPr/>
            <p:nvPr/>
          </p:nvSpPr>
          <p:spPr>
            <a:xfrm>
              <a:off x="9726176" y="3003263"/>
              <a:ext cx="674276" cy="674276"/>
            </a:xfrm>
            <a:prstGeom prst="ellipse">
              <a:avLst/>
            </a:prstGeom>
            <a:grpFill/>
            <a:ln>
              <a:solidFill>
                <a:schemeClr val="accent1">
                  <a:lumMod val="40000"/>
                  <a:lumOff val="60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39" name="!!D">
              <a:extLst>
                <a:ext uri="{FF2B5EF4-FFF2-40B4-BE49-F238E27FC236}">
                  <a16:creationId xmlns:a16="http://schemas.microsoft.com/office/drawing/2014/main" id="{E19AEDCC-76A5-224C-A18A-28F4D13B72DB}"/>
                </a:ext>
              </a:extLst>
            </p:cNvPr>
            <p:cNvSpPr/>
            <p:nvPr/>
          </p:nvSpPr>
          <p:spPr>
            <a:xfrm>
              <a:off x="8664005" y="3003263"/>
              <a:ext cx="674276" cy="674276"/>
            </a:xfrm>
            <a:prstGeom prst="ellipse">
              <a:avLst/>
            </a:prstGeom>
            <a:grpFill/>
            <a:ln>
              <a:solidFill>
                <a:schemeClr val="accent1">
                  <a:lumMod val="40000"/>
                  <a:lumOff val="60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40" name="!!C">
              <a:extLst>
                <a:ext uri="{FF2B5EF4-FFF2-40B4-BE49-F238E27FC236}">
                  <a16:creationId xmlns:a16="http://schemas.microsoft.com/office/drawing/2014/main" id="{D44ECA14-4BA9-A34B-9547-FDA633B342BC}"/>
                </a:ext>
              </a:extLst>
            </p:cNvPr>
            <p:cNvSpPr/>
            <p:nvPr/>
          </p:nvSpPr>
          <p:spPr>
            <a:xfrm>
              <a:off x="3251544" y="3003263"/>
              <a:ext cx="674276" cy="674276"/>
            </a:xfrm>
            <a:prstGeom prst="ellipse">
              <a:avLst/>
            </a:prstGeom>
            <a:grpFill/>
            <a:ln>
              <a:solidFill>
                <a:schemeClr val="accent1">
                  <a:lumMod val="40000"/>
                  <a:lumOff val="60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41" name="!!B">
              <a:extLst>
                <a:ext uri="{FF2B5EF4-FFF2-40B4-BE49-F238E27FC236}">
                  <a16:creationId xmlns:a16="http://schemas.microsoft.com/office/drawing/2014/main" id="{DD040E5A-9C29-C040-ADAF-D6B4524424F5}"/>
                </a:ext>
              </a:extLst>
            </p:cNvPr>
            <p:cNvSpPr/>
            <p:nvPr/>
          </p:nvSpPr>
          <p:spPr>
            <a:xfrm>
              <a:off x="2189372" y="3003263"/>
              <a:ext cx="674276" cy="674276"/>
            </a:xfrm>
            <a:prstGeom prst="ellipse">
              <a:avLst/>
            </a:prstGeom>
            <a:grpFill/>
            <a:ln>
              <a:solidFill>
                <a:schemeClr val="accent1">
                  <a:lumMod val="40000"/>
                  <a:lumOff val="60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42" name="!!C">
              <a:extLst>
                <a:ext uri="{FF2B5EF4-FFF2-40B4-BE49-F238E27FC236}">
                  <a16:creationId xmlns:a16="http://schemas.microsoft.com/office/drawing/2014/main" id="{D11ED694-37CA-6645-8E51-AB2D1FD0F446}"/>
                </a:ext>
              </a:extLst>
            </p:cNvPr>
            <p:cNvSpPr/>
            <p:nvPr/>
          </p:nvSpPr>
          <p:spPr>
            <a:xfrm>
              <a:off x="5387774" y="3003263"/>
              <a:ext cx="674276" cy="674276"/>
            </a:xfrm>
            <a:prstGeom prst="ellipse">
              <a:avLst/>
            </a:prstGeom>
            <a:grpFill/>
            <a:ln>
              <a:solidFill>
                <a:schemeClr val="accent1">
                  <a:lumMod val="40000"/>
                  <a:lumOff val="60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43" name="!!C">
              <a:extLst>
                <a:ext uri="{FF2B5EF4-FFF2-40B4-BE49-F238E27FC236}">
                  <a16:creationId xmlns:a16="http://schemas.microsoft.com/office/drawing/2014/main" id="{EA44784D-38A8-A544-94CB-D960E307616E}"/>
                </a:ext>
              </a:extLst>
            </p:cNvPr>
            <p:cNvSpPr/>
            <p:nvPr/>
          </p:nvSpPr>
          <p:spPr>
            <a:xfrm>
              <a:off x="6505374" y="3003263"/>
              <a:ext cx="674276" cy="674276"/>
            </a:xfrm>
            <a:prstGeom prst="ellipse">
              <a:avLst/>
            </a:prstGeom>
            <a:grpFill/>
            <a:ln>
              <a:solidFill>
                <a:schemeClr val="accent1">
                  <a:lumMod val="40000"/>
                  <a:lumOff val="60000"/>
                </a:schemeClr>
              </a:solidFill>
            </a:ln>
          </p:spPr>
          <p:style>
            <a:lnRef idx="1">
              <a:schemeClr val="accent1"/>
            </a:lnRef>
            <a:fillRef idx="1">
              <a:schemeClr val="accent1"/>
            </a:fillRef>
            <a:effectRef idx="1">
              <a:schemeClr val="accent1"/>
            </a:effectRef>
            <a:fontRef idx="minor">
              <a:schemeClr val="lt1"/>
            </a:fontRef>
          </p:style>
          <p:txBody>
            <a:bodyPr rtlCol="0" anchor="ctr"/>
            <a:lstStyle/>
            <a:p>
              <a:pPr algn="ctr" defTabSz="914377">
                <a:defRPr/>
              </a:pPr>
              <a:endParaRPr lang="en-US" b="1">
                <a:solidFill>
                  <a:prstClr val="white"/>
                </a:solidFill>
                <a:latin typeface="Helvetica Neue" panose="02000503000000020004" pitchFamily="2" charset="0"/>
                <a:ea typeface="Helvetica Neue" panose="02000503000000020004" pitchFamily="2" charset="0"/>
                <a:cs typeface="Helvetica Neue" panose="02000503000000020004" pitchFamily="2" charset="0"/>
              </a:endParaRPr>
            </a:p>
          </p:txBody>
        </p:sp>
      </p:grpSp>
      <p:sp>
        <p:nvSpPr>
          <p:cNvPr id="145" name="TextBox 144">
            <a:extLst>
              <a:ext uri="{FF2B5EF4-FFF2-40B4-BE49-F238E27FC236}">
                <a16:creationId xmlns:a16="http://schemas.microsoft.com/office/drawing/2014/main" id="{B09EA168-1989-BF42-AF66-7303F88FFEF2}"/>
              </a:ext>
            </a:extLst>
          </p:cNvPr>
          <p:cNvSpPr txBox="1"/>
          <p:nvPr/>
        </p:nvSpPr>
        <p:spPr>
          <a:xfrm>
            <a:off x="948322" y="4105304"/>
            <a:ext cx="2081211" cy="400110"/>
          </a:xfrm>
          <a:prstGeom prst="rect">
            <a:avLst/>
          </a:prstGeom>
          <a:ln>
            <a:noFill/>
          </a:ln>
        </p:spPr>
        <p:txBody>
          <a:bodyPr wrap="none" rtlCol="0">
            <a:spAutoFit/>
          </a:bodyPr>
          <a:lstStyle/>
          <a:p>
            <a:pPr defTabSz="914377">
              <a:defRPr/>
            </a:pPr>
            <a:r>
              <a:rPr lang="en-US" sz="2000" b="1">
                <a:solidFill>
                  <a:srgbClr val="70AD47"/>
                </a:solidFill>
                <a:latin typeface="Helvetica Neue" panose="02000503000000020004" pitchFamily="2" charset="0"/>
                <a:ea typeface="Helvetica Neue" panose="02000503000000020004" pitchFamily="2" charset="0"/>
                <a:cs typeface="Helvetica Neue" panose="02000503000000020004" pitchFamily="2" charset="0"/>
              </a:rPr>
              <a:t>Backward Pass</a:t>
            </a:r>
          </a:p>
        </p:txBody>
      </p:sp>
      <p:grpSp>
        <p:nvGrpSpPr>
          <p:cNvPr id="55" name="Group 54">
            <a:extLst>
              <a:ext uri="{FF2B5EF4-FFF2-40B4-BE49-F238E27FC236}">
                <a16:creationId xmlns:a16="http://schemas.microsoft.com/office/drawing/2014/main" id="{83FD6351-53DD-3844-AF45-2342F061CEA6}"/>
              </a:ext>
            </a:extLst>
          </p:cNvPr>
          <p:cNvGrpSpPr/>
          <p:nvPr/>
        </p:nvGrpSpPr>
        <p:grpSpPr>
          <a:xfrm>
            <a:off x="1100988" y="2478773"/>
            <a:ext cx="7764677" cy="1097024"/>
            <a:chOff x="1100987" y="2478773"/>
            <a:chExt cx="7764677" cy="1097024"/>
          </a:xfrm>
        </p:grpSpPr>
        <p:pic>
          <p:nvPicPr>
            <p:cNvPr id="49" name="Picture 48">
              <a:extLst>
                <a:ext uri="{FF2B5EF4-FFF2-40B4-BE49-F238E27FC236}">
                  <a16:creationId xmlns:a16="http://schemas.microsoft.com/office/drawing/2014/main" id="{21CA3A2A-D58B-6946-8BF8-41CF4061AE9D}"/>
                </a:ext>
              </a:extLst>
            </p:cNvPr>
            <p:cNvPicPr>
              <a:picLocks noChangeAspect="1"/>
            </p:cNvPicPr>
            <p:nvPr/>
          </p:nvPicPr>
          <p:blipFill>
            <a:blip r:embed="rId3"/>
            <a:stretch>
              <a:fillRect/>
            </a:stretch>
          </p:blipFill>
          <p:spPr>
            <a:xfrm>
              <a:off x="1100987" y="2489043"/>
              <a:ext cx="1333130" cy="1086754"/>
            </a:xfrm>
            <a:prstGeom prst="rect">
              <a:avLst/>
            </a:prstGeom>
          </p:spPr>
        </p:pic>
        <p:pic>
          <p:nvPicPr>
            <p:cNvPr id="148" name="Picture 147">
              <a:extLst>
                <a:ext uri="{FF2B5EF4-FFF2-40B4-BE49-F238E27FC236}">
                  <a16:creationId xmlns:a16="http://schemas.microsoft.com/office/drawing/2014/main" id="{18DF597D-BDEB-7A43-9A72-B8A02863BAC8}"/>
                </a:ext>
              </a:extLst>
            </p:cNvPr>
            <p:cNvPicPr>
              <a:picLocks noChangeAspect="1"/>
            </p:cNvPicPr>
            <p:nvPr/>
          </p:nvPicPr>
          <p:blipFill>
            <a:blip r:embed="rId3"/>
            <a:stretch>
              <a:fillRect/>
            </a:stretch>
          </p:blipFill>
          <p:spPr>
            <a:xfrm>
              <a:off x="4280338" y="2478773"/>
              <a:ext cx="1333130" cy="1086754"/>
            </a:xfrm>
            <a:prstGeom prst="rect">
              <a:avLst/>
            </a:prstGeom>
          </p:spPr>
        </p:pic>
        <p:pic>
          <p:nvPicPr>
            <p:cNvPr id="149" name="Picture 148">
              <a:extLst>
                <a:ext uri="{FF2B5EF4-FFF2-40B4-BE49-F238E27FC236}">
                  <a16:creationId xmlns:a16="http://schemas.microsoft.com/office/drawing/2014/main" id="{2F1F3F5A-1211-C34B-B100-BE1A49AAD0F1}"/>
                </a:ext>
              </a:extLst>
            </p:cNvPr>
            <p:cNvPicPr>
              <a:picLocks noChangeAspect="1"/>
            </p:cNvPicPr>
            <p:nvPr/>
          </p:nvPicPr>
          <p:blipFill>
            <a:blip r:embed="rId3"/>
            <a:stretch>
              <a:fillRect/>
            </a:stretch>
          </p:blipFill>
          <p:spPr>
            <a:xfrm>
              <a:off x="7532534" y="2489043"/>
              <a:ext cx="1333130" cy="1086754"/>
            </a:xfrm>
            <a:prstGeom prst="rect">
              <a:avLst/>
            </a:prstGeom>
          </p:spPr>
        </p:pic>
      </p:grpSp>
      <p:sp>
        <p:nvSpPr>
          <p:cNvPr id="41" name="TextBox 40">
            <a:extLst>
              <a:ext uri="{FF2B5EF4-FFF2-40B4-BE49-F238E27FC236}">
                <a16:creationId xmlns:a16="http://schemas.microsoft.com/office/drawing/2014/main" id="{4D55A434-B719-F44D-BC37-D2922CD53445}"/>
              </a:ext>
            </a:extLst>
          </p:cNvPr>
          <p:cNvSpPr txBox="1"/>
          <p:nvPr/>
        </p:nvSpPr>
        <p:spPr>
          <a:xfrm>
            <a:off x="923344" y="2094803"/>
            <a:ext cx="1866408" cy="400110"/>
          </a:xfrm>
          <a:prstGeom prst="rect">
            <a:avLst/>
          </a:prstGeom>
        </p:spPr>
        <p:txBody>
          <a:bodyPr wrap="none" rtlCol="0">
            <a:spAutoFit/>
          </a:bodyPr>
          <a:lstStyle/>
          <a:p>
            <a:pPr defTabSz="914377">
              <a:defRPr/>
            </a:pPr>
            <a:r>
              <a:rPr lang="en-US" sz="2000" b="1">
                <a:solidFill>
                  <a:srgbClr val="5B9BD5"/>
                </a:solidFill>
                <a:latin typeface="Helvetica Neue" panose="02000503000000020004" pitchFamily="2" charset="0"/>
                <a:ea typeface="Helvetica Neue" panose="02000503000000020004" pitchFamily="2" charset="0"/>
                <a:cs typeface="Helvetica Neue" panose="02000503000000020004" pitchFamily="2" charset="0"/>
              </a:rPr>
              <a:t>Forward Pass</a:t>
            </a:r>
          </a:p>
        </p:txBody>
      </p:sp>
      <mc:AlternateContent xmlns:mc="http://schemas.openxmlformats.org/markup-compatibility/2006">
        <mc:Choice xmlns:a14="http://schemas.microsoft.com/office/drawing/2010/main" Requires="a14">
          <p:sp>
            <p:nvSpPr>
              <p:cNvPr id="42" name="Rectangle 41">
                <a:extLst>
                  <a:ext uri="{FF2B5EF4-FFF2-40B4-BE49-F238E27FC236}">
                    <a16:creationId xmlns:a16="http://schemas.microsoft.com/office/drawing/2014/main" id="{FF19A86C-E11C-C84D-8924-BE9D2EE31F1C}"/>
                  </a:ext>
                </a:extLst>
              </p:cNvPr>
              <p:cNvSpPr/>
              <p:nvPr/>
            </p:nvSpPr>
            <p:spPr>
              <a:xfrm>
                <a:off x="473929" y="725261"/>
                <a:ext cx="9827690" cy="631198"/>
              </a:xfrm>
              <a:prstGeom prst="rect">
                <a:avLst/>
              </a:prstGeom>
            </p:spPr>
            <p:txBody>
              <a:bodyPr wrap="none">
                <a:spAutoFit/>
              </a:bodyPr>
              <a:lstStyle/>
              <a:p>
                <a:pPr defTabSz="914377">
                  <a:defRPr/>
                </a:pPr>
                <a:r>
                  <a:rPr lang="en-US" sz="3200" b="1">
                    <a:solidFill>
                      <a:prstClr val="black"/>
                    </a:solidFill>
                    <a:latin typeface="Helvetica Neue" panose="02000503000000020004" pitchFamily="2" charset="0"/>
                    <a:ea typeface="Helvetica Neue" panose="02000503000000020004" pitchFamily="2" charset="0"/>
                    <a:cs typeface="Helvetica Neue" panose="02000503000000020004" pitchFamily="2" charset="0"/>
                  </a:rPr>
                  <a:t>Keep only every </a:t>
                </a:r>
                <a14:m>
                  <m:oMath xmlns:m="http://schemas.openxmlformats.org/officeDocument/2006/math">
                    <m:rad>
                      <m:radPr>
                        <m:degHide m:val="on"/>
                        <m:ctrlPr>
                          <a:rPr lang="en-US" sz="3200" i="1">
                            <a:latin typeface="Cambria Math" panose="02040503050406030204" pitchFamily="18" charset="0"/>
                          </a:rPr>
                        </m:ctrlPr>
                      </m:radPr>
                      <m:deg/>
                      <m:e>
                        <m:r>
                          <a:rPr lang="en-US" sz="3200" i="1">
                            <a:latin typeface="Cambria Math" panose="02040503050406030204" pitchFamily="18" charset="0"/>
                          </a:rPr>
                          <m:t>𝐿</m:t>
                        </m:r>
                      </m:e>
                    </m:rad>
                  </m:oMath>
                </a14:m>
                <a:r>
                  <a:rPr lang="en-US" sz="3200"/>
                  <a:t> for an </a:t>
                </a:r>
                <a14:m>
                  <m:oMath xmlns:m="http://schemas.openxmlformats.org/officeDocument/2006/math">
                    <m:r>
                      <a:rPr lang="en-US" sz="3200" i="1">
                        <a:latin typeface="Cambria Math" panose="02040503050406030204" pitchFamily="18" charset="0"/>
                      </a:rPr>
                      <m:t>𝐿</m:t>
                    </m:r>
                  </m:oMath>
                </a14:m>
                <a:r>
                  <a:rPr lang="en-US" sz="3200"/>
                  <a:t> layer neural network.</a:t>
                </a:r>
                <a:r>
                  <a:rPr lang="en-US" sz="3200" b="1">
                    <a:solidFill>
                      <a:prstClr val="black"/>
                    </a:solidFill>
                    <a:latin typeface="Helvetica Neue" panose="02000503000000020004" pitchFamily="2" charset="0"/>
                    <a:ea typeface="Helvetica Neue" panose="02000503000000020004" pitchFamily="2" charset="0"/>
                    <a:cs typeface="Helvetica Neue" panose="02000503000000020004" pitchFamily="2" charset="0"/>
                  </a:rPr>
                  <a:t> </a:t>
                </a:r>
                <a:endParaRPr lang="en-US" sz="3200">
                  <a:solidFill>
                    <a:prstClr val="black"/>
                  </a:solidFill>
                  <a:latin typeface="Helvetica Neue" panose="02000503000000020004" pitchFamily="2" charset="0"/>
                  <a:ea typeface="Helvetica Neue" panose="02000503000000020004" pitchFamily="2" charset="0"/>
                  <a:cs typeface="Helvetica Neue" panose="02000503000000020004" pitchFamily="2" charset="0"/>
                </a:endParaRPr>
              </a:p>
            </p:txBody>
          </p:sp>
        </mc:Choice>
        <mc:Fallback>
          <p:sp>
            <p:nvSpPr>
              <p:cNvPr id="42" name="Rectangle 41">
                <a:extLst>
                  <a:ext uri="{FF2B5EF4-FFF2-40B4-BE49-F238E27FC236}">
                    <a16:creationId xmlns:a16="http://schemas.microsoft.com/office/drawing/2014/main" id="{FF19A86C-E11C-C84D-8924-BE9D2EE31F1C}"/>
                  </a:ext>
                </a:extLst>
              </p:cNvPr>
              <p:cNvSpPr>
                <a:spLocks noRot="1" noChangeAspect="1" noMove="1" noResize="1" noEditPoints="1" noAdjustHandles="1" noChangeArrowheads="1" noChangeShapeType="1" noTextEdit="1"/>
              </p:cNvSpPr>
              <p:nvPr/>
            </p:nvSpPr>
            <p:spPr>
              <a:xfrm>
                <a:off x="473929" y="725261"/>
                <a:ext cx="9827690" cy="631198"/>
              </a:xfrm>
              <a:prstGeom prst="rect">
                <a:avLst/>
              </a:prstGeom>
              <a:blipFill>
                <a:blip r:embed="rId4"/>
                <a:stretch>
                  <a:fillRect l="-1548" t="-7843" b="-2745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 name="TextBox 1">
                <a:extLst>
                  <a:ext uri="{FF2B5EF4-FFF2-40B4-BE49-F238E27FC236}">
                    <a16:creationId xmlns:a16="http://schemas.microsoft.com/office/drawing/2014/main" id="{3E457699-D2CC-763C-7BE2-27F65E151DE8}"/>
                  </a:ext>
                </a:extLst>
              </p:cNvPr>
              <p:cNvSpPr txBox="1"/>
              <p:nvPr/>
            </p:nvSpPr>
            <p:spPr>
              <a:xfrm>
                <a:off x="5672941" y="5521899"/>
                <a:ext cx="5065489" cy="994631"/>
              </a:xfrm>
              <a:prstGeom prst="rect">
                <a:avLst/>
              </a:prstGeom>
              <a:noFill/>
            </p:spPr>
            <p:txBody>
              <a:bodyPr wrap="none" rtlCol="0">
                <a:spAutoFit/>
              </a:bodyPr>
              <a:lstStyle/>
              <a:p>
                <a:r>
                  <a:rPr lang="en-US" sz="2800" b="1"/>
                  <a:t>Memory: </a:t>
                </a:r>
                <a14:m>
                  <m:oMath xmlns:m="http://schemas.openxmlformats.org/officeDocument/2006/math">
                    <m:r>
                      <a:rPr lang="en-US" sz="2800" i="1">
                        <a:latin typeface="Cambria Math" panose="02040503050406030204" pitchFamily="18" charset="0"/>
                      </a:rPr>
                      <m:t>𝑂</m:t>
                    </m:r>
                    <m:r>
                      <a:rPr lang="en-US" sz="2800" i="1">
                        <a:latin typeface="Cambria Math" panose="02040503050406030204" pitchFamily="18" charset="0"/>
                      </a:rPr>
                      <m:t>(</m:t>
                    </m:r>
                    <m:rad>
                      <m:radPr>
                        <m:degHide m:val="on"/>
                        <m:ctrlPr>
                          <a:rPr lang="en-US" sz="2800" i="1">
                            <a:latin typeface="Cambria Math" panose="02040503050406030204" pitchFamily="18" charset="0"/>
                          </a:rPr>
                        </m:ctrlPr>
                      </m:radPr>
                      <m:deg/>
                      <m:e>
                        <m:r>
                          <a:rPr lang="en-US" sz="2800" i="1">
                            <a:latin typeface="Cambria Math" panose="02040503050406030204" pitchFamily="18" charset="0"/>
                          </a:rPr>
                          <m:t>𝐿</m:t>
                        </m:r>
                      </m:e>
                    </m:rad>
                    <m:r>
                      <a:rPr lang="en-US" sz="2800" i="1">
                        <a:latin typeface="Cambria Math" panose="02040503050406030204" pitchFamily="18" charset="0"/>
                      </a:rPr>
                      <m:t>)</m:t>
                    </m:r>
                  </m:oMath>
                </a14:m>
                <a:r>
                  <a:rPr lang="en-US" sz="2800"/>
                  <a:t> for </a:t>
                </a:r>
                <a14:m>
                  <m:oMath xmlns:m="http://schemas.openxmlformats.org/officeDocument/2006/math">
                    <m:r>
                      <a:rPr lang="en-US" sz="2800" i="1">
                        <a:latin typeface="Cambria Math" panose="02040503050406030204" pitchFamily="18" charset="0"/>
                      </a:rPr>
                      <m:t>𝐿</m:t>
                    </m:r>
                  </m:oMath>
                </a14:m>
                <a:r>
                  <a:rPr lang="en-US" sz="2800"/>
                  <a:t> layers. </a:t>
                </a:r>
                <a:endParaRPr lang="en-US" sz="2800" b="1"/>
              </a:p>
              <a:p>
                <a:r>
                  <a:rPr lang="en-US" sz="2800" b="1"/>
                  <a:t>Compute:</a:t>
                </a:r>
                <a:r>
                  <a:rPr lang="en-US" sz="2800"/>
                  <a:t> </a:t>
                </a:r>
                <a14:m>
                  <m:oMath xmlns:m="http://schemas.openxmlformats.org/officeDocument/2006/math">
                    <m:r>
                      <a:rPr lang="en-US" sz="2800" b="0" i="1" smtClean="0">
                        <a:latin typeface="Cambria Math" panose="02040503050406030204" pitchFamily="18" charset="0"/>
                      </a:rPr>
                      <m:t>𝑂</m:t>
                    </m:r>
                    <m:r>
                      <a:rPr lang="en-US" sz="2800" b="0" i="1" smtClean="0">
                        <a:latin typeface="Cambria Math" panose="02040503050406030204" pitchFamily="18" charset="0"/>
                      </a:rPr>
                      <m:t>(</m:t>
                    </m:r>
                    <m:r>
                      <a:rPr lang="en-US" sz="2800" b="0" i="1" smtClean="0">
                        <a:latin typeface="Cambria Math" panose="02040503050406030204" pitchFamily="18" charset="0"/>
                      </a:rPr>
                      <m:t>𝐿</m:t>
                    </m:r>
                    <m:r>
                      <a:rPr lang="en-US" sz="2800" b="0" i="1" smtClean="0">
                        <a:latin typeface="Cambria Math" panose="02040503050406030204" pitchFamily="18" charset="0"/>
                      </a:rPr>
                      <m:t>)</m:t>
                    </m:r>
                  </m:oMath>
                </a14:m>
                <a:r>
                  <a:rPr lang="en-US" sz="2800"/>
                  <a:t> for </a:t>
                </a:r>
                <a14:m>
                  <m:oMath xmlns:m="http://schemas.openxmlformats.org/officeDocument/2006/math">
                    <m:r>
                      <a:rPr lang="en-US" sz="2800" i="1">
                        <a:latin typeface="Cambria Math" panose="02040503050406030204" pitchFamily="18" charset="0"/>
                      </a:rPr>
                      <m:t>𝐿</m:t>
                    </m:r>
                  </m:oMath>
                </a14:m>
                <a:r>
                  <a:rPr lang="en-US" sz="2800"/>
                  <a:t> layers. </a:t>
                </a:r>
              </a:p>
            </p:txBody>
          </p:sp>
        </mc:Choice>
        <mc:Fallback>
          <p:sp>
            <p:nvSpPr>
              <p:cNvPr id="2" name="TextBox 1">
                <a:extLst>
                  <a:ext uri="{FF2B5EF4-FFF2-40B4-BE49-F238E27FC236}">
                    <a16:creationId xmlns:a16="http://schemas.microsoft.com/office/drawing/2014/main" id="{3E457699-D2CC-763C-7BE2-27F65E151DE8}"/>
                  </a:ext>
                </a:extLst>
              </p:cNvPr>
              <p:cNvSpPr txBox="1">
                <a:spLocks noRot="1" noChangeAspect="1" noMove="1" noResize="1" noEditPoints="1" noAdjustHandles="1" noChangeArrowheads="1" noChangeShapeType="1" noTextEdit="1"/>
              </p:cNvSpPr>
              <p:nvPr/>
            </p:nvSpPr>
            <p:spPr>
              <a:xfrm>
                <a:off x="5672941" y="5521899"/>
                <a:ext cx="5065489" cy="994631"/>
              </a:xfrm>
              <a:prstGeom prst="rect">
                <a:avLst/>
              </a:prstGeom>
              <a:blipFill>
                <a:blip r:embed="rId5"/>
                <a:stretch>
                  <a:fillRect l="-2500" t="-2500" r="-1500" b="-15000"/>
                </a:stretch>
              </a:blipFill>
            </p:spPr>
            <p:txBody>
              <a:bodyPr/>
              <a:lstStyle/>
              <a:p>
                <a:r>
                  <a:rPr lang="en-US">
                    <a:noFill/>
                  </a:rPr>
                  <a:t> </a:t>
                </a:r>
              </a:p>
            </p:txBody>
          </p:sp>
        </mc:Fallback>
      </mc:AlternateContent>
      <p:grpSp>
        <p:nvGrpSpPr>
          <p:cNvPr id="9" name="Group 8">
            <a:extLst>
              <a:ext uri="{FF2B5EF4-FFF2-40B4-BE49-F238E27FC236}">
                <a16:creationId xmlns:a16="http://schemas.microsoft.com/office/drawing/2014/main" id="{B38F3BA5-C640-60FD-1C5B-4D8AA8E55BE6}"/>
              </a:ext>
            </a:extLst>
          </p:cNvPr>
          <p:cNvGrpSpPr/>
          <p:nvPr/>
        </p:nvGrpSpPr>
        <p:grpSpPr>
          <a:xfrm>
            <a:off x="4256488" y="4608897"/>
            <a:ext cx="2832907" cy="642078"/>
            <a:chOff x="4256488" y="4608897"/>
            <a:chExt cx="2832907" cy="642078"/>
          </a:xfrm>
        </p:grpSpPr>
        <p:cxnSp>
          <p:nvCxnSpPr>
            <p:cNvPr id="136" name="Straight Arrow Connector 135">
              <a:extLst>
                <a:ext uri="{FF2B5EF4-FFF2-40B4-BE49-F238E27FC236}">
                  <a16:creationId xmlns:a16="http://schemas.microsoft.com/office/drawing/2014/main" id="{F6983CAB-507A-A24F-AD51-264C5ACBE91E}"/>
                </a:ext>
              </a:extLst>
            </p:cNvPr>
            <p:cNvCxnSpPr>
              <a:cxnSpLocks/>
            </p:cNvCxnSpPr>
            <p:nvPr/>
          </p:nvCxnSpPr>
          <p:spPr>
            <a:xfrm>
              <a:off x="4256488" y="4608897"/>
              <a:ext cx="2832907" cy="0"/>
            </a:xfrm>
            <a:prstGeom prst="straightConnector1">
              <a:avLst/>
            </a:prstGeom>
            <a:ln w="127000">
              <a:solidFill>
                <a:schemeClr val="accent6"/>
              </a:solidFill>
              <a:prstDash val="solid"/>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50F9EA4E-A076-F384-2EB5-86C03F1F23C2}"/>
                    </a:ext>
                  </a:extLst>
                </p:cNvPr>
                <p:cNvSpPr txBox="1"/>
                <p:nvPr/>
              </p:nvSpPr>
              <p:spPr>
                <a:xfrm>
                  <a:off x="4591369" y="4679857"/>
                  <a:ext cx="1659371" cy="571118"/>
                </a:xfrm>
                <a:prstGeom prst="rect">
                  <a:avLst/>
                </a:prstGeom>
                <a:noFill/>
              </p:spPr>
              <p:txBody>
                <a:bodyPr wrap="square">
                  <a:spAutoFit/>
                </a:bodyPr>
                <a:lstStyle/>
                <a:p>
                  <a:pPr/>
                  <a14:m>
                    <m:oMathPara xmlns:m="http://schemas.openxmlformats.org/officeDocument/2006/math">
                      <m:oMath>
                        <m:r>
                          <a:rPr lang="en-US" sz="2800" i="1" smtClean="0">
                            <a:latin typeface="Cambria Math" panose="02040503050406030204" pitchFamily="18" charset="0"/>
                          </a:rPr>
                          <m:t>𝑂</m:t>
                        </m:r>
                        <m:r>
                          <a:rPr lang="en-US" sz="2800" i="1" smtClean="0">
                            <a:latin typeface="Cambria Math" panose="02040503050406030204" pitchFamily="18" charset="0"/>
                          </a:rPr>
                          <m:t>(</m:t>
                        </m:r>
                        <m:rad>
                          <m:radPr>
                            <m:degHide m:val="on"/>
                            <m:ctrlPr>
                              <a:rPr lang="en-US" sz="2800" i="1">
                                <a:latin typeface="Cambria Math" panose="02040503050406030204" pitchFamily="18" charset="0"/>
                              </a:rPr>
                            </m:ctrlPr>
                          </m:radPr>
                          <m:deg/>
                          <m:e>
                            <m:r>
                              <a:rPr lang="en-US" sz="2800" i="1">
                                <a:latin typeface="Cambria Math" panose="02040503050406030204" pitchFamily="18" charset="0"/>
                              </a:rPr>
                              <m:t>𝐿</m:t>
                            </m:r>
                          </m:e>
                        </m:rad>
                        <m:r>
                          <a:rPr lang="en-US" sz="2800" i="1">
                            <a:latin typeface="Cambria Math" panose="02040503050406030204" pitchFamily="18" charset="0"/>
                          </a:rPr>
                          <m:t>)</m:t>
                        </m:r>
                      </m:oMath>
                    </m:oMathPara>
                  </a14:m>
                  <a:endParaRPr lang="en-US"/>
                </a:p>
              </p:txBody>
            </p:sp>
          </mc:Choice>
          <mc:Fallback>
            <p:sp>
              <p:nvSpPr>
                <p:cNvPr id="5" name="TextBox 4">
                  <a:extLst>
                    <a:ext uri="{FF2B5EF4-FFF2-40B4-BE49-F238E27FC236}">
                      <a16:creationId xmlns:a16="http://schemas.microsoft.com/office/drawing/2014/main" id="{50F9EA4E-A076-F384-2EB5-86C03F1F23C2}"/>
                    </a:ext>
                  </a:extLst>
                </p:cNvPr>
                <p:cNvSpPr txBox="1">
                  <a:spLocks noRot="1" noChangeAspect="1" noMove="1" noResize="1" noEditPoints="1" noAdjustHandles="1" noChangeArrowheads="1" noChangeShapeType="1" noTextEdit="1"/>
                </p:cNvSpPr>
                <p:nvPr/>
              </p:nvSpPr>
              <p:spPr>
                <a:xfrm>
                  <a:off x="4591369" y="4679857"/>
                  <a:ext cx="1659371" cy="571118"/>
                </a:xfrm>
                <a:prstGeom prst="rect">
                  <a:avLst/>
                </a:prstGeom>
                <a:blipFill>
                  <a:blip r:embed="rId6"/>
                  <a:stretch>
                    <a:fillRect b="-19565"/>
                  </a:stretch>
                </a:blipFill>
              </p:spPr>
              <p:txBody>
                <a:bodyPr/>
                <a:lstStyle/>
                <a:p>
                  <a:r>
                    <a:rPr lang="en-US">
                      <a:noFill/>
                    </a:rPr>
                    <a:t> </a:t>
                  </a:r>
                </a:p>
              </p:txBody>
            </p:sp>
          </mc:Fallback>
        </mc:AlternateContent>
      </p:grpSp>
      <p:grpSp>
        <p:nvGrpSpPr>
          <p:cNvPr id="8" name="Group 7">
            <a:extLst>
              <a:ext uri="{FF2B5EF4-FFF2-40B4-BE49-F238E27FC236}">
                <a16:creationId xmlns:a16="http://schemas.microsoft.com/office/drawing/2014/main" id="{37109370-B321-7053-E1CB-1A9296F8A0D0}"/>
              </a:ext>
            </a:extLst>
          </p:cNvPr>
          <p:cNvGrpSpPr/>
          <p:nvPr/>
        </p:nvGrpSpPr>
        <p:grpSpPr>
          <a:xfrm>
            <a:off x="1009285" y="4608897"/>
            <a:ext cx="2832907" cy="674602"/>
            <a:chOff x="1009285" y="4608897"/>
            <a:chExt cx="2832907" cy="674602"/>
          </a:xfrm>
        </p:grpSpPr>
        <p:cxnSp>
          <p:nvCxnSpPr>
            <p:cNvPr id="137" name="Straight Arrow Connector 136">
              <a:extLst>
                <a:ext uri="{FF2B5EF4-FFF2-40B4-BE49-F238E27FC236}">
                  <a16:creationId xmlns:a16="http://schemas.microsoft.com/office/drawing/2014/main" id="{EBFC6EE0-945C-3C46-9316-F89D36495C92}"/>
                </a:ext>
              </a:extLst>
            </p:cNvPr>
            <p:cNvCxnSpPr>
              <a:cxnSpLocks/>
            </p:cNvCxnSpPr>
            <p:nvPr/>
          </p:nvCxnSpPr>
          <p:spPr>
            <a:xfrm>
              <a:off x="1009285" y="4608897"/>
              <a:ext cx="2832907" cy="0"/>
            </a:xfrm>
            <a:prstGeom prst="straightConnector1">
              <a:avLst/>
            </a:prstGeom>
            <a:ln w="127000">
              <a:solidFill>
                <a:schemeClr val="accent6"/>
              </a:solidFill>
              <a:prstDash val="solid"/>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6" name="TextBox 5">
                  <a:extLst>
                    <a:ext uri="{FF2B5EF4-FFF2-40B4-BE49-F238E27FC236}">
                      <a16:creationId xmlns:a16="http://schemas.microsoft.com/office/drawing/2014/main" id="{62EA2DAD-9B95-AFAC-8D9D-275563EAFEAB}"/>
                    </a:ext>
                  </a:extLst>
                </p:cNvPr>
                <p:cNvSpPr txBox="1"/>
                <p:nvPr/>
              </p:nvSpPr>
              <p:spPr>
                <a:xfrm>
                  <a:off x="1204277" y="4712381"/>
                  <a:ext cx="1659371" cy="571118"/>
                </a:xfrm>
                <a:prstGeom prst="rect">
                  <a:avLst/>
                </a:prstGeom>
                <a:noFill/>
              </p:spPr>
              <p:txBody>
                <a:bodyPr wrap="square">
                  <a:spAutoFit/>
                </a:bodyPr>
                <a:lstStyle/>
                <a:p>
                  <a:pPr/>
                  <a14:m>
                    <m:oMathPara xmlns:m="http://schemas.openxmlformats.org/officeDocument/2006/math">
                      <m:oMath>
                        <m:r>
                          <a:rPr lang="en-US" sz="2800" i="1" smtClean="0">
                            <a:latin typeface="Cambria Math" panose="02040503050406030204" pitchFamily="18" charset="0"/>
                          </a:rPr>
                          <m:t>𝑂</m:t>
                        </m:r>
                        <m:r>
                          <a:rPr lang="en-US" sz="2800" i="1" smtClean="0">
                            <a:latin typeface="Cambria Math" panose="02040503050406030204" pitchFamily="18" charset="0"/>
                          </a:rPr>
                          <m:t>(</m:t>
                        </m:r>
                        <m:rad>
                          <m:radPr>
                            <m:degHide m:val="on"/>
                            <m:ctrlPr>
                              <a:rPr lang="en-US" sz="2800" i="1">
                                <a:latin typeface="Cambria Math" panose="02040503050406030204" pitchFamily="18" charset="0"/>
                              </a:rPr>
                            </m:ctrlPr>
                          </m:radPr>
                          <m:deg/>
                          <m:e>
                            <m:r>
                              <a:rPr lang="en-US" sz="2800" i="1">
                                <a:latin typeface="Cambria Math" panose="02040503050406030204" pitchFamily="18" charset="0"/>
                              </a:rPr>
                              <m:t>𝐿</m:t>
                            </m:r>
                          </m:e>
                        </m:rad>
                        <m:r>
                          <a:rPr lang="en-US" sz="2800" i="1">
                            <a:latin typeface="Cambria Math" panose="02040503050406030204" pitchFamily="18" charset="0"/>
                          </a:rPr>
                          <m:t>)</m:t>
                        </m:r>
                      </m:oMath>
                    </m:oMathPara>
                  </a14:m>
                  <a:endParaRPr lang="en-US"/>
                </a:p>
              </p:txBody>
            </p:sp>
          </mc:Choice>
          <mc:Fallback>
            <p:sp>
              <p:nvSpPr>
                <p:cNvPr id="6" name="TextBox 5">
                  <a:extLst>
                    <a:ext uri="{FF2B5EF4-FFF2-40B4-BE49-F238E27FC236}">
                      <a16:creationId xmlns:a16="http://schemas.microsoft.com/office/drawing/2014/main" id="{62EA2DAD-9B95-AFAC-8D9D-275563EAFEAB}"/>
                    </a:ext>
                  </a:extLst>
                </p:cNvPr>
                <p:cNvSpPr txBox="1">
                  <a:spLocks noRot="1" noChangeAspect="1" noMove="1" noResize="1" noEditPoints="1" noAdjustHandles="1" noChangeArrowheads="1" noChangeShapeType="1" noTextEdit="1"/>
                </p:cNvSpPr>
                <p:nvPr/>
              </p:nvSpPr>
              <p:spPr>
                <a:xfrm>
                  <a:off x="1204277" y="4712381"/>
                  <a:ext cx="1659371" cy="571118"/>
                </a:xfrm>
                <a:prstGeom prst="rect">
                  <a:avLst/>
                </a:prstGeom>
                <a:blipFill>
                  <a:blip r:embed="rId7"/>
                  <a:stretch>
                    <a:fillRect b="-17391"/>
                  </a:stretch>
                </a:blipFill>
              </p:spPr>
              <p:txBody>
                <a:bodyPr/>
                <a:lstStyle/>
                <a:p>
                  <a:r>
                    <a:rPr lang="en-US">
                      <a:noFill/>
                    </a:rPr>
                    <a:t> </a:t>
                  </a:r>
                </a:p>
              </p:txBody>
            </p:sp>
          </mc:Fallback>
        </mc:AlternateContent>
      </p:grpSp>
      <p:grpSp>
        <p:nvGrpSpPr>
          <p:cNvPr id="10" name="Group 9">
            <a:extLst>
              <a:ext uri="{FF2B5EF4-FFF2-40B4-BE49-F238E27FC236}">
                <a16:creationId xmlns:a16="http://schemas.microsoft.com/office/drawing/2014/main" id="{F2F31651-63E5-2519-697E-E9CB17CC89AE}"/>
              </a:ext>
            </a:extLst>
          </p:cNvPr>
          <p:cNvGrpSpPr/>
          <p:nvPr/>
        </p:nvGrpSpPr>
        <p:grpSpPr>
          <a:xfrm>
            <a:off x="7510317" y="4608897"/>
            <a:ext cx="2832907" cy="670602"/>
            <a:chOff x="7510317" y="4608897"/>
            <a:chExt cx="2832907" cy="670602"/>
          </a:xfrm>
        </p:grpSpPr>
        <p:cxnSp>
          <p:nvCxnSpPr>
            <p:cNvPr id="40" name="Straight Arrow Connector 39">
              <a:extLst>
                <a:ext uri="{FF2B5EF4-FFF2-40B4-BE49-F238E27FC236}">
                  <a16:creationId xmlns:a16="http://schemas.microsoft.com/office/drawing/2014/main" id="{26FED635-EC6A-7F40-952D-C3D330C4FB14}"/>
                </a:ext>
              </a:extLst>
            </p:cNvPr>
            <p:cNvCxnSpPr>
              <a:cxnSpLocks/>
            </p:cNvCxnSpPr>
            <p:nvPr/>
          </p:nvCxnSpPr>
          <p:spPr>
            <a:xfrm>
              <a:off x="7510317" y="4608897"/>
              <a:ext cx="2832907" cy="0"/>
            </a:xfrm>
            <a:prstGeom prst="straightConnector1">
              <a:avLst/>
            </a:prstGeom>
            <a:ln w="127000">
              <a:solidFill>
                <a:schemeClr val="accent6"/>
              </a:solidFill>
              <a:prstDash val="solid"/>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B1BE049A-D44D-A535-4CF7-02C6518DD10B}"/>
                    </a:ext>
                  </a:extLst>
                </p:cNvPr>
                <p:cNvSpPr txBox="1"/>
                <p:nvPr/>
              </p:nvSpPr>
              <p:spPr>
                <a:xfrm>
                  <a:off x="8015007" y="4708381"/>
                  <a:ext cx="1659371" cy="571118"/>
                </a:xfrm>
                <a:prstGeom prst="rect">
                  <a:avLst/>
                </a:prstGeom>
                <a:noFill/>
              </p:spPr>
              <p:txBody>
                <a:bodyPr wrap="square">
                  <a:spAutoFit/>
                </a:bodyPr>
                <a:lstStyle/>
                <a:p>
                  <a:pPr/>
                  <a14:m>
                    <m:oMathPara xmlns:m="http://schemas.openxmlformats.org/officeDocument/2006/math">
                      <m:oMath>
                        <m:r>
                          <a:rPr lang="en-US" sz="2800" i="1" smtClean="0">
                            <a:latin typeface="Cambria Math" panose="02040503050406030204" pitchFamily="18" charset="0"/>
                          </a:rPr>
                          <m:t>𝑂</m:t>
                        </m:r>
                        <m:r>
                          <a:rPr lang="en-US" sz="2800" i="1" smtClean="0">
                            <a:latin typeface="Cambria Math" panose="02040503050406030204" pitchFamily="18" charset="0"/>
                          </a:rPr>
                          <m:t>(</m:t>
                        </m:r>
                        <m:rad>
                          <m:radPr>
                            <m:degHide m:val="on"/>
                            <m:ctrlPr>
                              <a:rPr lang="en-US" sz="2800" i="1">
                                <a:latin typeface="Cambria Math" panose="02040503050406030204" pitchFamily="18" charset="0"/>
                              </a:rPr>
                            </m:ctrlPr>
                          </m:radPr>
                          <m:deg/>
                          <m:e>
                            <m:r>
                              <a:rPr lang="en-US" sz="2800" i="1">
                                <a:latin typeface="Cambria Math" panose="02040503050406030204" pitchFamily="18" charset="0"/>
                              </a:rPr>
                              <m:t>𝐿</m:t>
                            </m:r>
                          </m:e>
                        </m:rad>
                        <m:r>
                          <a:rPr lang="en-US" sz="2800" i="1">
                            <a:latin typeface="Cambria Math" panose="02040503050406030204" pitchFamily="18" charset="0"/>
                          </a:rPr>
                          <m:t>)</m:t>
                        </m:r>
                      </m:oMath>
                    </m:oMathPara>
                  </a14:m>
                  <a:endParaRPr lang="en-US"/>
                </a:p>
              </p:txBody>
            </p:sp>
          </mc:Choice>
          <mc:Fallback>
            <p:sp>
              <p:nvSpPr>
                <p:cNvPr id="7" name="TextBox 6">
                  <a:extLst>
                    <a:ext uri="{FF2B5EF4-FFF2-40B4-BE49-F238E27FC236}">
                      <a16:creationId xmlns:a16="http://schemas.microsoft.com/office/drawing/2014/main" id="{B1BE049A-D44D-A535-4CF7-02C6518DD10B}"/>
                    </a:ext>
                  </a:extLst>
                </p:cNvPr>
                <p:cNvSpPr txBox="1">
                  <a:spLocks noRot="1" noChangeAspect="1" noMove="1" noResize="1" noEditPoints="1" noAdjustHandles="1" noChangeArrowheads="1" noChangeShapeType="1" noTextEdit="1"/>
                </p:cNvSpPr>
                <p:nvPr/>
              </p:nvSpPr>
              <p:spPr>
                <a:xfrm>
                  <a:off x="8015007" y="4708381"/>
                  <a:ext cx="1659371" cy="571118"/>
                </a:xfrm>
                <a:prstGeom prst="rect">
                  <a:avLst/>
                </a:prstGeom>
                <a:blipFill>
                  <a:blip r:embed="rId8"/>
                  <a:stretch>
                    <a:fillRect b="-19565"/>
                  </a:stretch>
                </a:blipFill>
              </p:spPr>
              <p:txBody>
                <a:bodyPr/>
                <a:lstStyle/>
                <a:p>
                  <a:r>
                    <a:rPr lang="en-US">
                      <a:noFill/>
                    </a:rPr>
                    <a:t> </a:t>
                  </a:r>
                </a:p>
              </p:txBody>
            </p:sp>
          </mc:Fallback>
        </mc:AlternateContent>
      </p:grpSp>
    </p:spTree>
    <p:extLst>
      <p:ext uri="{BB962C8B-B14F-4D97-AF65-F5344CB8AC3E}">
        <p14:creationId xmlns:p14="http://schemas.microsoft.com/office/powerpoint/2010/main" val="2375480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500"/>
                                        <p:tgtEl>
                                          <p:spTgt spid="14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txEl>
                                              <p:pRg st="0" end="0"/>
                                            </p:txEl>
                                          </p:spTgt>
                                        </p:tgtEl>
                                        <p:attrNameLst>
                                          <p:attrName>style.visibility</p:attrName>
                                        </p:attrNameLst>
                                      </p:cBhvr>
                                      <p:to>
                                        <p:strVal val="visible"/>
                                      </p:to>
                                    </p:set>
                                    <p:animEffect transition="in" filter="fade">
                                      <p:cBhvr>
                                        <p:cTn id="24" dur="500"/>
                                        <p:tgtEl>
                                          <p:spTgt spid="2">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Effect transition="in" filter="fade">
                                      <p:cBhvr>
                                        <p:cTn id="29"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P spid="2" grpId="0" build="p" bldLvl="2"/>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0B34E-703C-D7C7-F5BB-C7C90718B346}"/>
              </a:ext>
            </a:extLst>
          </p:cNvPr>
          <p:cNvSpPr>
            <a:spLocks noGrp="1"/>
          </p:cNvSpPr>
          <p:nvPr>
            <p:ph type="title"/>
          </p:nvPr>
        </p:nvSpPr>
        <p:spPr/>
        <p:txBody>
          <a:bodyPr/>
          <a:lstStyle/>
          <a:p>
            <a:r>
              <a:rPr lang="en-US"/>
              <a:t>Backpropagation at Scale</a:t>
            </a:r>
          </a:p>
        </p:txBody>
      </p:sp>
      <p:sp>
        <p:nvSpPr>
          <p:cNvPr id="3" name="Content Placeholder 2">
            <a:extLst>
              <a:ext uri="{FF2B5EF4-FFF2-40B4-BE49-F238E27FC236}">
                <a16:creationId xmlns:a16="http://schemas.microsoft.com/office/drawing/2014/main" id="{DDCC8108-7FAC-E237-1A19-BCD850B36D36}"/>
              </a:ext>
            </a:extLst>
          </p:cNvPr>
          <p:cNvSpPr>
            <a:spLocks noGrp="1"/>
          </p:cNvSpPr>
          <p:nvPr>
            <p:ph idx="1"/>
          </p:nvPr>
        </p:nvSpPr>
        <p:spPr/>
        <p:txBody>
          <a:bodyPr/>
          <a:lstStyle/>
          <a:p>
            <a:pPr lvl="0"/>
            <a:r>
              <a:rPr lang="en-US" b="1"/>
              <a:t>Activation checkpointing / </a:t>
            </a:r>
            <a:r>
              <a:rPr lang="en-US" b="1" err="1"/>
              <a:t>recomputation</a:t>
            </a:r>
            <a:r>
              <a:rPr lang="en-US" b="1"/>
              <a:t>: </a:t>
            </a:r>
            <a:r>
              <a:rPr lang="en-US"/>
              <a:t>Save only selected activations during the forward pass and </a:t>
            </a:r>
            <a:r>
              <a:rPr lang="en-US" b="1"/>
              <a:t>recompute</a:t>
            </a:r>
            <a:r>
              <a:rPr lang="en-US"/>
              <a:t> others during backward → trades compute for memory.</a:t>
            </a:r>
          </a:p>
          <a:p>
            <a:pPr lvl="0"/>
            <a:r>
              <a:rPr lang="en-US" b="1"/>
              <a:t>Gradient accumulation:</a:t>
            </a:r>
            <a:endParaRPr lang="en-US"/>
          </a:p>
          <a:p>
            <a:pPr lvl="1"/>
            <a:r>
              <a:rPr lang="en-US" b="1"/>
              <a:t>Issue:</a:t>
            </a:r>
            <a:r>
              <a:rPr lang="en-US"/>
              <a:t> Processing a large minibatch at once requires storing activations for the </a:t>
            </a:r>
            <a:r>
              <a:rPr lang="en-US" b="1"/>
              <a:t>entire minibatch</a:t>
            </a:r>
            <a:r>
              <a:rPr lang="en-US"/>
              <a:t> until they are used during backpropagation.</a:t>
            </a:r>
          </a:p>
          <a:p>
            <a:pPr lvl="1"/>
            <a:r>
              <a:rPr lang="en-US" b="1"/>
              <a:t>Solution:</a:t>
            </a:r>
            <a:r>
              <a:rPr lang="en-US"/>
              <a:t> Split the minibatch into smaller </a:t>
            </a:r>
            <a:r>
              <a:rPr lang="en-US" b="1" err="1"/>
              <a:t>microbatches</a:t>
            </a:r>
            <a:r>
              <a:rPr lang="en-US"/>
              <a:t>, run forward + backward on each, and </a:t>
            </a:r>
            <a:r>
              <a:rPr lang="en-US" b="1"/>
              <a:t>accumulate the gradients</a:t>
            </a:r>
            <a:r>
              <a:rPr lang="en-US"/>
              <a:t>.</a:t>
            </a:r>
          </a:p>
          <a:p>
            <a:pPr lvl="2"/>
            <a:r>
              <a:rPr lang="en-US"/>
              <a:t>In </a:t>
            </a:r>
            <a:r>
              <a:rPr lang="en-US" err="1"/>
              <a:t>PyTorch</a:t>
            </a:r>
            <a:r>
              <a:rPr lang="en-US"/>
              <a:t>, </a:t>
            </a:r>
            <a:r>
              <a:rPr lang="en-US" err="1"/>
              <a:t>loss.backward</a:t>
            </a:r>
            <a:r>
              <a:rPr lang="en-US"/>
              <a:t>() </a:t>
            </a:r>
            <a:r>
              <a:rPr lang="en-US" b="1"/>
              <a:t>adds to</a:t>
            </a:r>
            <a:r>
              <a:rPr lang="en-US"/>
              <a:t> .grad; call </a:t>
            </a:r>
            <a:r>
              <a:rPr lang="en-US" err="1"/>
              <a:t>optimizer.zero_grad</a:t>
            </a:r>
            <a:r>
              <a:rPr lang="en-US"/>
              <a:t>() only after </a:t>
            </a:r>
            <a:r>
              <a:rPr lang="en-US" err="1"/>
              <a:t>optimizer.step</a:t>
            </a:r>
            <a:r>
              <a:rPr lang="en-US"/>
              <a:t>().</a:t>
            </a:r>
          </a:p>
          <a:p>
            <a:pPr marL="0" indent="0">
              <a:buNone/>
            </a:pPr>
            <a:endParaRPr lang="en-US"/>
          </a:p>
        </p:txBody>
      </p:sp>
    </p:spTree>
    <p:extLst>
      <p:ext uri="{BB962C8B-B14F-4D97-AF65-F5344CB8AC3E}">
        <p14:creationId xmlns:p14="http://schemas.microsoft.com/office/powerpoint/2010/main" val="382803486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7C83C5-7003-C5AB-2B6A-CA202A85D9D0}"/>
              </a:ext>
            </a:extLst>
          </p:cNvPr>
          <p:cNvSpPr/>
          <p:nvPr/>
        </p:nvSpPr>
        <p:spPr>
          <a:xfrm>
            <a:off x="11160369" y="-1"/>
            <a:ext cx="1031631" cy="11486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184B530D-5ADB-44B2-4439-F98C26B2E885}"/>
              </a:ext>
            </a:extLst>
          </p:cNvPr>
          <p:cNvSpPr>
            <a:spLocks noGrp="1"/>
          </p:cNvSpPr>
          <p:nvPr>
            <p:ph idx="1"/>
          </p:nvPr>
        </p:nvSpPr>
        <p:spPr>
          <a:xfrm>
            <a:off x="4834888" y="268441"/>
            <a:ext cx="5797458" cy="1068586"/>
          </a:xfrm>
        </p:spPr>
        <p:txBody>
          <a:bodyPr vert="horz" lIns="91440" tIns="45720" rIns="91440" bIns="45720" rtlCol="0">
            <a:normAutofit/>
          </a:bodyPr>
          <a:lstStyle/>
          <a:p>
            <a:pPr marL="0" indent="0">
              <a:buNone/>
            </a:pPr>
            <a:r>
              <a:rPr lang="en-US"/>
              <a:t>This demo may be helpful for the homework!</a:t>
            </a:r>
          </a:p>
        </p:txBody>
      </p:sp>
      <p:sp>
        <p:nvSpPr>
          <p:cNvPr id="6" name="Text Placeholder 5">
            <a:extLst>
              <a:ext uri="{FF2B5EF4-FFF2-40B4-BE49-F238E27FC236}">
                <a16:creationId xmlns:a16="http://schemas.microsoft.com/office/drawing/2014/main" id="{1C1BD17D-83ED-E505-9AC0-83B6BF6AEAE0}"/>
              </a:ext>
            </a:extLst>
          </p:cNvPr>
          <p:cNvSpPr>
            <a:spLocks noGrp="1"/>
          </p:cNvSpPr>
          <p:nvPr>
            <p:ph type="body" sz="half" idx="2"/>
          </p:nvPr>
        </p:nvSpPr>
        <p:spPr/>
        <p:txBody>
          <a:bodyPr vert="horz" lIns="91440" tIns="45720" rIns="91440" bIns="45720" rtlCol="0" anchor="t">
            <a:normAutofit/>
          </a:bodyPr>
          <a:lstStyle/>
          <a:p>
            <a:r>
              <a:rPr lang="en-US" sz="1600"/>
              <a:t>Autodiff</a:t>
            </a:r>
            <a:endParaRPr lang="en-US"/>
          </a:p>
        </p:txBody>
      </p:sp>
      <p:sp>
        <p:nvSpPr>
          <p:cNvPr id="4" name="Title 3">
            <a:extLst>
              <a:ext uri="{FF2B5EF4-FFF2-40B4-BE49-F238E27FC236}">
                <a16:creationId xmlns:a16="http://schemas.microsoft.com/office/drawing/2014/main" id="{85329ADB-2E2C-2D7E-C2FC-ED71290A8283}"/>
              </a:ext>
            </a:extLst>
          </p:cNvPr>
          <p:cNvSpPr>
            <a:spLocks noGrp="1"/>
          </p:cNvSpPr>
          <p:nvPr>
            <p:ph type="title"/>
          </p:nvPr>
        </p:nvSpPr>
        <p:spPr/>
        <p:txBody>
          <a:bodyPr/>
          <a:lstStyle/>
          <a:p>
            <a:r>
              <a:rPr lang="en-US"/>
              <a:t>Demo</a:t>
            </a:r>
          </a:p>
        </p:txBody>
      </p:sp>
      <p:pic>
        <p:nvPicPr>
          <p:cNvPr id="3" name="Picture 2">
            <a:extLst>
              <a:ext uri="{FF2B5EF4-FFF2-40B4-BE49-F238E27FC236}">
                <a16:creationId xmlns:a16="http://schemas.microsoft.com/office/drawing/2014/main" id="{6B3A464C-07F4-CC06-BB42-BE5B5A55A337}"/>
              </a:ext>
            </a:extLst>
          </p:cNvPr>
          <p:cNvPicPr>
            <a:picLocks noChangeAspect="1"/>
          </p:cNvPicPr>
          <p:nvPr/>
        </p:nvPicPr>
        <p:blipFill>
          <a:blip r:embed="rId3"/>
          <a:stretch>
            <a:fillRect/>
          </a:stretch>
        </p:blipFill>
        <p:spPr>
          <a:xfrm>
            <a:off x="11294615" y="1385"/>
            <a:ext cx="914400" cy="914400"/>
          </a:xfrm>
          <a:prstGeom prst="rect">
            <a:avLst/>
          </a:prstGeom>
        </p:spPr>
      </p:pic>
      <p:sp>
        <p:nvSpPr>
          <p:cNvPr id="7" name="TextBox 6">
            <a:extLst>
              <a:ext uri="{FF2B5EF4-FFF2-40B4-BE49-F238E27FC236}">
                <a16:creationId xmlns:a16="http://schemas.microsoft.com/office/drawing/2014/main" id="{E046345D-D8A3-6214-DB6F-FBE47512CF82}"/>
              </a:ext>
            </a:extLst>
          </p:cNvPr>
          <p:cNvSpPr txBox="1"/>
          <p:nvPr/>
        </p:nvSpPr>
        <p:spPr>
          <a:xfrm>
            <a:off x="11294615" y="918029"/>
            <a:ext cx="880369" cy="307777"/>
          </a:xfrm>
          <a:prstGeom prst="rect">
            <a:avLst/>
          </a:prstGeom>
          <a:noFill/>
        </p:spPr>
        <p:txBody>
          <a:bodyPr wrap="none" rtlCol="0">
            <a:spAutoFit/>
          </a:bodyPr>
          <a:lstStyle/>
          <a:p>
            <a:r>
              <a:rPr lang="en-US" sz="1400"/>
              <a:t>3940975</a:t>
            </a:r>
          </a:p>
        </p:txBody>
      </p:sp>
      <p:sp>
        <p:nvSpPr>
          <p:cNvPr id="9" name="Rounded Rectangle 8">
            <a:extLst>
              <a:ext uri="{FF2B5EF4-FFF2-40B4-BE49-F238E27FC236}">
                <a16:creationId xmlns:a16="http://schemas.microsoft.com/office/drawing/2014/main" id="{1B3438B1-CB0A-2C63-CB3A-84CB8DB5F9CA}"/>
              </a:ext>
            </a:extLst>
          </p:cNvPr>
          <p:cNvSpPr/>
          <p:nvPr/>
        </p:nvSpPr>
        <p:spPr>
          <a:xfrm>
            <a:off x="5839079" y="2567214"/>
            <a:ext cx="459288" cy="36325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a:solidFill>
                  <a:schemeClr val="accent1"/>
                </a:solidFill>
              </a:rPr>
              <a:t>A</a:t>
            </a:r>
          </a:p>
        </p:txBody>
      </p:sp>
      <p:sp>
        <p:nvSpPr>
          <p:cNvPr id="10" name="Rounded Rectangle 9">
            <a:extLst>
              <a:ext uri="{FF2B5EF4-FFF2-40B4-BE49-F238E27FC236}">
                <a16:creationId xmlns:a16="http://schemas.microsoft.com/office/drawing/2014/main" id="{E6B17AB9-4923-327C-75B3-4A2882768394}"/>
              </a:ext>
            </a:extLst>
          </p:cNvPr>
          <p:cNvSpPr/>
          <p:nvPr/>
        </p:nvSpPr>
        <p:spPr>
          <a:xfrm>
            <a:off x="6565589" y="2567214"/>
            <a:ext cx="459288" cy="36325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a:solidFill>
                  <a:schemeClr val="accent1"/>
                </a:solidFill>
              </a:rPr>
              <a:t>B</a:t>
            </a:r>
          </a:p>
        </p:txBody>
      </p:sp>
      <p:sp>
        <p:nvSpPr>
          <p:cNvPr id="11" name="Rounded Rectangle 10">
            <a:extLst>
              <a:ext uri="{FF2B5EF4-FFF2-40B4-BE49-F238E27FC236}">
                <a16:creationId xmlns:a16="http://schemas.microsoft.com/office/drawing/2014/main" id="{1950106B-0B12-07CE-84F4-761D8D7699C0}"/>
              </a:ext>
            </a:extLst>
          </p:cNvPr>
          <p:cNvSpPr/>
          <p:nvPr/>
        </p:nvSpPr>
        <p:spPr>
          <a:xfrm>
            <a:off x="7567670" y="3444036"/>
            <a:ext cx="459288" cy="36325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a:solidFill>
                  <a:schemeClr val="accent1"/>
                </a:solidFill>
              </a:rPr>
              <a:t>D</a:t>
            </a:r>
          </a:p>
        </p:txBody>
      </p:sp>
      <p:sp>
        <p:nvSpPr>
          <p:cNvPr id="12" name="Rounded Rectangle 11">
            <a:extLst>
              <a:ext uri="{FF2B5EF4-FFF2-40B4-BE49-F238E27FC236}">
                <a16:creationId xmlns:a16="http://schemas.microsoft.com/office/drawing/2014/main" id="{64798BCC-68CB-9A53-B65B-04829BE870F8}"/>
              </a:ext>
            </a:extLst>
          </p:cNvPr>
          <p:cNvSpPr/>
          <p:nvPr/>
        </p:nvSpPr>
        <p:spPr>
          <a:xfrm>
            <a:off x="8406913" y="3444036"/>
            <a:ext cx="459288" cy="36325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a:solidFill>
                  <a:schemeClr val="accent1"/>
                </a:solidFill>
              </a:rPr>
              <a:t>E</a:t>
            </a:r>
          </a:p>
        </p:txBody>
      </p:sp>
      <p:sp>
        <p:nvSpPr>
          <p:cNvPr id="13" name="Rounded Rectangle 12">
            <a:extLst>
              <a:ext uri="{FF2B5EF4-FFF2-40B4-BE49-F238E27FC236}">
                <a16:creationId xmlns:a16="http://schemas.microsoft.com/office/drawing/2014/main" id="{40F4B4CD-77BD-CCC0-2AC2-25BEA3A8507D}"/>
              </a:ext>
            </a:extLst>
          </p:cNvPr>
          <p:cNvSpPr/>
          <p:nvPr/>
        </p:nvSpPr>
        <p:spPr>
          <a:xfrm>
            <a:off x="9296261" y="3444036"/>
            <a:ext cx="459288" cy="36325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a:solidFill>
                  <a:schemeClr val="accent1"/>
                </a:solidFill>
              </a:rPr>
              <a:t>F</a:t>
            </a:r>
          </a:p>
        </p:txBody>
      </p:sp>
      <p:sp>
        <p:nvSpPr>
          <p:cNvPr id="14" name="Rounded Rectangle 13">
            <a:extLst>
              <a:ext uri="{FF2B5EF4-FFF2-40B4-BE49-F238E27FC236}">
                <a16:creationId xmlns:a16="http://schemas.microsoft.com/office/drawing/2014/main" id="{3CE834CC-35BA-9FAD-2EFF-1E8605D2FD89}"/>
              </a:ext>
            </a:extLst>
          </p:cNvPr>
          <p:cNvSpPr/>
          <p:nvPr/>
        </p:nvSpPr>
        <p:spPr>
          <a:xfrm>
            <a:off x="10398552" y="2567214"/>
            <a:ext cx="459288" cy="36325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a:solidFill>
                  <a:schemeClr val="accent1"/>
                </a:solidFill>
              </a:rPr>
              <a:t>G</a:t>
            </a:r>
          </a:p>
        </p:txBody>
      </p:sp>
      <p:sp>
        <p:nvSpPr>
          <p:cNvPr id="15" name="Rounded Rectangle 14">
            <a:extLst>
              <a:ext uri="{FF2B5EF4-FFF2-40B4-BE49-F238E27FC236}">
                <a16:creationId xmlns:a16="http://schemas.microsoft.com/office/drawing/2014/main" id="{60F9D81C-04F5-7B47-0F1C-DFC48EEB677E}"/>
              </a:ext>
            </a:extLst>
          </p:cNvPr>
          <p:cNvSpPr/>
          <p:nvPr/>
        </p:nvSpPr>
        <p:spPr>
          <a:xfrm>
            <a:off x="7763235" y="1765096"/>
            <a:ext cx="459288" cy="36325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a:solidFill>
                  <a:schemeClr val="accent1"/>
                </a:solidFill>
              </a:rPr>
              <a:t>C</a:t>
            </a:r>
          </a:p>
        </p:txBody>
      </p:sp>
      <p:cxnSp>
        <p:nvCxnSpPr>
          <p:cNvPr id="17" name="Straight Arrow Connector 16">
            <a:extLst>
              <a:ext uri="{FF2B5EF4-FFF2-40B4-BE49-F238E27FC236}">
                <a16:creationId xmlns:a16="http://schemas.microsoft.com/office/drawing/2014/main" id="{38950742-237B-FF53-D013-BC753479368D}"/>
              </a:ext>
            </a:extLst>
          </p:cNvPr>
          <p:cNvCxnSpPr>
            <a:cxnSpLocks/>
          </p:cNvCxnSpPr>
          <p:nvPr/>
        </p:nvCxnSpPr>
        <p:spPr>
          <a:xfrm>
            <a:off x="6298367" y="2748842"/>
            <a:ext cx="26722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077E15B9-C509-38C3-59BC-CAD6D55A7AB3}"/>
              </a:ext>
            </a:extLst>
          </p:cNvPr>
          <p:cNvCxnSpPr>
            <a:cxnSpLocks/>
          </p:cNvCxnSpPr>
          <p:nvPr/>
        </p:nvCxnSpPr>
        <p:spPr>
          <a:xfrm flipV="1">
            <a:off x="7024877" y="1946724"/>
            <a:ext cx="738358" cy="80211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0DB74E63-A1A7-1621-5332-6D44D74C2E8B}"/>
              </a:ext>
            </a:extLst>
          </p:cNvPr>
          <p:cNvCxnSpPr>
            <a:cxnSpLocks/>
          </p:cNvCxnSpPr>
          <p:nvPr/>
        </p:nvCxnSpPr>
        <p:spPr>
          <a:xfrm>
            <a:off x="7024877" y="2748842"/>
            <a:ext cx="337367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773FC4A3-B286-6F23-B549-F871CC09070A}"/>
              </a:ext>
            </a:extLst>
          </p:cNvPr>
          <p:cNvCxnSpPr>
            <a:cxnSpLocks/>
          </p:cNvCxnSpPr>
          <p:nvPr/>
        </p:nvCxnSpPr>
        <p:spPr>
          <a:xfrm>
            <a:off x="7024877" y="2748842"/>
            <a:ext cx="542793" cy="87682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7" name="Straight Arrow Connector 26">
            <a:extLst>
              <a:ext uri="{FF2B5EF4-FFF2-40B4-BE49-F238E27FC236}">
                <a16:creationId xmlns:a16="http://schemas.microsoft.com/office/drawing/2014/main" id="{BC3775D4-C89A-6712-A8EE-1029730DA3DD}"/>
              </a:ext>
            </a:extLst>
          </p:cNvPr>
          <p:cNvCxnSpPr>
            <a:cxnSpLocks/>
          </p:cNvCxnSpPr>
          <p:nvPr/>
        </p:nvCxnSpPr>
        <p:spPr>
          <a:xfrm>
            <a:off x="8026958" y="3625664"/>
            <a:ext cx="37995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58C4E9F9-FCE6-A0C0-DD9A-5593FCBD5BBA}"/>
              </a:ext>
            </a:extLst>
          </p:cNvPr>
          <p:cNvCxnSpPr>
            <a:cxnSpLocks/>
          </p:cNvCxnSpPr>
          <p:nvPr/>
        </p:nvCxnSpPr>
        <p:spPr>
          <a:xfrm>
            <a:off x="8866201" y="3625664"/>
            <a:ext cx="4300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3980C4E4-20C9-2F9B-0052-6E759CADBDDE}"/>
              </a:ext>
            </a:extLst>
          </p:cNvPr>
          <p:cNvCxnSpPr>
            <a:cxnSpLocks/>
          </p:cNvCxnSpPr>
          <p:nvPr/>
        </p:nvCxnSpPr>
        <p:spPr>
          <a:xfrm flipV="1">
            <a:off x="9755549" y="2748842"/>
            <a:ext cx="643003" cy="87682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8" name="TextBox 37">
            <a:extLst>
              <a:ext uri="{FF2B5EF4-FFF2-40B4-BE49-F238E27FC236}">
                <a16:creationId xmlns:a16="http://schemas.microsoft.com/office/drawing/2014/main" id="{A7586AC7-D9F3-285B-3234-63B67DCFA76A}"/>
              </a:ext>
            </a:extLst>
          </p:cNvPr>
          <p:cNvSpPr txBox="1"/>
          <p:nvPr/>
        </p:nvSpPr>
        <p:spPr>
          <a:xfrm>
            <a:off x="4835941" y="4092807"/>
            <a:ext cx="7306356" cy="2308324"/>
          </a:xfrm>
          <a:prstGeom prst="rect">
            <a:avLst/>
          </a:prstGeom>
          <a:noFill/>
        </p:spPr>
        <p:txBody>
          <a:bodyPr wrap="square" lIns="91440" tIns="45720" rIns="91440" bIns="45720" rtlCol="0" anchor="t">
            <a:spAutoFit/>
          </a:bodyPr>
          <a:lstStyle/>
          <a:p>
            <a:r>
              <a:rPr lang="en-US" sz="2400" b="1"/>
              <a:t>Reminder:</a:t>
            </a:r>
          </a:p>
          <a:p>
            <a:pPr marL="342900" indent="-342900">
              <a:buFont typeface="Arial"/>
              <a:buChar char="•"/>
            </a:pPr>
            <a:r>
              <a:rPr lang="en-US" sz="2400"/>
              <a:t>Make sure to traverse in </a:t>
            </a:r>
            <a:r>
              <a:rPr lang="en-US" sz="2400" i="1" u="sng"/>
              <a:t>reverse topological ordering</a:t>
            </a:r>
            <a:r>
              <a:rPr lang="en-US" sz="2400" i="1"/>
              <a:t>.</a:t>
            </a:r>
          </a:p>
          <a:p>
            <a:pPr marL="800100" lvl="1" indent="-342900">
              <a:buFont typeface="Courier New"/>
              <a:buChar char="o"/>
            </a:pPr>
            <a:r>
              <a:rPr lang="en-US" sz="2400"/>
              <a:t>The </a:t>
            </a:r>
            <a:r>
              <a:rPr lang="en-US" sz="2400" b="1"/>
              <a:t>adjoint at B </a:t>
            </a:r>
            <a:r>
              <a:rPr lang="en-US" sz="2400"/>
              <a:t>can’t be computed until the </a:t>
            </a:r>
            <a:r>
              <a:rPr lang="en-US" sz="2400" b="1"/>
              <a:t>adjoint at D is computed</a:t>
            </a:r>
            <a:r>
              <a:rPr lang="en-US" sz="2400"/>
              <a:t>.</a:t>
            </a:r>
          </a:p>
          <a:p>
            <a:pPr marL="342900" indent="-342900">
              <a:buFont typeface="Arial"/>
              <a:buChar char="•"/>
            </a:pPr>
            <a:r>
              <a:rPr lang="en-US" sz="2400"/>
              <a:t>The </a:t>
            </a:r>
            <a:r>
              <a:rPr lang="en-US" sz="2400" b="1"/>
              <a:t>adjoint at C is zero </a:t>
            </a:r>
            <a:r>
              <a:rPr lang="en-US" sz="2400"/>
              <a:t>(</a:t>
            </a:r>
            <a:r>
              <a:rPr lang="en-US" sz="2400" i="1" u="sng"/>
              <a:t>no path from C to G</a:t>
            </a:r>
            <a:r>
              <a:rPr lang="en-US" sz="2400"/>
              <a:t>).</a:t>
            </a:r>
          </a:p>
        </p:txBody>
      </p:sp>
    </p:spTree>
    <p:extLst>
      <p:ext uri="{BB962C8B-B14F-4D97-AF65-F5344CB8AC3E}">
        <p14:creationId xmlns:p14="http://schemas.microsoft.com/office/powerpoint/2010/main" val="266626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8EE39-3CA0-D35F-38DF-53C03AE682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EE62EB-234E-1B85-68DF-E5D150B82C9E}"/>
              </a:ext>
            </a:extLst>
          </p:cNvPr>
          <p:cNvSpPr>
            <a:spLocks noGrp="1"/>
          </p:cNvSpPr>
          <p:nvPr>
            <p:ph type="ctrTitle"/>
          </p:nvPr>
        </p:nvSpPr>
        <p:spPr>
          <a:xfrm>
            <a:off x="838200" y="3509963"/>
            <a:ext cx="10515601" cy="2387600"/>
          </a:xfrm>
        </p:spPr>
        <p:txBody>
          <a:bodyPr>
            <a:normAutofit/>
          </a:bodyPr>
          <a:lstStyle/>
          <a:p>
            <a:r>
              <a:rPr lang="en-US" sz="5950"/>
              <a:t>Homework 3 Overview</a:t>
            </a:r>
            <a:endParaRPr lang="en-US"/>
          </a:p>
        </p:txBody>
      </p:sp>
      <p:sp>
        <p:nvSpPr>
          <p:cNvPr id="10" name="Subtitle 2">
            <a:extLst>
              <a:ext uri="{FF2B5EF4-FFF2-40B4-BE49-F238E27FC236}">
                <a16:creationId xmlns:a16="http://schemas.microsoft.com/office/drawing/2014/main" id="{BFE7193A-01BE-DE98-B2A3-0446AADF4DD3}"/>
              </a:ext>
            </a:extLst>
          </p:cNvPr>
          <p:cNvSpPr>
            <a:spLocks noGrp="1"/>
          </p:cNvSpPr>
          <p:nvPr>
            <p:ph type="subTitle" idx="1"/>
          </p:nvPr>
        </p:nvSpPr>
        <p:spPr>
          <a:xfrm>
            <a:off x="838200" y="1773238"/>
            <a:ext cx="10515601" cy="1655762"/>
          </a:xfrm>
        </p:spPr>
        <p:txBody>
          <a:bodyPr/>
          <a:lstStyle/>
          <a:p>
            <a:endParaRPr lang="en-US"/>
          </a:p>
        </p:txBody>
      </p:sp>
    </p:spTree>
    <p:extLst>
      <p:ext uri="{BB962C8B-B14F-4D97-AF65-F5344CB8AC3E}">
        <p14:creationId xmlns:p14="http://schemas.microsoft.com/office/powerpoint/2010/main" val="289323961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1229"/>
        <p:cNvGrpSpPr/>
        <p:nvPr/>
      </p:nvGrpSpPr>
      <p:grpSpPr>
        <a:xfrm>
          <a:off x="0" y="0"/>
          <a:ext cx="0" cy="0"/>
          <a:chOff x="0" y="0"/>
          <a:chExt cx="0" cy="0"/>
        </a:xfrm>
      </p:grpSpPr>
      <p:sp>
        <p:nvSpPr>
          <p:cNvPr id="1230" name="Google Shape;1230;p95"/>
          <p:cNvSpPr txBox="1">
            <a:spLocks noGrp="1"/>
          </p:cNvSpPr>
          <p:nvPr>
            <p:ph sz="half" idx="1"/>
          </p:nvPr>
        </p:nvSpPr>
        <p:spPr>
          <a:xfrm>
            <a:off x="299720" y="1317625"/>
            <a:ext cx="5090160" cy="5275898"/>
          </a:xfrm>
        </p:spPr>
        <p:txBody>
          <a:bodyPr spcFirstLastPara="1" vert="horz" lIns="121900" tIns="121900" rIns="121900" bIns="121900" rtlCol="0" anchor="t" anchorCtr="0">
            <a:noAutofit/>
          </a:bodyPr>
          <a:lstStyle/>
          <a:p>
            <a:pPr marL="0" indent="0">
              <a:buNone/>
            </a:pPr>
            <a:r>
              <a:rPr lang="en" sz="1900" b="1"/>
              <a:t>Coding Part 1:</a:t>
            </a:r>
          </a:p>
          <a:p>
            <a:pPr marL="227965" indent="-227965"/>
            <a:r>
              <a:rPr lang="en" sz="1900"/>
              <a:t>Implement </a:t>
            </a:r>
            <a:r>
              <a:rPr lang="en" sz="1900" err="1"/>
              <a:t>autograd</a:t>
            </a:r>
            <a:r>
              <a:rPr lang="en" sz="1900"/>
              <a:t> for tensors</a:t>
            </a:r>
          </a:p>
          <a:p>
            <a:pPr marL="685165" lvl="1" indent="-227965">
              <a:buFont typeface="Courier New" panose="020B0604020202020204" pitchFamily="34" charset="0"/>
              <a:buChar char="o"/>
            </a:pPr>
            <a:r>
              <a:rPr lang="en" sz="1450"/>
              <a:t>Lecture demo notebook that implemented </a:t>
            </a:r>
            <a:r>
              <a:rPr lang="en" sz="1450" err="1"/>
              <a:t>autograd</a:t>
            </a:r>
            <a:r>
              <a:rPr lang="en" sz="1450"/>
              <a:t> for scalars will be helpful!</a:t>
            </a:r>
          </a:p>
          <a:p>
            <a:pPr marL="227965" indent="-227965"/>
            <a:r>
              <a:rPr lang="en" sz="1900"/>
              <a:t>Implement optimizers</a:t>
            </a:r>
          </a:p>
          <a:p>
            <a:pPr marL="227965" indent="-227965"/>
            <a:r>
              <a:rPr lang="en" sz="1900"/>
              <a:t>Build and train a model using your implementations</a:t>
            </a:r>
          </a:p>
          <a:p>
            <a:pPr marL="685165" lvl="1" indent="-227965">
              <a:buFont typeface="Courier New" panose="020B0604020202020204" pitchFamily="34" charset="0"/>
              <a:buChar char="o"/>
            </a:pPr>
            <a:r>
              <a:rPr lang="en" sz="1450" err="1"/>
              <a:t>Thi</a:t>
            </a:r>
            <a:r>
              <a:rPr lang="en" sz="1450"/>
              <a:t>s is literally (a simpler version of) </a:t>
            </a:r>
            <a:r>
              <a:rPr lang="en" sz="1450" err="1"/>
              <a:t>PyTorch</a:t>
            </a:r>
            <a:r>
              <a:rPr lang="en" sz="1450"/>
              <a:t>!</a:t>
            </a:r>
          </a:p>
          <a:p>
            <a:pPr marL="457200" lvl="1" indent="0">
              <a:buNone/>
            </a:pPr>
            <a:endParaRPr lang="en" sz="1450"/>
          </a:p>
          <a:p>
            <a:pPr marL="0" indent="0">
              <a:buNone/>
            </a:pPr>
            <a:r>
              <a:rPr lang="en" sz="1900" b="1"/>
              <a:t>Coding Part 2:</a:t>
            </a:r>
          </a:p>
          <a:p>
            <a:pPr marL="227965" indent="-227965"/>
            <a:r>
              <a:rPr lang="en" sz="1900"/>
              <a:t>Introduction to </a:t>
            </a:r>
            <a:r>
              <a:rPr lang="en" sz="1900" err="1"/>
              <a:t>PyTorch</a:t>
            </a:r>
            <a:endParaRPr lang="en" sz="1900"/>
          </a:p>
          <a:p>
            <a:pPr marL="227965" indent="-227965"/>
            <a:r>
              <a:rPr lang="en" sz="1900"/>
              <a:t>Building models</a:t>
            </a:r>
          </a:p>
          <a:p>
            <a:pPr marL="227965" indent="-227965"/>
            <a:r>
              <a:rPr lang="en" sz="1900"/>
              <a:t>Creating </a:t>
            </a:r>
            <a:r>
              <a:rPr lang="en" sz="1900" err="1"/>
              <a:t>dataloaders</a:t>
            </a:r>
            <a:endParaRPr lang="en" sz="1900"/>
          </a:p>
          <a:p>
            <a:pPr marL="227965" indent="-227965"/>
            <a:r>
              <a:rPr lang="en" sz="1900"/>
              <a:t>Training and Evaluation</a:t>
            </a:r>
          </a:p>
          <a:p>
            <a:pPr marL="227965" indent="-227965"/>
            <a:endParaRPr lang="en" sz="1900" b="1"/>
          </a:p>
        </p:txBody>
      </p:sp>
      <p:sp>
        <p:nvSpPr>
          <p:cNvPr id="6" name="Title 5">
            <a:extLst>
              <a:ext uri="{FF2B5EF4-FFF2-40B4-BE49-F238E27FC236}">
                <a16:creationId xmlns:a16="http://schemas.microsoft.com/office/drawing/2014/main" id="{C62800D8-1B1C-B490-E01D-BF94084FA475}"/>
              </a:ext>
            </a:extLst>
          </p:cNvPr>
          <p:cNvSpPr>
            <a:spLocks noGrp="1"/>
          </p:cNvSpPr>
          <p:nvPr>
            <p:ph type="title"/>
          </p:nvPr>
        </p:nvSpPr>
        <p:spPr/>
        <p:txBody>
          <a:bodyPr/>
          <a:lstStyle/>
          <a:p>
            <a:r>
              <a:rPr lang="en-US"/>
              <a:t>From Scalars to Tensors</a:t>
            </a:r>
          </a:p>
        </p:txBody>
      </p:sp>
      <p:grpSp>
        <p:nvGrpSpPr>
          <p:cNvPr id="7" name="Group 6">
            <a:extLst>
              <a:ext uri="{FF2B5EF4-FFF2-40B4-BE49-F238E27FC236}">
                <a16:creationId xmlns:a16="http://schemas.microsoft.com/office/drawing/2014/main" id="{A4EF19B5-5BE3-569D-434C-301248C933BF}"/>
              </a:ext>
            </a:extLst>
          </p:cNvPr>
          <p:cNvGrpSpPr/>
          <p:nvPr/>
        </p:nvGrpSpPr>
        <p:grpSpPr>
          <a:xfrm>
            <a:off x="6095999" y="2098432"/>
            <a:ext cx="5134707" cy="1330566"/>
            <a:chOff x="5773614" y="5375032"/>
            <a:chExt cx="5134707" cy="1330566"/>
          </a:xfrm>
        </p:grpSpPr>
        <p:sp>
          <p:nvSpPr>
            <p:cNvPr id="5" name="Rectangle: Rounded Corners 4">
              <a:extLst>
                <a:ext uri="{FF2B5EF4-FFF2-40B4-BE49-F238E27FC236}">
                  <a16:creationId xmlns:a16="http://schemas.microsoft.com/office/drawing/2014/main" id="{319748B5-535F-1FC2-5F88-E7C2548A8740}"/>
                </a:ext>
              </a:extLst>
            </p:cNvPr>
            <p:cNvSpPr/>
            <p:nvPr/>
          </p:nvSpPr>
          <p:spPr>
            <a:xfrm>
              <a:off x="5773614" y="5375032"/>
              <a:ext cx="5134707" cy="1330566"/>
            </a:xfrm>
            <a:prstGeom prst="round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
              <a:extLst>
                <a:ext uri="{FF2B5EF4-FFF2-40B4-BE49-F238E27FC236}">
                  <a16:creationId xmlns:a16="http://schemas.microsoft.com/office/drawing/2014/main" id="{476158C2-B7A0-B083-040F-9E0B5634E10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97831" y="5495192"/>
              <a:ext cx="4480414" cy="1090247"/>
            </a:xfrm>
            <a:prstGeom prst="rect">
              <a:avLst/>
            </a:prstGeom>
          </p:spPr>
        </p:pic>
      </p:grpSp>
    </p:spTree>
    <p:extLst>
      <p:ext uri="{BB962C8B-B14F-4D97-AF65-F5344CB8AC3E}">
        <p14:creationId xmlns:p14="http://schemas.microsoft.com/office/powerpoint/2010/main" val="225457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3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3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30">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230">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230">
                                            <p:txEl>
                                              <p:pRg st="8" end="8"/>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230">
                                            <p:txEl>
                                              <p:pRg st="9" end="9"/>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230">
                                            <p:txEl>
                                              <p:pRg st="10" end="1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230">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1229">
          <a:extLst>
            <a:ext uri="{FF2B5EF4-FFF2-40B4-BE49-F238E27FC236}">
              <a16:creationId xmlns:a16="http://schemas.microsoft.com/office/drawing/2014/main" id="{35DCEAE9-5A53-F3CE-FB49-DE157535ABB5}"/>
            </a:ext>
          </a:extLst>
        </p:cNvPr>
        <p:cNvGrpSpPr/>
        <p:nvPr/>
      </p:nvGrpSpPr>
      <p:grpSpPr>
        <a:xfrm>
          <a:off x="0" y="0"/>
          <a:ext cx="0" cy="0"/>
          <a:chOff x="0" y="0"/>
          <a:chExt cx="0" cy="0"/>
        </a:xfrm>
      </p:grpSpPr>
      <p:sp>
        <p:nvSpPr>
          <p:cNvPr id="1230" name="Google Shape;1230;p95">
            <a:extLst>
              <a:ext uri="{FF2B5EF4-FFF2-40B4-BE49-F238E27FC236}">
                <a16:creationId xmlns:a16="http://schemas.microsoft.com/office/drawing/2014/main" id="{052301E5-C2D9-FA51-835B-B71CC1739ED7}"/>
              </a:ext>
            </a:extLst>
          </p:cNvPr>
          <p:cNvSpPr txBox="1">
            <a:spLocks noGrp="1"/>
          </p:cNvSpPr>
          <p:nvPr>
            <p:ph sz="half" idx="1"/>
          </p:nvPr>
        </p:nvSpPr>
        <p:spPr>
          <a:xfrm>
            <a:off x="314097" y="1310436"/>
            <a:ext cx="5082972" cy="5114152"/>
          </a:xfrm>
        </p:spPr>
        <p:txBody>
          <a:bodyPr spcFirstLastPara="1" vert="horz" lIns="121900" tIns="121900" rIns="121900" bIns="121900" rtlCol="0" anchor="t" anchorCtr="0">
            <a:noAutofit/>
          </a:bodyPr>
          <a:lstStyle/>
          <a:p>
            <a:pPr marL="0" indent="0">
              <a:lnSpc>
                <a:spcPct val="100000"/>
              </a:lnSpc>
              <a:buNone/>
            </a:pPr>
            <a:r>
              <a:rPr lang="en" sz="1900"/>
              <a:t>You'll be reading about optimizers.</a:t>
            </a:r>
          </a:p>
          <a:p>
            <a:pPr marL="342900" indent="-342900">
              <a:lnSpc>
                <a:spcPct val="100000"/>
              </a:lnSpc>
            </a:pPr>
            <a:r>
              <a:rPr lang="en" sz="1900">
                <a:hlinkClick r:id="rId3"/>
              </a:rPr>
              <a:t>Adam</a:t>
            </a:r>
            <a:endParaRPr lang="en" sz="1900"/>
          </a:p>
          <a:p>
            <a:pPr marL="342900" indent="-342900">
              <a:lnSpc>
                <a:spcPct val="100000"/>
              </a:lnSpc>
            </a:pPr>
            <a:r>
              <a:rPr lang="en" sz="1900">
                <a:hlinkClick r:id="rId4"/>
              </a:rPr>
              <a:t>AdamW</a:t>
            </a:r>
            <a:r>
              <a:rPr lang="en" sz="1900"/>
              <a:t> (w/ weight decay)</a:t>
            </a:r>
          </a:p>
          <a:p>
            <a:pPr marL="0" indent="0">
              <a:lnSpc>
                <a:spcPct val="100000"/>
              </a:lnSpc>
              <a:buNone/>
            </a:pPr>
            <a:r>
              <a:rPr lang="en" sz="1900"/>
              <a:t>The papers are super dense, but some very nice blog posts:</a:t>
            </a:r>
          </a:p>
          <a:p>
            <a:pPr marL="342900" indent="-342900">
              <a:lnSpc>
                <a:spcPct val="100000"/>
              </a:lnSpc>
            </a:pPr>
            <a:r>
              <a:rPr lang="en" sz="1900">
                <a:hlinkClick r:id="rId5"/>
              </a:rPr>
              <a:t>Understanding Deep Learning Optimizers</a:t>
            </a:r>
            <a:endParaRPr lang="en" sz="1900"/>
          </a:p>
          <a:p>
            <a:pPr marL="342900" indent="-342900">
              <a:lnSpc>
                <a:spcPct val="100000"/>
              </a:lnSpc>
            </a:pPr>
            <a:r>
              <a:rPr lang="en" sz="1900">
                <a:hlinkClick r:id="rId6"/>
              </a:rPr>
              <a:t>Adam vs. AdamW</a:t>
            </a:r>
            <a:endParaRPr lang="en" sz="1900"/>
          </a:p>
          <a:p>
            <a:pPr marL="0" indent="0">
              <a:lnSpc>
                <a:spcPct val="100000"/>
              </a:lnSpc>
              <a:buNone/>
            </a:pPr>
            <a:r>
              <a:rPr lang="en" sz="1900"/>
              <a:t>And discussion from CS 182 (Spring 2021):</a:t>
            </a:r>
          </a:p>
          <a:p>
            <a:pPr marL="342900" indent="-342900">
              <a:lnSpc>
                <a:spcPct val="100000"/>
              </a:lnSpc>
            </a:pPr>
            <a:r>
              <a:rPr lang="en" sz="1900"/>
              <a:t>Section 3 of </a:t>
            </a:r>
            <a:r>
              <a:rPr lang="en" sz="1900">
                <a:hlinkClick r:id="rId7"/>
              </a:rPr>
              <a:t>Discussion 2</a:t>
            </a:r>
          </a:p>
          <a:p>
            <a:pPr marL="0" indent="0">
              <a:lnSpc>
                <a:spcPct val="100000"/>
              </a:lnSpc>
              <a:buNone/>
            </a:pPr>
            <a:r>
              <a:rPr lang="en" sz="1900"/>
              <a:t>The blogs and CS 182 Discussion suffice for the HW, but you're welcome to read the papers as well.</a:t>
            </a:r>
          </a:p>
        </p:txBody>
      </p:sp>
      <p:sp>
        <p:nvSpPr>
          <p:cNvPr id="6" name="Title 5">
            <a:extLst>
              <a:ext uri="{FF2B5EF4-FFF2-40B4-BE49-F238E27FC236}">
                <a16:creationId xmlns:a16="http://schemas.microsoft.com/office/drawing/2014/main" id="{46D2708D-73DE-AF79-C443-E0F953E39F14}"/>
              </a:ext>
            </a:extLst>
          </p:cNvPr>
          <p:cNvSpPr>
            <a:spLocks noGrp="1"/>
          </p:cNvSpPr>
          <p:nvPr>
            <p:ph type="title"/>
          </p:nvPr>
        </p:nvSpPr>
        <p:spPr/>
        <p:txBody>
          <a:bodyPr/>
          <a:lstStyle/>
          <a:p>
            <a:r>
              <a:rPr lang="en-US"/>
              <a:t>Optimizers</a:t>
            </a:r>
          </a:p>
        </p:txBody>
      </p:sp>
      <p:pic>
        <p:nvPicPr>
          <p:cNvPr id="3" name="Picture 2">
            <a:extLst>
              <a:ext uri="{FF2B5EF4-FFF2-40B4-BE49-F238E27FC236}">
                <a16:creationId xmlns:a16="http://schemas.microsoft.com/office/drawing/2014/main" id="{027DA1BC-F796-8C6F-07F6-87329A1BCC86}"/>
              </a:ext>
            </a:extLst>
          </p:cNvPr>
          <p:cNvPicPr>
            <a:picLocks noChangeAspect="1"/>
          </p:cNvPicPr>
          <p:nvPr/>
        </p:nvPicPr>
        <p:blipFill>
          <a:blip r:embed="rId8"/>
          <a:stretch>
            <a:fillRect/>
          </a:stretch>
        </p:blipFill>
        <p:spPr>
          <a:xfrm>
            <a:off x="5706488" y="558690"/>
            <a:ext cx="5105622" cy="498522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a:extLst>
              <a:ext uri="{FF2B5EF4-FFF2-40B4-BE49-F238E27FC236}">
                <a16:creationId xmlns:a16="http://schemas.microsoft.com/office/drawing/2014/main" id="{B0B2F3C3-88B4-7728-0993-D653174D9B0C}"/>
              </a:ext>
            </a:extLst>
          </p:cNvPr>
          <p:cNvPicPr>
            <a:picLocks noChangeAspect="1"/>
          </p:cNvPicPr>
          <p:nvPr/>
        </p:nvPicPr>
        <p:blipFill>
          <a:blip r:embed="rId9"/>
          <a:stretch>
            <a:fillRect/>
          </a:stretch>
        </p:blipFill>
        <p:spPr>
          <a:xfrm>
            <a:off x="7116068" y="1917784"/>
            <a:ext cx="4761611" cy="47509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5085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30">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30">
                                            <p:txEl>
                                              <p:pRg st="2" end="2"/>
                                            </p:txEl>
                                          </p:spTgt>
                                        </p:tgtEl>
                                        <p:attrNameLst>
                                          <p:attrName>style.visibility</p:attrName>
                                        </p:attrNameLst>
                                      </p:cBhvr>
                                      <p:to>
                                        <p:strVal val="visible"/>
                                      </p:to>
                                    </p:set>
                                  </p:childTnLst>
                                </p:cTn>
                              </p:par>
                              <p:par>
                                <p:cTn id="17" presetID="1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230">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230">
                                            <p:txEl>
                                              <p:pRg st="4" end="4"/>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230">
                                            <p:txEl>
                                              <p:pRg st="5" end="5"/>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230">
                                            <p:txEl>
                                              <p:pRg st="6" end="6"/>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1230">
                                            <p:txEl>
                                              <p:pRg st="7" end="7"/>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23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1229">
          <a:extLst>
            <a:ext uri="{FF2B5EF4-FFF2-40B4-BE49-F238E27FC236}">
              <a16:creationId xmlns:a16="http://schemas.microsoft.com/office/drawing/2014/main" id="{C137B5E5-1896-4A29-5012-BE9494CB98F5}"/>
            </a:ext>
          </a:extLst>
        </p:cNvPr>
        <p:cNvGrpSpPr/>
        <p:nvPr/>
      </p:nvGrpSpPr>
      <p:grpSpPr>
        <a:xfrm>
          <a:off x="0" y="0"/>
          <a:ext cx="0" cy="0"/>
          <a:chOff x="0" y="0"/>
          <a:chExt cx="0" cy="0"/>
        </a:xfrm>
      </p:grpSpPr>
      <p:grpSp>
        <p:nvGrpSpPr>
          <p:cNvPr id="12" name="Group 11">
            <a:extLst>
              <a:ext uri="{FF2B5EF4-FFF2-40B4-BE49-F238E27FC236}">
                <a16:creationId xmlns:a16="http://schemas.microsoft.com/office/drawing/2014/main" id="{0DEC5CC7-40CE-B17B-58D0-913E75738EA3}"/>
              </a:ext>
            </a:extLst>
          </p:cNvPr>
          <p:cNvGrpSpPr/>
          <p:nvPr/>
        </p:nvGrpSpPr>
        <p:grpSpPr>
          <a:xfrm>
            <a:off x="313765" y="1358994"/>
            <a:ext cx="3803875" cy="4554273"/>
            <a:chOff x="312420" y="1690689"/>
            <a:chExt cx="5902226" cy="4581166"/>
          </a:xfrm>
        </p:grpSpPr>
        <p:sp>
          <p:nvSpPr>
            <p:cNvPr id="5" name="Content Placeholder 3">
              <a:extLst>
                <a:ext uri="{FF2B5EF4-FFF2-40B4-BE49-F238E27FC236}">
                  <a16:creationId xmlns:a16="http://schemas.microsoft.com/office/drawing/2014/main" id="{D3406A4B-1065-4A9A-DE51-BE9BA72DF824}"/>
                </a:ext>
              </a:extLst>
            </p:cNvPr>
            <p:cNvSpPr txBox="1">
              <a:spLocks/>
            </p:cNvSpPr>
            <p:nvPr/>
          </p:nvSpPr>
          <p:spPr>
            <a:xfrm>
              <a:off x="312420" y="2587267"/>
              <a:ext cx="5902226" cy="3684588"/>
            </a:xfrm>
            <a:prstGeom prst="rect">
              <a:avLst/>
            </a:prstGeom>
          </p:spPr>
          <p:txBody>
            <a:bodyPr vert="horz" lIns="91440" tIns="45720" rIns="91440" bIns="45720" rtlCol="0" anchor="t">
              <a:normAutofit/>
            </a:bodyPr>
            <a:lstStyle>
              <a:lvl1pPr marL="228590" indent="-228590" algn="l" defTabSz="914361"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70" indent="-228590" algn="l" defTabSz="914361" rtl="0" eaLnBrk="1" latinLnBrk="0" hangingPunct="1">
                <a:lnSpc>
                  <a:spcPct val="90000"/>
                </a:lnSpc>
                <a:spcBef>
                  <a:spcPts val="499"/>
                </a:spcBef>
                <a:buFont typeface="Arial" panose="020B0604020202020204" pitchFamily="34" charset="0"/>
                <a:buChar char="•"/>
                <a:defRPr sz="2399" kern="1200">
                  <a:solidFill>
                    <a:schemeClr val="tx1"/>
                  </a:solidFill>
                  <a:latin typeface="+mn-lt"/>
                  <a:ea typeface="+mn-ea"/>
                  <a:cs typeface="+mn-cs"/>
                </a:defRPr>
              </a:lvl2pPr>
              <a:lvl3pPr marL="1142951" indent="-228590" algn="l" defTabSz="914361" rtl="0" eaLnBrk="1" latinLnBrk="0" hangingPunct="1">
                <a:lnSpc>
                  <a:spcPct val="90000"/>
                </a:lnSpc>
                <a:spcBef>
                  <a:spcPts val="499"/>
                </a:spcBef>
                <a:buFont typeface="Arial" panose="020B0604020202020204" pitchFamily="34" charset="0"/>
                <a:buChar char="•"/>
                <a:defRPr sz="1999" kern="1200">
                  <a:solidFill>
                    <a:schemeClr val="tx1"/>
                  </a:solidFill>
                  <a:latin typeface="+mn-lt"/>
                  <a:ea typeface="+mn-ea"/>
                  <a:cs typeface="+mn-cs"/>
                </a:defRPr>
              </a:lvl3pPr>
              <a:lvl4pPr marL="160013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4pPr>
              <a:lvl5pPr marL="205731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5pPr>
              <a:lvl6pPr marL="2514493"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6pPr>
              <a:lvl7pPr marL="297167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7pPr>
              <a:lvl8pPr marL="3428853"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8pPr>
              <a:lvl9pPr marL="3886034"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9pPr>
            </a:lstStyle>
            <a:p>
              <a:pPr marL="227965" indent="-227965"/>
              <a:r>
                <a:rPr lang="en-US"/>
                <a:t>Pt1: </a:t>
              </a:r>
              <a:r>
                <a:rPr lang="en-US" err="1"/>
                <a:t>Autograd</a:t>
              </a:r>
              <a:r>
                <a:rPr lang="en-US"/>
                <a:t> for matrices + Optimizers</a:t>
              </a:r>
            </a:p>
            <a:p>
              <a:pPr marL="227965" indent="-227965"/>
              <a:r>
                <a:rPr lang="en-US"/>
                <a:t>Pt2: Introduction to </a:t>
              </a:r>
              <a:r>
                <a:rPr lang="en-US" err="1"/>
                <a:t>PyTorch</a:t>
              </a:r>
            </a:p>
          </p:txBody>
        </p:sp>
        <p:sp>
          <p:nvSpPr>
            <p:cNvPr id="9" name="Text Placeholder 2">
              <a:extLst>
                <a:ext uri="{FF2B5EF4-FFF2-40B4-BE49-F238E27FC236}">
                  <a16:creationId xmlns:a16="http://schemas.microsoft.com/office/drawing/2014/main" id="{46AAB0D1-5A8A-0A6A-915A-A8FB3EB78CB5}"/>
                </a:ext>
              </a:extLst>
            </p:cNvPr>
            <p:cNvSpPr txBox="1">
              <a:spLocks/>
            </p:cNvSpPr>
            <p:nvPr/>
          </p:nvSpPr>
          <p:spPr>
            <a:xfrm>
              <a:off x="312420" y="1690689"/>
              <a:ext cx="5673566" cy="671292"/>
            </a:xfrm>
            <a:prstGeom prst="rect">
              <a:avLst/>
            </a:prstGeom>
            <a:solidFill>
              <a:schemeClr val="accent1"/>
            </a:solidFill>
          </p:spPr>
          <p:txBody>
            <a:bodyPr vert="horz" lIns="91440" tIns="45720" rIns="91440" bIns="45720" rtlCol="0" anchor="ctr">
              <a:normAutofit/>
            </a:bodyPr>
            <a:lstStyle>
              <a:lvl1pPr marL="0" indent="0" algn="l" defTabSz="914361" rtl="0" eaLnBrk="1" latinLnBrk="0" hangingPunct="1">
                <a:lnSpc>
                  <a:spcPct val="90000"/>
                </a:lnSpc>
                <a:spcBef>
                  <a:spcPts val="1000"/>
                </a:spcBef>
                <a:buFont typeface="Arial" panose="020B0604020202020204" pitchFamily="34" charset="0"/>
                <a:buNone/>
                <a:defRPr sz="2399" b="1" kern="1200">
                  <a:solidFill>
                    <a:schemeClr val="tx1"/>
                  </a:solidFill>
                  <a:latin typeface="+mn-lt"/>
                  <a:ea typeface="+mn-ea"/>
                  <a:cs typeface="+mn-cs"/>
                </a:defRPr>
              </a:lvl1pPr>
              <a:lvl2pPr marL="457181" indent="0" algn="l" defTabSz="914361" rtl="0" eaLnBrk="1" latinLnBrk="0" hangingPunct="1">
                <a:lnSpc>
                  <a:spcPct val="90000"/>
                </a:lnSpc>
                <a:spcBef>
                  <a:spcPts val="499"/>
                </a:spcBef>
                <a:buFont typeface="Arial" panose="020B0604020202020204" pitchFamily="34" charset="0"/>
                <a:buNone/>
                <a:defRPr sz="1999" b="1" kern="1200">
                  <a:solidFill>
                    <a:schemeClr val="tx1"/>
                  </a:solidFill>
                  <a:latin typeface="+mn-lt"/>
                  <a:ea typeface="+mn-ea"/>
                  <a:cs typeface="+mn-cs"/>
                </a:defRPr>
              </a:lvl2pPr>
              <a:lvl3pPr marL="914361" indent="0" algn="l" defTabSz="914361" rtl="0" eaLnBrk="1" latinLnBrk="0" hangingPunct="1">
                <a:lnSpc>
                  <a:spcPct val="90000"/>
                </a:lnSpc>
                <a:spcBef>
                  <a:spcPts val="499"/>
                </a:spcBef>
                <a:buFont typeface="Arial" panose="020B0604020202020204" pitchFamily="34" charset="0"/>
                <a:buNone/>
                <a:defRPr sz="1799" b="1" kern="1200">
                  <a:solidFill>
                    <a:schemeClr val="tx1"/>
                  </a:solidFill>
                  <a:latin typeface="+mn-lt"/>
                  <a:ea typeface="+mn-ea"/>
                  <a:cs typeface="+mn-cs"/>
                </a:defRPr>
              </a:lvl3pPr>
              <a:lvl4pPr marL="1371542"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4pPr>
              <a:lvl5pPr marL="1828721"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5pPr>
              <a:lvl6pPr marL="2285902"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6pPr>
              <a:lvl7pPr marL="2743083"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7pPr>
              <a:lvl8pPr marL="3200264"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8pPr>
              <a:lvl9pPr marL="3657444"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9pPr>
            </a:lstStyle>
            <a:p>
              <a:pPr algn="ctr"/>
              <a:r>
                <a:rPr lang="en-US" sz="2800">
                  <a:solidFill>
                    <a:schemeClr val="bg1"/>
                  </a:solidFill>
                </a:rPr>
                <a:t>Coding</a:t>
              </a:r>
              <a:endParaRPr lang="en-US" sz="2350">
                <a:solidFill>
                  <a:schemeClr val="bg1"/>
                </a:solidFill>
              </a:endParaRPr>
            </a:p>
          </p:txBody>
        </p:sp>
      </p:grpSp>
      <p:grpSp>
        <p:nvGrpSpPr>
          <p:cNvPr id="13" name="Group 12">
            <a:extLst>
              <a:ext uri="{FF2B5EF4-FFF2-40B4-BE49-F238E27FC236}">
                <a16:creationId xmlns:a16="http://schemas.microsoft.com/office/drawing/2014/main" id="{290BFB46-F851-66A0-0A45-EE29833B7B2A}"/>
              </a:ext>
            </a:extLst>
          </p:cNvPr>
          <p:cNvGrpSpPr/>
          <p:nvPr/>
        </p:nvGrpSpPr>
        <p:grpSpPr>
          <a:xfrm>
            <a:off x="4121258" y="1358994"/>
            <a:ext cx="3707879" cy="4554273"/>
            <a:chOff x="4807065" y="1726548"/>
            <a:chExt cx="4662119" cy="4581166"/>
          </a:xfrm>
        </p:grpSpPr>
        <p:sp>
          <p:nvSpPr>
            <p:cNvPr id="7" name="Content Placeholder 5">
              <a:extLst>
                <a:ext uri="{FF2B5EF4-FFF2-40B4-BE49-F238E27FC236}">
                  <a16:creationId xmlns:a16="http://schemas.microsoft.com/office/drawing/2014/main" id="{F5E8B56A-BCBC-6088-C12A-7B364F5183EB}"/>
                </a:ext>
              </a:extLst>
            </p:cNvPr>
            <p:cNvSpPr txBox="1">
              <a:spLocks/>
            </p:cNvSpPr>
            <p:nvPr/>
          </p:nvSpPr>
          <p:spPr>
            <a:xfrm>
              <a:off x="4807065" y="2623126"/>
              <a:ext cx="4662119" cy="3684588"/>
            </a:xfrm>
            <a:prstGeom prst="rect">
              <a:avLst/>
            </a:prstGeom>
          </p:spPr>
          <p:txBody>
            <a:bodyPr vert="horz" lIns="91440" tIns="45720" rIns="91440" bIns="45720" rtlCol="0" anchor="t">
              <a:normAutofit/>
            </a:bodyPr>
            <a:lstStyle>
              <a:lvl1pPr marL="228590" indent="-228590" algn="l" defTabSz="914361"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70" indent="-228590" algn="l" defTabSz="914361" rtl="0" eaLnBrk="1" latinLnBrk="0" hangingPunct="1">
                <a:lnSpc>
                  <a:spcPct val="90000"/>
                </a:lnSpc>
                <a:spcBef>
                  <a:spcPts val="499"/>
                </a:spcBef>
                <a:buFont typeface="Arial" panose="020B0604020202020204" pitchFamily="34" charset="0"/>
                <a:buChar char="•"/>
                <a:defRPr sz="2399" kern="1200">
                  <a:solidFill>
                    <a:schemeClr val="tx1"/>
                  </a:solidFill>
                  <a:latin typeface="+mn-lt"/>
                  <a:ea typeface="+mn-ea"/>
                  <a:cs typeface="+mn-cs"/>
                </a:defRPr>
              </a:lvl2pPr>
              <a:lvl3pPr marL="1142951" indent="-228590" algn="l" defTabSz="914361" rtl="0" eaLnBrk="1" latinLnBrk="0" hangingPunct="1">
                <a:lnSpc>
                  <a:spcPct val="90000"/>
                </a:lnSpc>
                <a:spcBef>
                  <a:spcPts val="499"/>
                </a:spcBef>
                <a:buFont typeface="Arial" panose="020B0604020202020204" pitchFamily="34" charset="0"/>
                <a:buChar char="•"/>
                <a:defRPr sz="1999" kern="1200">
                  <a:solidFill>
                    <a:schemeClr val="tx1"/>
                  </a:solidFill>
                  <a:latin typeface="+mn-lt"/>
                  <a:ea typeface="+mn-ea"/>
                  <a:cs typeface="+mn-cs"/>
                </a:defRPr>
              </a:lvl3pPr>
              <a:lvl4pPr marL="160013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4pPr>
              <a:lvl5pPr marL="205731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5pPr>
              <a:lvl6pPr marL="2514493"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6pPr>
              <a:lvl7pPr marL="297167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7pPr>
              <a:lvl8pPr marL="3428853"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8pPr>
              <a:lvl9pPr marL="3886034"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9pPr>
            </a:lstStyle>
            <a:p>
              <a:pPr marL="227965" indent="-227965"/>
              <a:r>
                <a:rPr lang="en-US"/>
                <a:t>Logistic Regression</a:t>
              </a:r>
            </a:p>
            <a:p>
              <a:pPr marL="227965" indent="-227965"/>
              <a:r>
                <a:rPr lang="en-US"/>
                <a:t>Backprop</a:t>
              </a:r>
            </a:p>
            <a:p>
              <a:pPr marL="227965" indent="-227965"/>
              <a:r>
                <a:rPr lang="en-US"/>
                <a:t>Optimizers</a:t>
              </a:r>
            </a:p>
            <a:p>
              <a:pPr marL="227965" indent="-227965"/>
              <a:r>
                <a:rPr lang="en-US"/>
                <a:t>Normalization (next lecture!)</a:t>
              </a:r>
            </a:p>
          </p:txBody>
        </p:sp>
        <p:sp>
          <p:nvSpPr>
            <p:cNvPr id="11" name="Text Placeholder 4">
              <a:extLst>
                <a:ext uri="{FF2B5EF4-FFF2-40B4-BE49-F238E27FC236}">
                  <a16:creationId xmlns:a16="http://schemas.microsoft.com/office/drawing/2014/main" id="{D42156E4-76C4-2061-F37E-61B1CD95A486}"/>
                </a:ext>
              </a:extLst>
            </p:cNvPr>
            <p:cNvSpPr txBox="1">
              <a:spLocks/>
            </p:cNvSpPr>
            <p:nvPr/>
          </p:nvSpPr>
          <p:spPr>
            <a:xfrm>
              <a:off x="4820621" y="1726548"/>
              <a:ext cx="4607886" cy="671292"/>
            </a:xfrm>
            <a:prstGeom prst="rect">
              <a:avLst/>
            </a:prstGeom>
            <a:solidFill>
              <a:schemeClr val="accent6"/>
            </a:solidFill>
          </p:spPr>
          <p:txBody>
            <a:bodyPr vert="horz" lIns="91440" tIns="45720" rIns="91440" bIns="45720" rtlCol="0" anchor="ctr">
              <a:normAutofit/>
            </a:bodyPr>
            <a:lstStyle>
              <a:lvl1pPr marL="0" indent="0" algn="l" defTabSz="914361" rtl="0" eaLnBrk="1" latinLnBrk="0" hangingPunct="1">
                <a:lnSpc>
                  <a:spcPct val="90000"/>
                </a:lnSpc>
                <a:spcBef>
                  <a:spcPts val="1000"/>
                </a:spcBef>
                <a:buFont typeface="Arial" panose="020B0604020202020204" pitchFamily="34" charset="0"/>
                <a:buNone/>
                <a:defRPr sz="2399" b="1" kern="1200">
                  <a:solidFill>
                    <a:schemeClr val="tx1"/>
                  </a:solidFill>
                  <a:latin typeface="+mn-lt"/>
                  <a:ea typeface="+mn-ea"/>
                  <a:cs typeface="+mn-cs"/>
                </a:defRPr>
              </a:lvl1pPr>
              <a:lvl2pPr marL="457181" indent="0" algn="l" defTabSz="914361" rtl="0" eaLnBrk="1" latinLnBrk="0" hangingPunct="1">
                <a:lnSpc>
                  <a:spcPct val="90000"/>
                </a:lnSpc>
                <a:spcBef>
                  <a:spcPts val="499"/>
                </a:spcBef>
                <a:buFont typeface="Arial" panose="020B0604020202020204" pitchFamily="34" charset="0"/>
                <a:buNone/>
                <a:defRPr sz="1999" b="1" kern="1200">
                  <a:solidFill>
                    <a:schemeClr val="tx1"/>
                  </a:solidFill>
                  <a:latin typeface="+mn-lt"/>
                  <a:ea typeface="+mn-ea"/>
                  <a:cs typeface="+mn-cs"/>
                </a:defRPr>
              </a:lvl2pPr>
              <a:lvl3pPr marL="914361" indent="0" algn="l" defTabSz="914361" rtl="0" eaLnBrk="1" latinLnBrk="0" hangingPunct="1">
                <a:lnSpc>
                  <a:spcPct val="90000"/>
                </a:lnSpc>
                <a:spcBef>
                  <a:spcPts val="499"/>
                </a:spcBef>
                <a:buFont typeface="Arial" panose="020B0604020202020204" pitchFamily="34" charset="0"/>
                <a:buNone/>
                <a:defRPr sz="1799" b="1" kern="1200">
                  <a:solidFill>
                    <a:schemeClr val="tx1"/>
                  </a:solidFill>
                  <a:latin typeface="+mn-lt"/>
                  <a:ea typeface="+mn-ea"/>
                  <a:cs typeface="+mn-cs"/>
                </a:defRPr>
              </a:lvl3pPr>
              <a:lvl4pPr marL="1371542"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4pPr>
              <a:lvl5pPr marL="1828721"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5pPr>
              <a:lvl6pPr marL="2285902"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6pPr>
              <a:lvl7pPr marL="2743083"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7pPr>
              <a:lvl8pPr marL="3200264"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8pPr>
              <a:lvl9pPr marL="3657444"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9pPr>
            </a:lstStyle>
            <a:p>
              <a:pPr algn="ctr"/>
              <a:r>
                <a:rPr lang="en-US" sz="2800">
                  <a:solidFill>
                    <a:schemeClr val="bg1"/>
                  </a:solidFill>
                </a:rPr>
                <a:t>Written</a:t>
              </a:r>
              <a:endParaRPr lang="en-US" sz="2350">
                <a:solidFill>
                  <a:schemeClr val="bg1"/>
                </a:solidFill>
              </a:endParaRPr>
            </a:p>
          </p:txBody>
        </p:sp>
      </p:grpSp>
      <p:grpSp>
        <p:nvGrpSpPr>
          <p:cNvPr id="14" name="Group 13">
            <a:extLst>
              <a:ext uri="{FF2B5EF4-FFF2-40B4-BE49-F238E27FC236}">
                <a16:creationId xmlns:a16="http://schemas.microsoft.com/office/drawing/2014/main" id="{A945758A-69C4-2C2F-959C-AFD5E37C8AD9}"/>
              </a:ext>
            </a:extLst>
          </p:cNvPr>
          <p:cNvGrpSpPr/>
          <p:nvPr/>
        </p:nvGrpSpPr>
        <p:grpSpPr>
          <a:xfrm>
            <a:off x="7904445" y="1358994"/>
            <a:ext cx="3976482" cy="4554273"/>
            <a:chOff x="4734754" y="1726548"/>
            <a:chExt cx="4598851" cy="4581166"/>
          </a:xfrm>
        </p:grpSpPr>
        <p:sp>
          <p:nvSpPr>
            <p:cNvPr id="15" name="Content Placeholder 5">
              <a:extLst>
                <a:ext uri="{FF2B5EF4-FFF2-40B4-BE49-F238E27FC236}">
                  <a16:creationId xmlns:a16="http://schemas.microsoft.com/office/drawing/2014/main" id="{C6B78749-4528-3CEF-E8EF-1EEEEEC50368}"/>
                </a:ext>
              </a:extLst>
            </p:cNvPr>
            <p:cNvSpPr txBox="1">
              <a:spLocks/>
            </p:cNvSpPr>
            <p:nvPr/>
          </p:nvSpPr>
          <p:spPr>
            <a:xfrm>
              <a:off x="4734756" y="2623126"/>
              <a:ext cx="4598849" cy="3684588"/>
            </a:xfrm>
            <a:prstGeom prst="rect">
              <a:avLst/>
            </a:prstGeom>
          </p:spPr>
          <p:txBody>
            <a:bodyPr vert="horz" lIns="91440" tIns="45720" rIns="91440" bIns="45720" rtlCol="0" anchor="t">
              <a:normAutofit lnSpcReduction="10000"/>
            </a:bodyPr>
            <a:lstStyle>
              <a:lvl1pPr marL="228590" indent="-228590" algn="l" defTabSz="914361"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70" indent="-228590" algn="l" defTabSz="914361" rtl="0" eaLnBrk="1" latinLnBrk="0" hangingPunct="1">
                <a:lnSpc>
                  <a:spcPct val="90000"/>
                </a:lnSpc>
                <a:spcBef>
                  <a:spcPts val="499"/>
                </a:spcBef>
                <a:buFont typeface="Arial" panose="020B0604020202020204" pitchFamily="34" charset="0"/>
                <a:buChar char="•"/>
                <a:defRPr sz="2399" kern="1200">
                  <a:solidFill>
                    <a:schemeClr val="tx1"/>
                  </a:solidFill>
                  <a:latin typeface="+mn-lt"/>
                  <a:ea typeface="+mn-ea"/>
                  <a:cs typeface="+mn-cs"/>
                </a:defRPr>
              </a:lvl2pPr>
              <a:lvl3pPr marL="1142951" indent="-228590" algn="l" defTabSz="914361" rtl="0" eaLnBrk="1" latinLnBrk="0" hangingPunct="1">
                <a:lnSpc>
                  <a:spcPct val="90000"/>
                </a:lnSpc>
                <a:spcBef>
                  <a:spcPts val="499"/>
                </a:spcBef>
                <a:buFont typeface="Arial" panose="020B0604020202020204" pitchFamily="34" charset="0"/>
                <a:buChar char="•"/>
                <a:defRPr sz="1999" kern="1200">
                  <a:solidFill>
                    <a:schemeClr val="tx1"/>
                  </a:solidFill>
                  <a:latin typeface="+mn-lt"/>
                  <a:ea typeface="+mn-ea"/>
                  <a:cs typeface="+mn-cs"/>
                </a:defRPr>
              </a:lvl3pPr>
              <a:lvl4pPr marL="160013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4pPr>
              <a:lvl5pPr marL="205731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5pPr>
              <a:lvl6pPr marL="2514493"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6pPr>
              <a:lvl7pPr marL="2971672"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7pPr>
              <a:lvl8pPr marL="3428853"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8pPr>
              <a:lvl9pPr marL="3886034" indent="-228590" algn="l" defTabSz="914361" rtl="0" eaLnBrk="1" latinLnBrk="0" hangingPunct="1">
                <a:lnSpc>
                  <a:spcPct val="90000"/>
                </a:lnSpc>
                <a:spcBef>
                  <a:spcPts val="499"/>
                </a:spcBef>
                <a:buFont typeface="Arial" panose="020B0604020202020204" pitchFamily="34" charset="0"/>
                <a:buChar char="•"/>
                <a:defRPr sz="1799" kern="1200">
                  <a:solidFill>
                    <a:schemeClr val="tx1"/>
                  </a:solidFill>
                  <a:latin typeface="+mn-lt"/>
                  <a:ea typeface="+mn-ea"/>
                  <a:cs typeface="+mn-cs"/>
                </a:defRPr>
              </a:lvl9pPr>
            </a:lstStyle>
            <a:p>
              <a:pPr marL="227965" indent="-227965"/>
              <a:r>
                <a:rPr lang="en-US">
                  <a:ea typeface="+mn-lt"/>
                  <a:cs typeface="+mn-lt"/>
                </a:rPr>
                <a:t>Blogs:</a:t>
              </a:r>
            </a:p>
            <a:p>
              <a:pPr marL="685165" lvl="1" indent="-227965">
                <a:buFont typeface="Courier New" panose="020B0604020202020204" pitchFamily="34" charset="0"/>
                <a:buChar char="o"/>
              </a:pPr>
              <a:r>
                <a:rPr lang="en-US" sz="2350">
                  <a:ea typeface="+mn-lt"/>
                  <a:cs typeface="+mn-lt"/>
                  <a:hlinkClick r:id="rId3"/>
                </a:rPr>
                <a:t>Understanding Deep Learning Optimizers</a:t>
              </a:r>
            </a:p>
            <a:p>
              <a:pPr marL="685165" lvl="1" indent="-227965">
                <a:buFont typeface="Courier New" panose="020B0604020202020204" pitchFamily="34" charset="0"/>
                <a:buChar char="o"/>
              </a:pPr>
              <a:r>
                <a:rPr lang="en-US" sz="2350">
                  <a:ea typeface="+mn-lt"/>
                  <a:cs typeface="+mn-lt"/>
                  <a:hlinkClick r:id="rId4"/>
                </a:rPr>
                <a:t>Adam vs AdamW</a:t>
              </a:r>
              <a:endParaRPr lang="en-US" sz="2350">
                <a:ea typeface="+mn-lt"/>
                <a:cs typeface="+mn-lt"/>
              </a:endParaRPr>
            </a:p>
            <a:p>
              <a:pPr marL="227965" indent="-227965"/>
              <a:r>
                <a:rPr lang="en-US">
                  <a:ea typeface="+mn-lt"/>
                  <a:cs typeface="+mn-lt"/>
                </a:rPr>
                <a:t>CS 182 Sp21:</a:t>
              </a:r>
            </a:p>
            <a:p>
              <a:pPr marL="685165" lvl="1" indent="-227965">
                <a:buFont typeface="Courier New" panose="020B0604020202020204" pitchFamily="34" charset="0"/>
                <a:buChar char="o"/>
              </a:pPr>
              <a:r>
                <a:rPr lang="en-US" sz="2350">
                  <a:ea typeface="+mn-lt"/>
                  <a:cs typeface="+mn-lt"/>
                </a:rPr>
                <a:t>Section 3 of </a:t>
              </a:r>
              <a:r>
                <a:rPr lang="en-US" sz="2350">
                  <a:ea typeface="+mn-lt"/>
                  <a:cs typeface="+mn-lt"/>
                  <a:hlinkClick r:id="rId5"/>
                </a:rPr>
                <a:t>Disc 2</a:t>
              </a:r>
              <a:endParaRPr lang="en-US" sz="2350">
                <a:ea typeface="+mn-lt"/>
                <a:cs typeface="+mn-lt"/>
              </a:endParaRPr>
            </a:p>
            <a:p>
              <a:pPr marL="227965" indent="-227965"/>
              <a:r>
                <a:rPr lang="en-US">
                  <a:ea typeface="+mn-lt"/>
                  <a:cs typeface="+mn-lt"/>
                </a:rPr>
                <a:t>(Optional) Papers:</a:t>
              </a:r>
            </a:p>
            <a:p>
              <a:pPr marL="685165" lvl="1" indent="-227965">
                <a:buFont typeface="Courier New" panose="020B0604020202020204" pitchFamily="34" charset="0"/>
                <a:buChar char="o"/>
              </a:pPr>
              <a:r>
                <a:rPr lang="en-US" sz="2350">
                  <a:ea typeface="+mn-lt"/>
                  <a:cs typeface="+mn-lt"/>
                  <a:hlinkClick r:id="rId6"/>
                </a:rPr>
                <a:t>Adam</a:t>
              </a:r>
              <a:endParaRPr lang="en-US" sz="2350">
                <a:ea typeface="+mn-lt"/>
                <a:cs typeface="+mn-lt"/>
              </a:endParaRPr>
            </a:p>
            <a:p>
              <a:pPr marL="685165" lvl="1" indent="-227965">
                <a:buFont typeface="Courier New" panose="020B0604020202020204" pitchFamily="34" charset="0"/>
                <a:buChar char="o"/>
              </a:pPr>
              <a:r>
                <a:rPr lang="en-US" sz="2350">
                  <a:ea typeface="+mn-lt"/>
                  <a:cs typeface="+mn-lt"/>
                  <a:hlinkClick r:id="rId7"/>
                </a:rPr>
                <a:t>AdamW</a:t>
              </a:r>
              <a:endParaRPr lang="en-US"/>
            </a:p>
          </p:txBody>
        </p:sp>
        <p:sp>
          <p:nvSpPr>
            <p:cNvPr id="16" name="Text Placeholder 4">
              <a:extLst>
                <a:ext uri="{FF2B5EF4-FFF2-40B4-BE49-F238E27FC236}">
                  <a16:creationId xmlns:a16="http://schemas.microsoft.com/office/drawing/2014/main" id="{9F160B31-7AC9-06B9-7C8B-FFD126346F77}"/>
                </a:ext>
              </a:extLst>
            </p:cNvPr>
            <p:cNvSpPr txBox="1">
              <a:spLocks/>
            </p:cNvSpPr>
            <p:nvPr/>
          </p:nvSpPr>
          <p:spPr>
            <a:xfrm>
              <a:off x="4734754" y="1726548"/>
              <a:ext cx="4598849" cy="671292"/>
            </a:xfrm>
            <a:prstGeom prst="rect">
              <a:avLst/>
            </a:prstGeom>
            <a:solidFill>
              <a:schemeClr val="accent2"/>
            </a:solidFill>
          </p:spPr>
          <p:txBody>
            <a:bodyPr vert="horz" lIns="91440" tIns="45720" rIns="91440" bIns="45720" rtlCol="0" anchor="ctr">
              <a:normAutofit fontScale="92500"/>
            </a:bodyPr>
            <a:lstStyle>
              <a:lvl1pPr marL="0" indent="0" algn="l" defTabSz="914361" rtl="0" eaLnBrk="1" latinLnBrk="0" hangingPunct="1">
                <a:lnSpc>
                  <a:spcPct val="90000"/>
                </a:lnSpc>
                <a:spcBef>
                  <a:spcPts val="1000"/>
                </a:spcBef>
                <a:buFont typeface="Arial" panose="020B0604020202020204" pitchFamily="34" charset="0"/>
                <a:buNone/>
                <a:defRPr sz="2399" b="1" kern="1200">
                  <a:solidFill>
                    <a:schemeClr val="tx1"/>
                  </a:solidFill>
                  <a:latin typeface="+mn-lt"/>
                  <a:ea typeface="+mn-ea"/>
                  <a:cs typeface="+mn-cs"/>
                </a:defRPr>
              </a:lvl1pPr>
              <a:lvl2pPr marL="457181" indent="0" algn="l" defTabSz="914361" rtl="0" eaLnBrk="1" latinLnBrk="0" hangingPunct="1">
                <a:lnSpc>
                  <a:spcPct val="90000"/>
                </a:lnSpc>
                <a:spcBef>
                  <a:spcPts val="499"/>
                </a:spcBef>
                <a:buFont typeface="Arial" panose="020B0604020202020204" pitchFamily="34" charset="0"/>
                <a:buNone/>
                <a:defRPr sz="1999" b="1" kern="1200">
                  <a:solidFill>
                    <a:schemeClr val="tx1"/>
                  </a:solidFill>
                  <a:latin typeface="+mn-lt"/>
                  <a:ea typeface="+mn-ea"/>
                  <a:cs typeface="+mn-cs"/>
                </a:defRPr>
              </a:lvl2pPr>
              <a:lvl3pPr marL="914361" indent="0" algn="l" defTabSz="914361" rtl="0" eaLnBrk="1" latinLnBrk="0" hangingPunct="1">
                <a:lnSpc>
                  <a:spcPct val="90000"/>
                </a:lnSpc>
                <a:spcBef>
                  <a:spcPts val="499"/>
                </a:spcBef>
                <a:buFont typeface="Arial" panose="020B0604020202020204" pitchFamily="34" charset="0"/>
                <a:buNone/>
                <a:defRPr sz="1799" b="1" kern="1200">
                  <a:solidFill>
                    <a:schemeClr val="tx1"/>
                  </a:solidFill>
                  <a:latin typeface="+mn-lt"/>
                  <a:ea typeface="+mn-ea"/>
                  <a:cs typeface="+mn-cs"/>
                </a:defRPr>
              </a:lvl3pPr>
              <a:lvl4pPr marL="1371542"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4pPr>
              <a:lvl5pPr marL="1828721"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5pPr>
              <a:lvl6pPr marL="2285902"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6pPr>
              <a:lvl7pPr marL="2743083"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7pPr>
              <a:lvl8pPr marL="3200264"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8pPr>
              <a:lvl9pPr marL="3657444" indent="0" algn="l" defTabSz="914361" rtl="0" eaLnBrk="1" latinLnBrk="0" hangingPunct="1">
                <a:lnSpc>
                  <a:spcPct val="90000"/>
                </a:lnSpc>
                <a:spcBef>
                  <a:spcPts val="499"/>
                </a:spcBef>
                <a:buFont typeface="Arial" panose="020B0604020202020204" pitchFamily="34" charset="0"/>
                <a:buNone/>
                <a:defRPr sz="1601" b="1" kern="1200">
                  <a:solidFill>
                    <a:schemeClr val="tx1"/>
                  </a:solidFill>
                  <a:latin typeface="+mn-lt"/>
                  <a:ea typeface="+mn-ea"/>
                  <a:cs typeface="+mn-cs"/>
                </a:defRPr>
              </a:lvl9pPr>
            </a:lstStyle>
            <a:p>
              <a:pPr algn="ctr"/>
              <a:r>
                <a:rPr lang="en-US" sz="2800">
                  <a:solidFill>
                    <a:schemeClr val="bg1"/>
                  </a:solidFill>
                </a:rPr>
                <a:t>Paper (Blog) Reading</a:t>
              </a:r>
              <a:endParaRPr lang="en-US">
                <a:solidFill>
                  <a:schemeClr val="bg1"/>
                </a:solidFill>
              </a:endParaRPr>
            </a:p>
          </p:txBody>
        </p:sp>
      </p:grpSp>
      <p:sp>
        <p:nvSpPr>
          <p:cNvPr id="6" name="Title 5">
            <a:extLst>
              <a:ext uri="{FF2B5EF4-FFF2-40B4-BE49-F238E27FC236}">
                <a16:creationId xmlns:a16="http://schemas.microsoft.com/office/drawing/2014/main" id="{576AA04C-0178-4556-74F6-1424FBAC45B2}"/>
              </a:ext>
            </a:extLst>
          </p:cNvPr>
          <p:cNvSpPr>
            <a:spLocks noGrp="1"/>
          </p:cNvSpPr>
          <p:nvPr>
            <p:ph type="title"/>
          </p:nvPr>
        </p:nvSpPr>
        <p:spPr/>
        <p:txBody>
          <a:bodyPr>
            <a:normAutofit/>
          </a:bodyPr>
          <a:lstStyle/>
          <a:p>
            <a:r>
              <a:rPr lang="en-US"/>
              <a:t>Homework Summary</a:t>
            </a:r>
          </a:p>
        </p:txBody>
      </p:sp>
    </p:spTree>
    <p:extLst>
      <p:ext uri="{BB962C8B-B14F-4D97-AF65-F5344CB8AC3E}">
        <p14:creationId xmlns:p14="http://schemas.microsoft.com/office/powerpoint/2010/main" val="49238287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F8D85-05C4-859B-604F-9B7A5B286A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8AC4AA-8F38-E3E2-C5B2-6AF1F0E99A13}"/>
              </a:ext>
            </a:extLst>
          </p:cNvPr>
          <p:cNvSpPr>
            <a:spLocks noGrp="1"/>
          </p:cNvSpPr>
          <p:nvPr>
            <p:ph type="title"/>
          </p:nvPr>
        </p:nvSpPr>
        <p:spPr/>
        <p:txBody>
          <a:bodyPr>
            <a:normAutofit/>
          </a:bodyPr>
          <a:lstStyle/>
          <a:p>
            <a:r>
              <a:rPr lang="en-US"/>
              <a:t>Important HW3 Dates</a:t>
            </a:r>
          </a:p>
        </p:txBody>
      </p:sp>
      <p:sp>
        <p:nvSpPr>
          <p:cNvPr id="3" name="Content Placeholder 2">
            <a:extLst>
              <a:ext uri="{FF2B5EF4-FFF2-40B4-BE49-F238E27FC236}">
                <a16:creationId xmlns:a16="http://schemas.microsoft.com/office/drawing/2014/main" id="{A5BC7AF8-51AD-534A-74E7-7EC6428D1C81}"/>
              </a:ext>
            </a:extLst>
          </p:cNvPr>
          <p:cNvSpPr>
            <a:spLocks noGrp="1"/>
          </p:cNvSpPr>
          <p:nvPr>
            <p:ph idx="1"/>
          </p:nvPr>
        </p:nvSpPr>
        <p:spPr>
          <a:xfrm>
            <a:off x="312421" y="1424540"/>
            <a:ext cx="11560525" cy="4752424"/>
          </a:xfrm>
        </p:spPr>
        <p:txBody>
          <a:bodyPr vert="horz" lIns="91440" tIns="45720" rIns="91440" bIns="45720" rtlCol="0" anchor="t">
            <a:normAutofit fontScale="92500" lnSpcReduction="20000"/>
          </a:bodyPr>
          <a:lstStyle/>
          <a:p>
            <a:pPr marL="227965" indent="-227965">
              <a:lnSpc>
                <a:spcPct val="120000"/>
              </a:lnSpc>
            </a:pPr>
            <a:r>
              <a:rPr lang="en-US"/>
              <a:t>Releases tomorrow (Friday, Oct. 9)</a:t>
            </a:r>
          </a:p>
          <a:p>
            <a:pPr marL="227965" indent="-227965">
              <a:lnSpc>
                <a:spcPct val="120000"/>
              </a:lnSpc>
            </a:pPr>
            <a:r>
              <a:rPr lang="en-US"/>
              <a:t>You are responsible for 4 assignments on Pensive:</a:t>
            </a:r>
          </a:p>
          <a:p>
            <a:pPr marL="685165" lvl="1" indent="-227965">
              <a:lnSpc>
                <a:spcPct val="120000"/>
              </a:lnSpc>
              <a:buFont typeface="Courier New,monospace" panose="020B0604020202020204" pitchFamily="34" charset="0"/>
              <a:buChar char="o"/>
            </a:pPr>
            <a:r>
              <a:rPr lang="en-US" sz="2400"/>
              <a:t>HW 3 Written (Friday, Oct. 23)</a:t>
            </a:r>
          </a:p>
          <a:p>
            <a:pPr marL="685165" lvl="1" indent="-227965">
              <a:lnSpc>
                <a:spcPct val="120000"/>
              </a:lnSpc>
              <a:buFont typeface="Courier New,monospace" panose="020B0604020202020204" pitchFamily="34" charset="0"/>
              <a:buChar char="o"/>
            </a:pPr>
            <a:r>
              <a:rPr lang="en-US" sz="2400"/>
              <a:t>HW 3 Paper Write-Up (Friday, Oct. 23)</a:t>
            </a:r>
            <a:endParaRPr lang="en-US"/>
          </a:p>
          <a:p>
            <a:pPr marL="685165" lvl="1" indent="-227965">
              <a:lnSpc>
                <a:spcPct val="120000"/>
              </a:lnSpc>
              <a:buFont typeface="Courier New" panose="020B0604020202020204" pitchFamily="34" charset="0"/>
              <a:buChar char="o"/>
            </a:pPr>
            <a:r>
              <a:rPr lang="en-US" sz="2350"/>
              <a:t>HW 3 Coding Part 1 (Friday, Oct. 23)</a:t>
            </a:r>
            <a:endParaRPr lang="en-US"/>
          </a:p>
          <a:p>
            <a:pPr marL="1142365" lvl="2" indent="-227965">
              <a:lnSpc>
                <a:spcPct val="120000"/>
              </a:lnSpc>
              <a:buFont typeface="Wingdings" panose="020B0604020202020204" pitchFamily="34" charset="0"/>
              <a:buChar char="§"/>
            </a:pPr>
            <a:r>
              <a:rPr lang="en-US" sz="1800"/>
              <a:t>Submit the exported zip file; the </a:t>
            </a:r>
            <a:r>
              <a:rPr lang="en-US" sz="1800" err="1"/>
              <a:t>autograder</a:t>
            </a:r>
            <a:r>
              <a:rPr lang="en-US" sz="1800"/>
              <a:t> will automatically upload to HW 3 Coding Part 1 PDF</a:t>
            </a:r>
          </a:p>
          <a:p>
            <a:pPr marL="1142365" lvl="2" indent="-227965">
              <a:lnSpc>
                <a:spcPct val="120000"/>
              </a:lnSpc>
              <a:buFont typeface="Wingdings" panose="020B0604020202020204" pitchFamily="34" charset="0"/>
              <a:buChar char="§"/>
            </a:pPr>
            <a:r>
              <a:rPr lang="en-US" sz="1800"/>
              <a:t>Watch the setup and submission walkthroughs on </a:t>
            </a:r>
            <a:r>
              <a:rPr lang="en-US" sz="1800" err="1"/>
              <a:t>Askademia</a:t>
            </a:r>
            <a:endParaRPr lang="en-US" sz="1800"/>
          </a:p>
          <a:p>
            <a:pPr marL="685165" lvl="1" indent="-227965">
              <a:lnSpc>
                <a:spcPct val="120000"/>
              </a:lnSpc>
              <a:buFont typeface="Courier New" panose="020B0604020202020204" pitchFamily="34" charset="0"/>
              <a:buChar char="o"/>
            </a:pPr>
            <a:r>
              <a:rPr lang="en-US" sz="2350"/>
              <a:t>HW 3 Coding Part 2 (Friday, Oct. 30)</a:t>
            </a:r>
          </a:p>
          <a:p>
            <a:pPr marL="1142365" lvl="2" indent="-227965">
              <a:lnSpc>
                <a:spcPct val="120000"/>
              </a:lnSpc>
              <a:buFont typeface="Wingdings,sans-serif" panose="020B0604020202020204" pitchFamily="34" charset="0"/>
              <a:buChar char="§"/>
            </a:pPr>
            <a:r>
              <a:rPr lang="en-US" sz="1800"/>
              <a:t>The </a:t>
            </a:r>
            <a:r>
              <a:rPr lang="en-US" sz="1800" err="1"/>
              <a:t>autograder</a:t>
            </a:r>
            <a:r>
              <a:rPr lang="en-US" sz="1800"/>
              <a:t> will automatically upload to HW 3 Coding Part 2 PDF</a:t>
            </a:r>
          </a:p>
          <a:p>
            <a:pPr marL="227965" indent="-227965">
              <a:lnSpc>
                <a:spcPct val="120000"/>
              </a:lnSpc>
            </a:pPr>
            <a:r>
              <a:rPr lang="en-US" b="1"/>
              <a:t>Start early!</a:t>
            </a:r>
            <a:endParaRPr lang="en-US"/>
          </a:p>
          <a:p>
            <a:pPr marL="0" indent="0">
              <a:lnSpc>
                <a:spcPct val="120000"/>
              </a:lnSpc>
              <a:buNone/>
            </a:pPr>
            <a:r>
              <a:rPr lang="en-US"/>
              <a:t>Good luck and have fun :)</a:t>
            </a:r>
          </a:p>
        </p:txBody>
      </p:sp>
    </p:spTree>
    <p:extLst>
      <p:ext uri="{BB962C8B-B14F-4D97-AF65-F5344CB8AC3E}">
        <p14:creationId xmlns:p14="http://schemas.microsoft.com/office/powerpoint/2010/main" val="8672731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D8D5B-C4B6-5071-9450-25623CA9BCF1}"/>
              </a:ext>
            </a:extLst>
          </p:cNvPr>
          <p:cNvSpPr>
            <a:spLocks noGrp="1"/>
          </p:cNvSpPr>
          <p:nvPr>
            <p:ph type="title"/>
          </p:nvPr>
        </p:nvSpPr>
        <p:spPr/>
        <p:txBody>
          <a:bodyPr/>
          <a:lstStyle/>
          <a:p>
            <a:r>
              <a:rPr lang="en-US"/>
              <a:t>Additional Reading</a:t>
            </a:r>
          </a:p>
        </p:txBody>
      </p:sp>
      <p:sp>
        <p:nvSpPr>
          <p:cNvPr id="3" name="Content Placeholder 2">
            <a:extLst>
              <a:ext uri="{FF2B5EF4-FFF2-40B4-BE49-F238E27FC236}">
                <a16:creationId xmlns:a16="http://schemas.microsoft.com/office/drawing/2014/main" id="{29AB7991-3712-E664-ADD1-D6C34618A2C2}"/>
              </a:ext>
            </a:extLst>
          </p:cNvPr>
          <p:cNvSpPr>
            <a:spLocks noGrp="1"/>
          </p:cNvSpPr>
          <p:nvPr>
            <p:ph idx="1"/>
          </p:nvPr>
        </p:nvSpPr>
        <p:spPr/>
        <p:txBody>
          <a:bodyPr/>
          <a:lstStyle/>
          <a:p>
            <a:r>
              <a:rPr lang="en-US"/>
              <a:t>Bishop and Bishop, Deep Learning: Foundations and Concepts, Chapter 8</a:t>
            </a:r>
          </a:p>
          <a:p>
            <a:r>
              <a:rPr lang="en-US">
                <a:hlinkClick r:id="rId3"/>
              </a:rPr>
              <a:t>Automatic Differentiation in Machine Learning: A Survey (2018)</a:t>
            </a:r>
            <a:endParaRPr lang="en-US"/>
          </a:p>
          <a:p>
            <a:r>
              <a:rPr lang="en-US">
                <a:hlinkClick r:id="rId4"/>
              </a:rPr>
              <a:t>A Gentle Introduction to </a:t>
            </a:r>
            <a:r>
              <a:rPr lang="en-US" err="1">
                <a:hlinkClick r:id="rId4"/>
              </a:rPr>
              <a:t>torch.autograd</a:t>
            </a:r>
            <a:endParaRPr lang="en-US"/>
          </a:p>
        </p:txBody>
      </p:sp>
    </p:spTree>
    <p:extLst>
      <p:ext uri="{BB962C8B-B14F-4D97-AF65-F5344CB8AC3E}">
        <p14:creationId xmlns:p14="http://schemas.microsoft.com/office/powerpoint/2010/main" val="4669799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4F009-9C13-865E-5251-154C25FB82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CD91F3-B5BD-6463-35F5-26E2563C0327}"/>
              </a:ext>
            </a:extLst>
          </p:cNvPr>
          <p:cNvSpPr>
            <a:spLocks noGrp="1"/>
          </p:cNvSpPr>
          <p:nvPr>
            <p:ph type="ctrTitle"/>
          </p:nvPr>
        </p:nvSpPr>
        <p:spPr/>
        <p:txBody>
          <a:bodyPr/>
          <a:lstStyle/>
          <a:p>
            <a:r>
              <a:rPr lang="en-US" err="1"/>
              <a:t>Backpropagation</a:t>
            </a:r>
            <a:br>
              <a:rPr lang="en-US"/>
            </a:br>
            <a:endParaRPr lang="en-US"/>
          </a:p>
        </p:txBody>
      </p:sp>
      <p:sp>
        <p:nvSpPr>
          <p:cNvPr id="3" name="Subtitle 2">
            <a:extLst>
              <a:ext uri="{FF2B5EF4-FFF2-40B4-BE49-F238E27FC236}">
                <a16:creationId xmlns:a16="http://schemas.microsoft.com/office/drawing/2014/main" id="{51C98193-E4BB-5308-6EF1-8CB14B7B0065}"/>
              </a:ext>
            </a:extLst>
          </p:cNvPr>
          <p:cNvSpPr>
            <a:spLocks noGrp="1"/>
          </p:cNvSpPr>
          <p:nvPr>
            <p:ph type="subTitle" idx="1"/>
          </p:nvPr>
        </p:nvSpPr>
        <p:spPr/>
        <p:txBody>
          <a:bodyPr/>
          <a:lstStyle/>
          <a:p>
            <a:r>
              <a:rPr lang="en-US"/>
              <a:t>Lecture 13</a:t>
            </a:r>
          </a:p>
        </p:txBody>
      </p:sp>
      <p:sp>
        <p:nvSpPr>
          <p:cNvPr id="4" name="Text Placeholder 3">
            <a:extLst>
              <a:ext uri="{FF2B5EF4-FFF2-40B4-BE49-F238E27FC236}">
                <a16:creationId xmlns:a16="http://schemas.microsoft.com/office/drawing/2014/main" id="{8EE49DE4-A101-0652-6153-DCB7B0D9977B}"/>
              </a:ext>
            </a:extLst>
          </p:cNvPr>
          <p:cNvSpPr>
            <a:spLocks noGrp="1"/>
          </p:cNvSpPr>
          <p:nvPr>
            <p:ph type="body" sz="quarter" idx="13"/>
          </p:nvPr>
        </p:nvSpPr>
        <p:spPr/>
        <p:txBody>
          <a:bodyPr/>
          <a:lstStyle/>
          <a:p>
            <a:r>
              <a:rPr lang="en-US" b="1"/>
              <a:t>Reading:</a:t>
            </a:r>
            <a:r>
              <a:rPr lang="en-US"/>
              <a:t> </a:t>
            </a:r>
            <a:r>
              <a:rPr lang="en-US" i="1" u="sng"/>
              <a:t>Chapter 8</a:t>
            </a:r>
            <a:r>
              <a:rPr lang="en-US"/>
              <a:t> in Bishop Deep Learning Textbook</a:t>
            </a:r>
          </a:p>
        </p:txBody>
      </p:sp>
    </p:spTree>
    <p:extLst>
      <p:ext uri="{BB962C8B-B14F-4D97-AF65-F5344CB8AC3E}">
        <p14:creationId xmlns:p14="http://schemas.microsoft.com/office/powerpoint/2010/main" val="227381429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D8D5B-C4B6-5071-9450-25623CA9BCF1}"/>
              </a:ext>
            </a:extLst>
          </p:cNvPr>
          <p:cNvSpPr>
            <a:spLocks noGrp="1"/>
          </p:cNvSpPr>
          <p:nvPr>
            <p:ph type="title"/>
          </p:nvPr>
        </p:nvSpPr>
        <p:spPr>
          <a:xfrm>
            <a:off x="312421" y="268441"/>
            <a:ext cx="11567160" cy="1410457"/>
          </a:xfrm>
        </p:spPr>
        <p:txBody>
          <a:bodyPr>
            <a:normAutofit/>
          </a:bodyPr>
          <a:lstStyle/>
          <a:p>
            <a:r>
              <a:rPr lang="en-US"/>
              <a:t>Homework Hints:</a:t>
            </a:r>
            <a:br>
              <a:rPr lang="en-US"/>
            </a:br>
            <a:r>
              <a:rPr lang="en-US"/>
              <a:t>Backward Rules for Matrix Operations</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9AB7991-3712-E664-ADD1-D6C34618A2C2}"/>
                  </a:ext>
                </a:extLst>
              </p:cNvPr>
              <p:cNvSpPr>
                <a:spLocks noGrp="1"/>
              </p:cNvSpPr>
              <p:nvPr>
                <p:ph idx="1"/>
              </p:nvPr>
            </p:nvSpPr>
            <p:spPr>
              <a:xfrm>
                <a:off x="312421" y="1678897"/>
                <a:ext cx="11567160" cy="4910661"/>
              </a:xfrm>
            </p:spPr>
            <p:txBody>
              <a:bodyPr anchor="t">
                <a:normAutofit/>
              </a:bodyPr>
              <a:lstStyle/>
              <a:p>
                <a:pPr marL="0" indent="0">
                  <a:spcAft>
                    <a:spcPts val="900"/>
                  </a:spcAft>
                  <a:buNone/>
                </a:pPr>
                <a:r>
                  <a:rPr lang="en-US" sz="2000"/>
                  <a:t>Each operation maps the adjoint of its output, </a:t>
                </a:r>
                <a14:m>
                  <m:oMath xmlns:m="http://schemas.openxmlformats.org/officeDocument/2006/math">
                    <m:r>
                      <a:rPr lang="en-US" sz="2000" b="0" i="1">
                        <a:latin typeface="Cambria Math" panose="02040503050406030204" pitchFamily="18" charset="0"/>
                      </a:rPr>
                      <m:t>𝐺</m:t>
                    </m:r>
                    <m:r>
                      <a:rPr lang="en-US" sz="2000" b="0" i="1">
                        <a:latin typeface="Cambria Math" panose="02040503050406030204" pitchFamily="18" charset="0"/>
                      </a:rPr>
                      <m:t>=</m:t>
                    </m:r>
                    <m:r>
                      <a:rPr lang="en-US" sz="2000" b="0" i="1">
                        <a:latin typeface="Cambria Math" panose="02040503050406030204" pitchFamily="18" charset="0"/>
                      </a:rPr>
                      <m:t>𝜕</m:t>
                    </m:r>
                    <m:r>
                      <a:rPr lang="en-US" sz="2000" b="0" i="1">
                        <a:latin typeface="Cambria Math" panose="02040503050406030204" pitchFamily="18" charset="0"/>
                      </a:rPr>
                      <m:t>𝐸</m:t>
                    </m:r>
                    <m:r>
                      <a:rPr lang="en-US" sz="2000" b="0" i="1">
                        <a:latin typeface="Cambria Math" panose="02040503050406030204" pitchFamily="18" charset="0"/>
                      </a:rPr>
                      <m:t>/</m:t>
                    </m:r>
                    <m:r>
                      <a:rPr lang="en-US" sz="2000" b="0" i="1">
                        <a:latin typeface="Cambria Math" panose="02040503050406030204" pitchFamily="18" charset="0"/>
                      </a:rPr>
                      <m:t>𝜕</m:t>
                    </m:r>
                    <m:r>
                      <a:rPr lang="en-US" sz="2000" b="0" i="1">
                        <a:latin typeface="Cambria Math" panose="02040503050406030204" pitchFamily="18" charset="0"/>
                      </a:rPr>
                      <m:t>𝐶</m:t>
                    </m:r>
                  </m:oMath>
                </a14:m>
                <a:r>
                  <a:rPr lang="en-US" sz="2000"/>
                  <a:t>, to the adjoints of its inputs. Every adjoint has the same shape as its variable.</a:t>
                </a:r>
              </a:p>
              <a:p>
                <a:pPr>
                  <a:spcAft>
                    <a:spcPts val="900"/>
                  </a:spcAft>
                </a:pPr>
                <a:r>
                  <a:rPr lang="en-US" sz="2000" b="1"/>
                  <a:t>Matrix product</a:t>
                </a:r>
                <a:r>
                  <a:rPr lang="en-US" sz="2000"/>
                  <a:t> </a:t>
                </a:r>
                <a14:m>
                  <m:oMath xmlns:m="http://schemas.openxmlformats.org/officeDocument/2006/math">
                    <m:r>
                      <a:rPr lang="en-US" sz="2000" b="0" i="1">
                        <a:latin typeface="Cambria Math" panose="02040503050406030204" pitchFamily="18" charset="0"/>
                      </a:rPr>
                      <m:t>𝐶</m:t>
                    </m:r>
                    <m:r>
                      <a:rPr lang="en-US" sz="2000" b="0" i="1">
                        <a:latin typeface="Cambria Math" panose="02040503050406030204" pitchFamily="18" charset="0"/>
                      </a:rPr>
                      <m:t>=</m:t>
                    </m:r>
                    <m:r>
                      <a:rPr lang="en-US" sz="2000" b="0" i="1">
                        <a:latin typeface="Cambria Math" panose="02040503050406030204" pitchFamily="18" charset="0"/>
                      </a:rPr>
                      <m:t>𝐴𝐵</m:t>
                    </m:r>
                  </m:oMath>
                </a14:m>
                <a:r>
                  <a:rPr lang="en-US" sz="2000"/>
                  <a:t>:  </a:t>
                </a:r>
                <a14:m>
                  <m:oMath xmlns:m="http://schemas.openxmlformats.org/officeDocument/2006/math">
                    <m:f>
                      <m:fPr>
                        <m:ctrlPr>
                          <a:rPr lang="en-US" sz="2000" b="0" i="1">
                            <a:latin typeface="Cambria Math" panose="02040503050406030204" pitchFamily="18" charset="0"/>
                          </a:rPr>
                        </m:ctrlPr>
                      </m:fPr>
                      <m:num>
                        <m:r>
                          <a:rPr lang="en-US" sz="2000" b="0" i="1">
                            <a:latin typeface="Cambria Math" panose="02040503050406030204" pitchFamily="18" charset="0"/>
                          </a:rPr>
                          <m:t>𝜕</m:t>
                        </m:r>
                        <m:r>
                          <a:rPr lang="en-US" sz="2000" b="0" i="1">
                            <a:latin typeface="Cambria Math" panose="02040503050406030204" pitchFamily="18" charset="0"/>
                          </a:rPr>
                          <m:t>𝐸</m:t>
                        </m:r>
                      </m:num>
                      <m:den>
                        <m:r>
                          <a:rPr lang="en-US" sz="2000" b="0" i="1">
                            <a:latin typeface="Cambria Math" panose="02040503050406030204" pitchFamily="18" charset="0"/>
                          </a:rPr>
                          <m:t>𝜕</m:t>
                        </m:r>
                        <m:r>
                          <a:rPr lang="en-US" sz="2000" b="0" i="1">
                            <a:latin typeface="Cambria Math" panose="02040503050406030204" pitchFamily="18" charset="0"/>
                          </a:rPr>
                          <m:t>𝐴</m:t>
                        </m:r>
                      </m:den>
                    </m:f>
                    <m:r>
                      <a:rPr lang="en-US" sz="2000" b="0" i="1">
                        <a:latin typeface="Cambria Math" panose="02040503050406030204" pitchFamily="18" charset="0"/>
                      </a:rPr>
                      <m:t>=</m:t>
                    </m:r>
                    <m:r>
                      <a:rPr lang="en-US" sz="2000" b="0" i="1">
                        <a:latin typeface="Cambria Math" panose="02040503050406030204" pitchFamily="18" charset="0"/>
                      </a:rPr>
                      <m:t>𝐺</m:t>
                    </m:r>
                    <m:sSup>
                      <m:sSupPr>
                        <m:ctrlPr>
                          <a:rPr lang="en-US" sz="2000" b="0" i="1">
                            <a:latin typeface="Cambria Math" panose="02040503050406030204" pitchFamily="18" charset="0"/>
                          </a:rPr>
                        </m:ctrlPr>
                      </m:sSupPr>
                      <m:e>
                        <m:r>
                          <a:rPr lang="en-US" sz="2000" b="0" i="1">
                            <a:latin typeface="Cambria Math" panose="02040503050406030204" pitchFamily="18" charset="0"/>
                          </a:rPr>
                          <m:t>𝐵</m:t>
                        </m:r>
                      </m:e>
                      <m:sup>
                        <m:r>
                          <m:rPr>
                            <m:sty m:val="p"/>
                          </m:rPr>
                          <a:rPr lang="en-US" sz="2000" b="0" i="0">
                            <a:latin typeface="Cambria Math" panose="02040503050406030204" pitchFamily="18" charset="0"/>
                          </a:rPr>
                          <m:t>T</m:t>
                        </m:r>
                      </m:sup>
                    </m:sSup>
                  </m:oMath>
                </a14:m>
                <a:r>
                  <a:rPr lang="en-US" sz="2000"/>
                  <a:t>,  </a:t>
                </a:r>
                <a14:m>
                  <m:oMath xmlns:m="http://schemas.openxmlformats.org/officeDocument/2006/math">
                    <m:f>
                      <m:fPr>
                        <m:ctrlPr>
                          <a:rPr lang="en-US" sz="2000" b="0" i="1">
                            <a:latin typeface="Cambria Math" panose="02040503050406030204" pitchFamily="18" charset="0"/>
                          </a:rPr>
                        </m:ctrlPr>
                      </m:fPr>
                      <m:num>
                        <m:r>
                          <a:rPr lang="en-US" sz="2000" b="0" i="1">
                            <a:latin typeface="Cambria Math" panose="02040503050406030204" pitchFamily="18" charset="0"/>
                          </a:rPr>
                          <m:t>𝜕</m:t>
                        </m:r>
                        <m:r>
                          <a:rPr lang="en-US" sz="2000" b="0" i="1">
                            <a:latin typeface="Cambria Math" panose="02040503050406030204" pitchFamily="18" charset="0"/>
                          </a:rPr>
                          <m:t>𝐸</m:t>
                        </m:r>
                      </m:num>
                      <m:den>
                        <m:r>
                          <a:rPr lang="en-US" sz="2000" b="0" i="1">
                            <a:latin typeface="Cambria Math" panose="02040503050406030204" pitchFamily="18" charset="0"/>
                          </a:rPr>
                          <m:t>𝜕</m:t>
                        </m:r>
                        <m:r>
                          <a:rPr lang="en-US" sz="2000" b="0" i="1">
                            <a:latin typeface="Cambria Math" panose="02040503050406030204" pitchFamily="18" charset="0"/>
                          </a:rPr>
                          <m:t>𝐵</m:t>
                        </m:r>
                      </m:den>
                    </m:f>
                    <m:r>
                      <a:rPr lang="en-US" sz="2000" b="0" i="1">
                        <a:latin typeface="Cambria Math" panose="02040503050406030204" pitchFamily="18" charset="0"/>
                      </a:rPr>
                      <m:t>=</m:t>
                    </m:r>
                    <m:sSup>
                      <m:sSupPr>
                        <m:ctrlPr>
                          <a:rPr lang="en-US" sz="2000" b="0" i="1">
                            <a:latin typeface="Cambria Math" panose="02040503050406030204" pitchFamily="18" charset="0"/>
                          </a:rPr>
                        </m:ctrlPr>
                      </m:sSupPr>
                      <m:e>
                        <m:r>
                          <a:rPr lang="en-US" sz="2000" b="0" i="1">
                            <a:latin typeface="Cambria Math" panose="02040503050406030204" pitchFamily="18" charset="0"/>
                          </a:rPr>
                          <m:t>𝐴</m:t>
                        </m:r>
                      </m:e>
                      <m:sup>
                        <m:r>
                          <m:rPr>
                            <m:sty m:val="p"/>
                          </m:rPr>
                          <a:rPr lang="en-US" sz="2000" b="0" i="0">
                            <a:latin typeface="Cambria Math" panose="02040503050406030204" pitchFamily="18" charset="0"/>
                          </a:rPr>
                          <m:t>T</m:t>
                        </m:r>
                      </m:sup>
                    </m:sSup>
                    <m:r>
                      <a:rPr lang="en-US" sz="2000" b="0" i="1">
                        <a:latin typeface="Cambria Math" panose="02040503050406030204" pitchFamily="18" charset="0"/>
                      </a:rPr>
                      <m:t>𝐺</m:t>
                    </m:r>
                  </m:oMath>
                </a14:m>
                <a:endParaRPr lang="en-US" sz="2000"/>
              </a:p>
              <a:p>
                <a:pPr>
                  <a:spcAft>
                    <a:spcPts val="900"/>
                  </a:spcAft>
                </a:pPr>
                <a:r>
                  <a:rPr lang="en-US" sz="2000" b="1"/>
                  <a:t>Elementwise function</a:t>
                </a:r>
                <a:r>
                  <a:rPr lang="en-US" sz="2000"/>
                  <a:t> </a:t>
                </a:r>
                <a14:m>
                  <m:oMath xmlns:m="http://schemas.openxmlformats.org/officeDocument/2006/math">
                    <m:r>
                      <a:rPr lang="en-US" sz="2000" b="0" i="1">
                        <a:latin typeface="Cambria Math" panose="02040503050406030204" pitchFamily="18" charset="0"/>
                      </a:rPr>
                      <m:t>𝐶</m:t>
                    </m:r>
                    <m:r>
                      <a:rPr lang="en-US" sz="2000" b="0" i="1">
                        <a:latin typeface="Cambria Math" panose="02040503050406030204" pitchFamily="18" charset="0"/>
                      </a:rPr>
                      <m:t>=</m:t>
                    </m:r>
                    <m:r>
                      <a:rPr lang="en-US" sz="2000" b="0" i="1">
                        <a:latin typeface="Cambria Math" panose="02040503050406030204" pitchFamily="18" charset="0"/>
                      </a:rPr>
                      <m:t>ℎ</m:t>
                    </m:r>
                    <m:r>
                      <a:rPr lang="en-US" sz="2000" b="0" i="1">
                        <a:latin typeface="Cambria Math" panose="02040503050406030204" pitchFamily="18" charset="0"/>
                      </a:rPr>
                      <m:t>(</m:t>
                    </m:r>
                    <m:r>
                      <a:rPr lang="en-US" sz="2000" b="0" i="1">
                        <a:latin typeface="Cambria Math" panose="02040503050406030204" pitchFamily="18" charset="0"/>
                      </a:rPr>
                      <m:t>𝐴</m:t>
                    </m:r>
                    <m:r>
                      <a:rPr lang="en-US" sz="2000" b="0" i="1">
                        <a:latin typeface="Cambria Math" panose="02040503050406030204" pitchFamily="18" charset="0"/>
                      </a:rPr>
                      <m:t>)</m:t>
                    </m:r>
                  </m:oMath>
                </a14:m>
                <a:r>
                  <a:rPr lang="en-US" sz="2000"/>
                  <a:t>:  </a:t>
                </a:r>
                <a14:m>
                  <m:oMath xmlns:m="http://schemas.openxmlformats.org/officeDocument/2006/math">
                    <m:f>
                      <m:fPr>
                        <m:ctrlPr>
                          <a:rPr lang="en-US" sz="2000" b="0" i="1">
                            <a:latin typeface="Cambria Math" panose="02040503050406030204" pitchFamily="18" charset="0"/>
                          </a:rPr>
                        </m:ctrlPr>
                      </m:fPr>
                      <m:num>
                        <m:r>
                          <a:rPr lang="en-US" sz="2000" b="0" i="1">
                            <a:latin typeface="Cambria Math" panose="02040503050406030204" pitchFamily="18" charset="0"/>
                          </a:rPr>
                          <m:t>𝜕</m:t>
                        </m:r>
                        <m:r>
                          <a:rPr lang="en-US" sz="2000" b="0" i="1">
                            <a:latin typeface="Cambria Math" panose="02040503050406030204" pitchFamily="18" charset="0"/>
                          </a:rPr>
                          <m:t>𝐸</m:t>
                        </m:r>
                      </m:num>
                      <m:den>
                        <m:r>
                          <a:rPr lang="en-US" sz="2000" b="0" i="1">
                            <a:latin typeface="Cambria Math" panose="02040503050406030204" pitchFamily="18" charset="0"/>
                          </a:rPr>
                          <m:t>𝜕</m:t>
                        </m:r>
                        <m:r>
                          <a:rPr lang="en-US" sz="2000" b="0" i="1">
                            <a:latin typeface="Cambria Math" panose="02040503050406030204" pitchFamily="18" charset="0"/>
                          </a:rPr>
                          <m:t>𝐴</m:t>
                        </m:r>
                      </m:den>
                    </m:f>
                    <m:r>
                      <a:rPr lang="en-US" sz="2000" b="0" i="1">
                        <a:latin typeface="Cambria Math" panose="02040503050406030204" pitchFamily="18" charset="0"/>
                      </a:rPr>
                      <m:t>=</m:t>
                    </m:r>
                    <m:r>
                      <a:rPr lang="en-US" sz="2000" b="0" i="1">
                        <a:latin typeface="Cambria Math" panose="02040503050406030204" pitchFamily="18" charset="0"/>
                      </a:rPr>
                      <m:t>𝐺</m:t>
                    </m:r>
                    <m:r>
                      <a:rPr lang="en-US" sz="2000" b="0" i="0">
                        <a:latin typeface="Cambria Math" panose="02040503050406030204" pitchFamily="18" charset="0"/>
                      </a:rPr>
                      <m:t>⊙</m:t>
                    </m:r>
                    <m:r>
                      <a:rPr lang="en-US" sz="2000" b="0" i="1">
                        <a:latin typeface="Cambria Math" panose="02040503050406030204" pitchFamily="18" charset="0"/>
                      </a:rPr>
                      <m:t>ℎ</m:t>
                    </m:r>
                    <m:r>
                      <a:rPr lang="en-US" sz="2000" b="0" i="1">
                        <a:latin typeface="Cambria Math" panose="02040503050406030204" pitchFamily="18" charset="0"/>
                      </a:rPr>
                      <m:t>′(</m:t>
                    </m:r>
                    <m:r>
                      <a:rPr lang="en-US" sz="2000" b="0" i="1">
                        <a:latin typeface="Cambria Math" panose="02040503050406030204" pitchFamily="18" charset="0"/>
                      </a:rPr>
                      <m:t>𝐴</m:t>
                    </m:r>
                    <m:r>
                      <a:rPr lang="en-US" sz="2000" b="0" i="1">
                        <a:latin typeface="Cambria Math" panose="02040503050406030204" pitchFamily="18" charset="0"/>
                      </a:rPr>
                      <m:t>)</m:t>
                    </m:r>
                  </m:oMath>
                </a14:m>
                <a:endParaRPr lang="en-US" sz="2000"/>
              </a:p>
              <a:p>
                <a:pPr>
                  <a:spcAft>
                    <a:spcPts val="900"/>
                  </a:spcAft>
                </a:pPr>
                <a:r>
                  <a:rPr lang="en-US" sz="2000" b="1"/>
                  <a:t>Elementwise product</a:t>
                </a:r>
                <a:r>
                  <a:rPr lang="en-US" sz="2000"/>
                  <a:t> </a:t>
                </a:r>
                <a14:m>
                  <m:oMath xmlns:m="http://schemas.openxmlformats.org/officeDocument/2006/math">
                    <m:r>
                      <a:rPr lang="en-US" sz="2000" b="0" i="1">
                        <a:latin typeface="Cambria Math" panose="02040503050406030204" pitchFamily="18" charset="0"/>
                      </a:rPr>
                      <m:t>𝐶</m:t>
                    </m:r>
                    <m:r>
                      <a:rPr lang="en-US" sz="2000" b="0" i="1">
                        <a:latin typeface="Cambria Math" panose="02040503050406030204" pitchFamily="18" charset="0"/>
                      </a:rPr>
                      <m:t>=</m:t>
                    </m:r>
                    <m:r>
                      <a:rPr lang="en-US" sz="2000" b="0" i="1">
                        <a:latin typeface="Cambria Math" panose="02040503050406030204" pitchFamily="18" charset="0"/>
                      </a:rPr>
                      <m:t>𝐴</m:t>
                    </m:r>
                    <m:r>
                      <a:rPr lang="en-US" sz="2000" b="0" i="0">
                        <a:latin typeface="Cambria Math" panose="02040503050406030204" pitchFamily="18" charset="0"/>
                      </a:rPr>
                      <m:t>⊙</m:t>
                    </m:r>
                    <m:r>
                      <a:rPr lang="en-US" sz="2000" b="0" i="1">
                        <a:latin typeface="Cambria Math" panose="02040503050406030204" pitchFamily="18" charset="0"/>
                      </a:rPr>
                      <m:t>𝐵</m:t>
                    </m:r>
                  </m:oMath>
                </a14:m>
                <a:r>
                  <a:rPr lang="en-US" sz="2000"/>
                  <a:t>:  </a:t>
                </a:r>
                <a14:m>
                  <m:oMath xmlns:m="http://schemas.openxmlformats.org/officeDocument/2006/math">
                    <m:f>
                      <m:fPr>
                        <m:ctrlPr>
                          <a:rPr lang="en-US" sz="2000" b="0" i="1">
                            <a:latin typeface="Cambria Math" panose="02040503050406030204" pitchFamily="18" charset="0"/>
                          </a:rPr>
                        </m:ctrlPr>
                      </m:fPr>
                      <m:num>
                        <m:r>
                          <a:rPr lang="en-US" sz="2000" b="0" i="1">
                            <a:latin typeface="Cambria Math" panose="02040503050406030204" pitchFamily="18" charset="0"/>
                          </a:rPr>
                          <m:t>𝜕</m:t>
                        </m:r>
                        <m:r>
                          <a:rPr lang="en-US" sz="2000" b="0" i="1">
                            <a:latin typeface="Cambria Math" panose="02040503050406030204" pitchFamily="18" charset="0"/>
                          </a:rPr>
                          <m:t>𝐸</m:t>
                        </m:r>
                      </m:num>
                      <m:den>
                        <m:r>
                          <a:rPr lang="en-US" sz="2000" b="0" i="1">
                            <a:latin typeface="Cambria Math" panose="02040503050406030204" pitchFamily="18" charset="0"/>
                          </a:rPr>
                          <m:t>𝜕</m:t>
                        </m:r>
                        <m:r>
                          <a:rPr lang="en-US" sz="2000" b="0" i="1">
                            <a:latin typeface="Cambria Math" panose="02040503050406030204" pitchFamily="18" charset="0"/>
                          </a:rPr>
                          <m:t>𝐴</m:t>
                        </m:r>
                      </m:den>
                    </m:f>
                    <m:r>
                      <a:rPr lang="en-US" sz="2000" b="0" i="1">
                        <a:latin typeface="Cambria Math" panose="02040503050406030204" pitchFamily="18" charset="0"/>
                      </a:rPr>
                      <m:t>=</m:t>
                    </m:r>
                    <m:r>
                      <a:rPr lang="en-US" sz="2000" b="0" i="1">
                        <a:latin typeface="Cambria Math" panose="02040503050406030204" pitchFamily="18" charset="0"/>
                      </a:rPr>
                      <m:t>𝐺</m:t>
                    </m:r>
                    <m:r>
                      <a:rPr lang="en-US" sz="2000" b="0" i="0">
                        <a:latin typeface="Cambria Math" panose="02040503050406030204" pitchFamily="18" charset="0"/>
                      </a:rPr>
                      <m:t>⊙</m:t>
                    </m:r>
                    <m:r>
                      <a:rPr lang="en-US" sz="2000" b="0" i="1">
                        <a:latin typeface="Cambria Math" panose="02040503050406030204" pitchFamily="18" charset="0"/>
                      </a:rPr>
                      <m:t>𝐵</m:t>
                    </m:r>
                  </m:oMath>
                </a14:m>
                <a:r>
                  <a:rPr lang="en-US" sz="2000"/>
                  <a:t>,  </a:t>
                </a:r>
                <a14:m>
                  <m:oMath xmlns:m="http://schemas.openxmlformats.org/officeDocument/2006/math">
                    <m:f>
                      <m:fPr>
                        <m:ctrlPr>
                          <a:rPr lang="en-US" sz="2000" b="0" i="1">
                            <a:latin typeface="Cambria Math" panose="02040503050406030204" pitchFamily="18" charset="0"/>
                          </a:rPr>
                        </m:ctrlPr>
                      </m:fPr>
                      <m:num>
                        <m:r>
                          <a:rPr lang="en-US" sz="2000" b="0" i="1">
                            <a:latin typeface="Cambria Math" panose="02040503050406030204" pitchFamily="18" charset="0"/>
                          </a:rPr>
                          <m:t>𝜕</m:t>
                        </m:r>
                        <m:r>
                          <a:rPr lang="en-US" sz="2000" b="0" i="1">
                            <a:latin typeface="Cambria Math" panose="02040503050406030204" pitchFamily="18" charset="0"/>
                          </a:rPr>
                          <m:t>𝐸</m:t>
                        </m:r>
                      </m:num>
                      <m:den>
                        <m:r>
                          <a:rPr lang="en-US" sz="2000" b="0" i="1">
                            <a:latin typeface="Cambria Math" panose="02040503050406030204" pitchFamily="18" charset="0"/>
                          </a:rPr>
                          <m:t>𝜕</m:t>
                        </m:r>
                        <m:r>
                          <a:rPr lang="en-US" sz="2000" b="0" i="1">
                            <a:latin typeface="Cambria Math" panose="02040503050406030204" pitchFamily="18" charset="0"/>
                          </a:rPr>
                          <m:t>𝐵</m:t>
                        </m:r>
                      </m:den>
                    </m:f>
                    <m:r>
                      <a:rPr lang="en-US" sz="2000" b="0" i="1">
                        <a:latin typeface="Cambria Math" panose="02040503050406030204" pitchFamily="18" charset="0"/>
                      </a:rPr>
                      <m:t>=</m:t>
                    </m:r>
                    <m:r>
                      <a:rPr lang="en-US" sz="2000" b="0" i="1">
                        <a:latin typeface="Cambria Math" panose="02040503050406030204" pitchFamily="18" charset="0"/>
                      </a:rPr>
                      <m:t>𝐺</m:t>
                    </m:r>
                    <m:r>
                      <a:rPr lang="en-US" sz="2000" b="0" i="0">
                        <a:latin typeface="Cambria Math" panose="02040503050406030204" pitchFamily="18" charset="0"/>
                      </a:rPr>
                      <m:t>⊙</m:t>
                    </m:r>
                    <m:r>
                      <a:rPr lang="en-US" sz="2000" b="0" i="1">
                        <a:latin typeface="Cambria Math" panose="02040503050406030204" pitchFamily="18" charset="0"/>
                      </a:rPr>
                      <m:t>𝐴</m:t>
                    </m:r>
                  </m:oMath>
                </a14:m>
                <a:endParaRPr lang="en-US" sz="2000"/>
              </a:p>
              <a:p>
                <a:pPr>
                  <a:spcAft>
                    <a:spcPts val="900"/>
                  </a:spcAft>
                </a:pPr>
                <a:r>
                  <a:rPr lang="en-US" sz="2000" b="1"/>
                  <a:t>Broadcasting</a:t>
                </a:r>
                <a:r>
                  <a:rPr lang="en-US" sz="2000"/>
                  <a:t>, e.g., adding a bias row vector </a:t>
                </a:r>
                <a14:m>
                  <m:oMath xmlns:m="http://schemas.openxmlformats.org/officeDocument/2006/math">
                    <m:r>
                      <a:rPr lang="en-US" sz="2000" b="1" i="0">
                        <a:latin typeface="Cambria Math" panose="02040503050406030204" pitchFamily="18" charset="0"/>
                      </a:rPr>
                      <m:t>𝐛</m:t>
                    </m:r>
                  </m:oMath>
                </a14:m>
                <a:r>
                  <a:rPr lang="en-US" sz="2000"/>
                  <a:t> to every row of </a:t>
                </a:r>
                <a14:m>
                  <m:oMath xmlns:m="http://schemas.openxmlformats.org/officeDocument/2006/math">
                    <m:r>
                      <a:rPr lang="en-US" sz="2000" b="0" i="1">
                        <a:latin typeface="Cambria Math" panose="02040503050406030204" pitchFamily="18" charset="0"/>
                      </a:rPr>
                      <m:t>𝐴</m:t>
                    </m:r>
                  </m:oMath>
                </a14:m>
                <a:r>
                  <a:rPr lang="en-US" sz="2000"/>
                  <a:t>: </a:t>
                </a:r>
                <a14:m>
                  <m:oMath xmlns:m="http://schemas.openxmlformats.org/officeDocument/2006/math">
                    <m:r>
                      <a:rPr lang="en-US" sz="2000" b="0" i="1">
                        <a:latin typeface="Cambria Math" panose="02040503050406030204" pitchFamily="18" charset="0"/>
                      </a:rPr>
                      <m:t>𝜕</m:t>
                    </m:r>
                    <m:r>
                      <a:rPr lang="en-US" sz="2000" b="0" i="1">
                        <a:latin typeface="Cambria Math" panose="02040503050406030204" pitchFamily="18" charset="0"/>
                      </a:rPr>
                      <m:t>𝐸</m:t>
                    </m:r>
                    <m:r>
                      <a:rPr lang="en-US" sz="2000" b="0" i="1">
                        <a:latin typeface="Cambria Math" panose="02040503050406030204" pitchFamily="18" charset="0"/>
                      </a:rPr>
                      <m:t>/</m:t>
                    </m:r>
                    <m:r>
                      <a:rPr lang="en-US" sz="2000" b="0" i="1">
                        <a:latin typeface="Cambria Math" panose="02040503050406030204" pitchFamily="18" charset="0"/>
                      </a:rPr>
                      <m:t>𝜕</m:t>
                    </m:r>
                    <m:r>
                      <a:rPr lang="en-US" sz="2000" b="1" i="0">
                        <a:latin typeface="Cambria Math" panose="02040503050406030204" pitchFamily="18" charset="0"/>
                      </a:rPr>
                      <m:t>𝐛</m:t>
                    </m:r>
                  </m:oMath>
                </a14:m>
                <a:r>
                  <a:rPr lang="en-US" sz="2000"/>
                  <a:t> is </a:t>
                </a:r>
                <a14:m>
                  <m:oMath xmlns:m="http://schemas.openxmlformats.org/officeDocument/2006/math">
                    <m:r>
                      <a:rPr lang="en-US" sz="2000" b="0" i="1">
                        <a:latin typeface="Cambria Math" panose="02040503050406030204" pitchFamily="18" charset="0"/>
                      </a:rPr>
                      <m:t>𝐺</m:t>
                    </m:r>
                  </m:oMath>
                </a14:m>
                <a:r>
                  <a:rPr lang="en-US" sz="2000"/>
                  <a:t> summed over the rows.</a:t>
                </a:r>
              </a:p>
              <a:p>
                <a:pPr>
                  <a:spcAft>
                    <a:spcPts val="900"/>
                  </a:spcAft>
                </a:pPr>
                <a:r>
                  <a:rPr lang="en-US" sz="2000" b="1"/>
                  <a:t>Sum</a:t>
                </a:r>
                <a:r>
                  <a:rPr lang="en-US" sz="2000"/>
                  <a:t> </a:t>
                </a:r>
                <a14:m>
                  <m:oMath xmlns:m="http://schemas.openxmlformats.org/officeDocument/2006/math">
                    <m:r>
                      <a:rPr lang="en-US" sz="2000" b="0" i="1">
                        <a:latin typeface="Cambria Math" panose="02040503050406030204" pitchFamily="18" charset="0"/>
                      </a:rPr>
                      <m:t>𝑐</m:t>
                    </m:r>
                    <m:r>
                      <a:rPr lang="en-US" sz="2000" b="0" i="1">
                        <a:latin typeface="Cambria Math" panose="02040503050406030204" pitchFamily="18" charset="0"/>
                      </a:rPr>
                      <m:t>=</m:t>
                    </m:r>
                    <m:nary>
                      <m:naryPr>
                        <m:chr m:val="∑"/>
                        <m:supHide m:val="on"/>
                        <m:ctrlPr>
                          <a:rPr lang="en-US" sz="2000" b="0" i="1">
                            <a:latin typeface="Cambria Math" panose="02040503050406030204" pitchFamily="18" charset="0"/>
                          </a:rPr>
                        </m:ctrlPr>
                      </m:naryPr>
                      <m:sub>
                        <m:r>
                          <a:rPr lang="en-US" sz="2000" b="0" i="1">
                            <a:latin typeface="Cambria Math" panose="02040503050406030204" pitchFamily="18" charset="0"/>
                          </a:rPr>
                          <m:t>𝑖</m:t>
                        </m:r>
                        <m:r>
                          <a:rPr lang="en-US" sz="2000" b="0" i="1">
                            <a:latin typeface="Cambria Math" panose="02040503050406030204" pitchFamily="18" charset="0"/>
                          </a:rPr>
                          <m:t>,</m:t>
                        </m:r>
                        <m:r>
                          <a:rPr lang="en-US" sz="2000" b="0" i="1">
                            <a:latin typeface="Cambria Math" panose="02040503050406030204" pitchFamily="18" charset="0"/>
                          </a:rPr>
                          <m:t>𝑗</m:t>
                        </m:r>
                      </m:sub>
                      <m:sup/>
                      <m:e>
                        <m:sSub>
                          <m:sSubPr>
                            <m:ctrlPr>
                              <a:rPr lang="en-US" sz="2000" b="0" i="1">
                                <a:latin typeface="Cambria Math" panose="02040503050406030204" pitchFamily="18" charset="0"/>
                              </a:rPr>
                            </m:ctrlPr>
                          </m:sSubPr>
                          <m:e>
                            <m:r>
                              <a:rPr lang="en-US" sz="2000" b="0" i="1">
                                <a:latin typeface="Cambria Math" panose="02040503050406030204" pitchFamily="18" charset="0"/>
                              </a:rPr>
                              <m:t>𝐴</m:t>
                            </m:r>
                          </m:e>
                          <m:sub>
                            <m:r>
                              <a:rPr lang="en-US" sz="2000" b="0" i="1">
                                <a:latin typeface="Cambria Math" panose="02040503050406030204" pitchFamily="18" charset="0"/>
                              </a:rPr>
                              <m:t>𝑖𝑗</m:t>
                            </m:r>
                          </m:sub>
                        </m:sSub>
                      </m:e>
                    </m:nary>
                  </m:oMath>
                </a14:m>
                <a:r>
                  <a:rPr lang="en-US" sz="2000"/>
                  <a:t>:  </a:t>
                </a:r>
                <a14:m>
                  <m:oMath xmlns:m="http://schemas.openxmlformats.org/officeDocument/2006/math">
                    <m:r>
                      <a:rPr lang="en-US" sz="2000" b="0" i="1">
                        <a:latin typeface="Cambria Math" panose="02040503050406030204" pitchFamily="18" charset="0"/>
                      </a:rPr>
                      <m:t>𝜕</m:t>
                    </m:r>
                    <m:r>
                      <a:rPr lang="en-US" sz="2000" b="0" i="1">
                        <a:latin typeface="Cambria Math" panose="02040503050406030204" pitchFamily="18" charset="0"/>
                      </a:rPr>
                      <m:t>𝐸</m:t>
                    </m:r>
                    <m:r>
                      <a:rPr lang="en-US" sz="2000" b="0" i="1">
                        <a:latin typeface="Cambria Math" panose="02040503050406030204" pitchFamily="18" charset="0"/>
                      </a:rPr>
                      <m:t>/</m:t>
                    </m:r>
                    <m:r>
                      <a:rPr lang="en-US" sz="2000" b="0" i="1">
                        <a:latin typeface="Cambria Math" panose="02040503050406030204" pitchFamily="18" charset="0"/>
                      </a:rPr>
                      <m:t>𝜕</m:t>
                    </m:r>
                    <m:sSub>
                      <m:sSubPr>
                        <m:ctrlPr>
                          <a:rPr lang="en-US" sz="2000" b="0" i="1">
                            <a:latin typeface="Cambria Math" panose="02040503050406030204" pitchFamily="18" charset="0"/>
                          </a:rPr>
                        </m:ctrlPr>
                      </m:sSubPr>
                      <m:e>
                        <m:r>
                          <a:rPr lang="en-US" sz="2000" b="0" i="1">
                            <a:latin typeface="Cambria Math" panose="02040503050406030204" pitchFamily="18" charset="0"/>
                          </a:rPr>
                          <m:t>𝐴</m:t>
                        </m:r>
                      </m:e>
                      <m:sub>
                        <m:r>
                          <a:rPr lang="en-US" sz="2000" b="0" i="1">
                            <a:latin typeface="Cambria Math" panose="02040503050406030204" pitchFamily="18" charset="0"/>
                          </a:rPr>
                          <m:t>𝑖𝑗</m:t>
                        </m:r>
                      </m:sub>
                    </m:sSub>
                    <m:r>
                      <a:rPr lang="en-US" sz="2000" b="0" i="1">
                        <a:latin typeface="Cambria Math" panose="02040503050406030204" pitchFamily="18" charset="0"/>
                      </a:rPr>
                      <m:t>=</m:t>
                    </m:r>
                    <m:r>
                      <a:rPr lang="en-US" sz="2000" b="0" i="1">
                        <a:latin typeface="Cambria Math" panose="02040503050406030204" pitchFamily="18" charset="0"/>
                      </a:rPr>
                      <m:t>𝐺</m:t>
                    </m:r>
                  </m:oMath>
                </a14:m>
                <a:r>
                  <a:rPr lang="en-US" sz="2000"/>
                  <a:t> for every entry.</a:t>
                </a:r>
              </a:p>
              <a:p>
                <a:pPr marL="0" indent="0">
                  <a:spcAft>
                    <a:spcPts val="900"/>
                  </a:spcAft>
                  <a:buNone/>
                </a:pPr>
                <a:r>
                  <a:rPr lang="en-US" sz="2000"/>
                  <a:t>Applying these rules in reverse topological order is what </a:t>
                </a:r>
                <a:r>
                  <a:rPr lang="en-US" sz="2000" err="1"/>
                  <a:t>loss.backward</a:t>
                </a:r>
                <a:r>
                  <a:rPr lang="en-US" sz="2000"/>
                  <a:t>() does in </a:t>
                </a:r>
                <a:r>
                  <a:rPr lang="en-US" sz="2000" err="1"/>
                  <a:t>PyTorch</a:t>
                </a:r>
                <a:r>
                  <a:rPr lang="en-US" sz="2000"/>
                  <a:t>.</a:t>
                </a:r>
              </a:p>
            </p:txBody>
          </p:sp>
        </mc:Choice>
        <mc:Fallback>
          <p:sp>
            <p:nvSpPr>
              <p:cNvPr id="3" name="Content Placeholder 2">
                <a:extLst>
                  <a:ext uri="{FF2B5EF4-FFF2-40B4-BE49-F238E27FC236}">
                    <a16:creationId xmlns:a16="http://schemas.microsoft.com/office/drawing/2014/main" id="{29AB7991-3712-E664-ADD1-D6C34618A2C2}"/>
                  </a:ext>
                </a:extLst>
              </p:cNvPr>
              <p:cNvSpPr>
                <a:spLocks noGrp="1" noRot="1" noChangeAspect="1" noMove="1" noResize="1" noEditPoints="1" noAdjustHandles="1" noChangeArrowheads="1" noChangeShapeType="1" noTextEdit="1"/>
              </p:cNvSpPr>
              <p:nvPr>
                <p:ph idx="1"/>
              </p:nvPr>
            </p:nvSpPr>
            <p:spPr>
              <a:xfrm>
                <a:off x="312421" y="1678897"/>
                <a:ext cx="11567160" cy="4910661"/>
              </a:xfrm>
              <a:blipFill>
                <a:blip r:embed="rId3"/>
                <a:stretch>
                  <a:fillRect l="-548" t="-1550"/>
                </a:stretch>
              </a:blipFill>
            </p:spPr>
            <p:txBody>
              <a:bodyPr/>
              <a:lstStyle/>
              <a:p>
                <a:r>
                  <a:rPr lang="en-US">
                    <a:noFill/>
                  </a:rPr>
                  <a:t> </a:t>
                </a:r>
              </a:p>
            </p:txBody>
          </p:sp>
        </mc:Fallback>
      </mc:AlternateContent>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57E2B75-1C55-56C0-D8F4-FBCF5E0A588E}"/>
              </a:ext>
            </a:extLst>
          </p:cNvPr>
          <p:cNvSpPr>
            <a:spLocks noGrp="1"/>
          </p:cNvSpPr>
          <p:nvPr>
            <p:ph type="ctrTitle"/>
          </p:nvPr>
        </p:nvSpPr>
        <p:spPr/>
        <p:txBody>
          <a:bodyPr/>
          <a:lstStyle/>
          <a:p>
            <a:r>
              <a:rPr lang="en-US"/>
              <a:t>Forward Differentiation</a:t>
            </a:r>
          </a:p>
        </p:txBody>
      </p:sp>
      <p:sp>
        <p:nvSpPr>
          <p:cNvPr id="6" name="Subtitle 5">
            <a:extLst>
              <a:ext uri="{FF2B5EF4-FFF2-40B4-BE49-F238E27FC236}">
                <a16:creationId xmlns:a16="http://schemas.microsoft.com/office/drawing/2014/main" id="{467B7771-2DAE-8FA1-F575-9D46BD5E9D3F}"/>
              </a:ext>
            </a:extLst>
          </p:cNvPr>
          <p:cNvSpPr>
            <a:spLocks noGrp="1"/>
          </p:cNvSpPr>
          <p:nvPr>
            <p:ph type="subTitle" idx="1"/>
          </p:nvPr>
        </p:nvSpPr>
        <p:spPr/>
        <p:txBody>
          <a:bodyPr/>
          <a:lstStyle/>
          <a:p>
            <a:r>
              <a:rPr lang="en-US"/>
              <a:t>Bonus Material</a:t>
            </a:r>
          </a:p>
        </p:txBody>
      </p:sp>
    </p:spTree>
    <p:extLst>
      <p:ext uri="{BB962C8B-B14F-4D97-AF65-F5344CB8AC3E}">
        <p14:creationId xmlns:p14="http://schemas.microsoft.com/office/powerpoint/2010/main" val="226938922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41DFC-8B26-D0F6-7A36-EB45E38EE9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358702-6524-A490-1145-570FAF5535C8}"/>
              </a:ext>
            </a:extLst>
          </p:cNvPr>
          <p:cNvSpPr>
            <a:spLocks noGrp="1"/>
          </p:cNvSpPr>
          <p:nvPr>
            <p:ph type="title"/>
          </p:nvPr>
        </p:nvSpPr>
        <p:spPr/>
        <p:txBody>
          <a:bodyPr/>
          <a:lstStyle/>
          <a:p>
            <a:r>
              <a:rPr lang="en-US"/>
              <a:t>Chain Rule on The Computation Graph</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50D96C43-A101-315D-EBB8-8A75C1B3006A}"/>
                  </a:ext>
                </a:extLst>
              </p:cNvPr>
              <p:cNvSpPr>
                <a:spLocks noGrp="1"/>
              </p:cNvSpPr>
              <p:nvPr>
                <p:ph idx="1"/>
              </p:nvPr>
            </p:nvSpPr>
            <p:spPr>
              <a:xfrm>
                <a:off x="312421" y="3296931"/>
                <a:ext cx="11567160" cy="3505805"/>
              </a:xfrm>
            </p:spPr>
            <p:txBody>
              <a:bodyPr>
                <a:normAutofit/>
              </a:bodyPr>
              <a:lstStyle/>
              <a:p>
                <a:pPr marL="0" indent="0">
                  <a:spcAft>
                    <a:spcPts val="1200"/>
                  </a:spcAft>
                  <a:buNone/>
                </a:pPr>
                <a:r>
                  <a:rPr lang="en-US" sz="2400"/>
                  <a:t>If we want to compute the derivative </a:t>
                </a:r>
                <a14:m>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m:t>
                        </m:r>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2</m:t>
                            </m:r>
                          </m:sub>
                        </m:sSub>
                      </m:den>
                    </m:f>
                    <m:r>
                      <a:rPr lang="en-US" sz="2400" i="1">
                        <a:latin typeface="Cambria Math" panose="02040503050406030204" pitchFamily="18" charset="0"/>
                      </a:rPr>
                      <m:t>𝑓</m:t>
                    </m:r>
                  </m:oMath>
                </a14:m>
                <a:r>
                  <a:rPr lang="en-US" sz="2400"/>
                  <a:t> using the chain rule:</a:t>
                </a:r>
              </a:p>
              <a:p>
                <a:pPr marL="0" indent="0">
                  <a:spcAft>
                    <a:spcPts val="1200"/>
                  </a:spcAft>
                  <a:buNone/>
                </a:pPr>
                <a:endParaRPr lang="en-US" sz="2400"/>
              </a:p>
              <a:p>
                <a:pPr marL="0" indent="0">
                  <a:spcAft>
                    <a:spcPts val="1200"/>
                  </a:spcAft>
                  <a:buNone/>
                </a:pPr>
                <a:r>
                  <a:rPr lang="en-US" sz="2400"/>
                  <a:t>We can generalize these expressions with:</a:t>
                </a:r>
              </a:p>
              <a:p>
                <a:pPr marL="0" indent="0">
                  <a:spcAft>
                    <a:spcPts val="600"/>
                  </a:spcAft>
                  <a:buNone/>
                </a:pPr>
                <a14:m>
                  <m:oMathPara xmlns:m="http://schemas.openxmlformats.org/officeDocument/2006/math">
                    <m:oMath>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2</m:t>
                              </m:r>
                            </m:sub>
                          </m:sSub>
                        </m:den>
                      </m:f>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𝐏𝐚</m:t>
                          </m:r>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𝑖</m:t>
                              </m:r>
                            </m:e>
                          </m:d>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2</m:t>
                                      </m:r>
                                    </m:sub>
                                  </m:sSub>
                                </m:den>
                              </m:f>
                            </m:e>
                          </m:d>
                        </m:e>
                      </m:nary>
                    </m:oMath>
                  </m:oMathPara>
                </a14:m>
                <a:endParaRPr lang="en-US" sz="2400"/>
              </a:p>
              <a:p>
                <a:pPr marL="0" indent="0">
                  <a:spcAft>
                    <a:spcPts val="1200"/>
                  </a:spcAft>
                  <a:buNone/>
                </a:pPr>
                <a:r>
                  <a:rPr lang="en-US" sz="2400"/>
                  <a:t>where </a:t>
                </a:r>
                <a14:m>
                  <m:oMath xmlns:m="http://schemas.openxmlformats.org/officeDocument/2006/math">
                    <m:r>
                      <a:rPr lang="en-US" sz="2400" b="1">
                        <a:latin typeface="Cambria Math" panose="02040503050406030204" pitchFamily="18" charset="0"/>
                      </a:rPr>
                      <m:t>𝐏𝐚</m:t>
                    </m:r>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𝑖</m:t>
                        </m:r>
                      </m:e>
                    </m:d>
                  </m:oMath>
                </a14:m>
                <a:r>
                  <a:rPr lang="en-US" sz="2400"/>
                  <a:t> are the parents of </a:t>
                </a:r>
                <a14:m>
                  <m:oMath xmlns:m="http://schemas.openxmlformats.org/officeDocument/2006/math">
                    <m:r>
                      <a:rPr lang="en-US" sz="2400" i="1">
                        <a:latin typeface="Cambria Math" panose="02040503050406030204" pitchFamily="18" charset="0"/>
                      </a:rPr>
                      <m:t>𝑖</m:t>
                    </m:r>
                  </m:oMath>
                </a14:m>
                <a:r>
                  <a:rPr lang="en-US" sz="2400"/>
                  <a:t> in the computation graph.</a:t>
                </a:r>
              </a:p>
            </p:txBody>
          </p:sp>
        </mc:Choice>
        <mc:Fallback>
          <p:sp>
            <p:nvSpPr>
              <p:cNvPr id="3" name="Content Placeholder 2">
                <a:extLst>
                  <a:ext uri="{FF2B5EF4-FFF2-40B4-BE49-F238E27FC236}">
                    <a16:creationId xmlns:a16="http://schemas.microsoft.com/office/drawing/2014/main" id="{50D96C43-A101-315D-EBB8-8A75C1B3006A}"/>
                  </a:ext>
                </a:extLst>
              </p:cNvPr>
              <p:cNvSpPr>
                <a:spLocks noGrp="1" noRot="1" noChangeAspect="1" noMove="1" noResize="1" noEditPoints="1" noAdjustHandles="1" noChangeArrowheads="1" noChangeShapeType="1" noTextEdit="1"/>
              </p:cNvSpPr>
              <p:nvPr>
                <p:ph idx="1"/>
              </p:nvPr>
            </p:nvSpPr>
            <p:spPr>
              <a:xfrm>
                <a:off x="312421" y="3296931"/>
                <a:ext cx="11567160" cy="3505805"/>
              </a:xfrm>
              <a:blipFill>
                <a:blip r:embed="rId2"/>
                <a:stretch>
                  <a:fillRect l="-768" t="-361" b="-3213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Rounded Rectangle 17">
                <a:extLst>
                  <a:ext uri="{FF2B5EF4-FFF2-40B4-BE49-F238E27FC236}">
                    <a16:creationId xmlns:a16="http://schemas.microsoft.com/office/drawing/2014/main" id="{76A6A31C-B586-53D4-5812-0EAE0843E9D7}"/>
                  </a:ext>
                </a:extLst>
              </p:cNvPr>
              <p:cNvSpPr/>
              <p:nvPr/>
            </p:nvSpPr>
            <p:spPr>
              <a:xfrm>
                <a:off x="3644401" y="1946951"/>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18" name="Rounded Rectangle 17">
                <a:extLst>
                  <a:ext uri="{FF2B5EF4-FFF2-40B4-BE49-F238E27FC236}">
                    <a16:creationId xmlns:a16="http://schemas.microsoft.com/office/drawing/2014/main" id="{76A6A31C-B586-53D4-5812-0EAE0843E9D7}"/>
                  </a:ext>
                </a:extLst>
              </p:cNvPr>
              <p:cNvSpPr>
                <a:spLocks noRot="1" noChangeAspect="1" noMove="1" noResize="1" noEditPoints="1" noAdjustHandles="1" noChangeArrowheads="1" noChangeShapeType="1" noTextEdit="1"/>
              </p:cNvSpPr>
              <p:nvPr/>
            </p:nvSpPr>
            <p:spPr>
              <a:xfrm>
                <a:off x="3644401" y="1946951"/>
                <a:ext cx="1266702"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ounded Rectangle 18">
                <a:extLst>
                  <a:ext uri="{FF2B5EF4-FFF2-40B4-BE49-F238E27FC236}">
                    <a16:creationId xmlns:a16="http://schemas.microsoft.com/office/drawing/2014/main" id="{736A4896-1CD6-FCF2-2B39-5ADEE2D86C98}"/>
                  </a:ext>
                </a:extLst>
              </p:cNvPr>
              <p:cNvSpPr/>
              <p:nvPr/>
            </p:nvSpPr>
            <p:spPr>
              <a:xfrm>
                <a:off x="2298807" y="1310876"/>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19" name="Rounded Rectangle 18">
                <a:extLst>
                  <a:ext uri="{FF2B5EF4-FFF2-40B4-BE49-F238E27FC236}">
                    <a16:creationId xmlns:a16="http://schemas.microsoft.com/office/drawing/2014/main" id="{736A4896-1CD6-FCF2-2B39-5ADEE2D86C98}"/>
                  </a:ext>
                </a:extLst>
              </p:cNvPr>
              <p:cNvSpPr>
                <a:spLocks noRot="1" noChangeAspect="1" noMove="1" noResize="1" noEditPoints="1" noAdjustHandles="1" noChangeArrowheads="1" noChangeShapeType="1" noTextEdit="1"/>
              </p:cNvSpPr>
              <p:nvPr/>
            </p:nvSpPr>
            <p:spPr>
              <a:xfrm>
                <a:off x="2298807" y="1310876"/>
                <a:ext cx="952679"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ounded Rectangle 20">
                <a:extLst>
                  <a:ext uri="{FF2B5EF4-FFF2-40B4-BE49-F238E27FC236}">
                    <a16:creationId xmlns:a16="http://schemas.microsoft.com/office/drawing/2014/main" id="{7BD0AD06-1A45-901E-1384-0830BE452383}"/>
                  </a:ext>
                </a:extLst>
              </p:cNvPr>
              <p:cNvSpPr/>
              <p:nvPr/>
            </p:nvSpPr>
            <p:spPr>
              <a:xfrm>
                <a:off x="2298807" y="2621942"/>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𝟐</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21" name="Rounded Rectangle 20">
                <a:extLst>
                  <a:ext uri="{FF2B5EF4-FFF2-40B4-BE49-F238E27FC236}">
                    <a16:creationId xmlns:a16="http://schemas.microsoft.com/office/drawing/2014/main" id="{7BD0AD06-1A45-901E-1384-0830BE452383}"/>
                  </a:ext>
                </a:extLst>
              </p:cNvPr>
              <p:cNvSpPr>
                <a:spLocks noRot="1" noChangeAspect="1" noMove="1" noResize="1" noEditPoints="1" noAdjustHandles="1" noChangeArrowheads="1" noChangeShapeType="1" noTextEdit="1"/>
              </p:cNvSpPr>
              <p:nvPr/>
            </p:nvSpPr>
            <p:spPr>
              <a:xfrm>
                <a:off x="2298807" y="2621942"/>
                <a:ext cx="952679"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2" name="Rounded Rectangle 21">
                <a:extLst>
                  <a:ext uri="{FF2B5EF4-FFF2-40B4-BE49-F238E27FC236}">
                    <a16:creationId xmlns:a16="http://schemas.microsoft.com/office/drawing/2014/main" id="{DC0A978C-577A-3247-5329-FA1B8843EF0E}"/>
                  </a:ext>
                </a:extLst>
              </p:cNvPr>
              <p:cNvSpPr/>
              <p:nvPr/>
            </p:nvSpPr>
            <p:spPr>
              <a:xfrm>
                <a:off x="5189246" y="2621942"/>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22" name="Rounded Rectangle 21">
                <a:extLst>
                  <a:ext uri="{FF2B5EF4-FFF2-40B4-BE49-F238E27FC236}">
                    <a16:creationId xmlns:a16="http://schemas.microsoft.com/office/drawing/2014/main" id="{DC0A978C-577A-3247-5329-FA1B8843EF0E}"/>
                  </a:ext>
                </a:extLst>
              </p:cNvPr>
              <p:cNvSpPr>
                <a:spLocks noRot="1" noChangeAspect="1" noMove="1" noResize="1" noEditPoints="1" noAdjustHandles="1" noChangeArrowheads="1" noChangeShapeType="1" noTextEdit="1"/>
              </p:cNvSpPr>
              <p:nvPr/>
            </p:nvSpPr>
            <p:spPr>
              <a:xfrm>
                <a:off x="5189246" y="2621942"/>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Rounded Rectangle 23">
                <a:extLst>
                  <a:ext uri="{FF2B5EF4-FFF2-40B4-BE49-F238E27FC236}">
                    <a16:creationId xmlns:a16="http://schemas.microsoft.com/office/drawing/2014/main" id="{1A983DEB-20DF-A000-DF2C-69F4D29A37B3}"/>
                  </a:ext>
                </a:extLst>
              </p:cNvPr>
              <p:cNvSpPr/>
              <p:nvPr/>
            </p:nvSpPr>
            <p:spPr>
              <a:xfrm>
                <a:off x="5304018" y="1310876"/>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24" name="Rounded Rectangle 23">
                <a:extLst>
                  <a:ext uri="{FF2B5EF4-FFF2-40B4-BE49-F238E27FC236}">
                    <a16:creationId xmlns:a16="http://schemas.microsoft.com/office/drawing/2014/main" id="{1A983DEB-20DF-A000-DF2C-69F4D29A37B3}"/>
                  </a:ext>
                </a:extLst>
              </p:cNvPr>
              <p:cNvSpPr>
                <a:spLocks noRot="1" noChangeAspect="1" noMove="1" noResize="1" noEditPoints="1" noAdjustHandles="1" noChangeArrowheads="1" noChangeShapeType="1" noTextEdit="1"/>
              </p:cNvSpPr>
              <p:nvPr/>
            </p:nvSpPr>
            <p:spPr>
              <a:xfrm>
                <a:off x="5304018" y="1310876"/>
                <a:ext cx="11515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ounded Rectangle 24">
                <a:extLst>
                  <a:ext uri="{FF2B5EF4-FFF2-40B4-BE49-F238E27FC236}">
                    <a16:creationId xmlns:a16="http://schemas.microsoft.com/office/drawing/2014/main" id="{A635F2DA-DE71-0413-C7BD-41D44680B8D4}"/>
                  </a:ext>
                </a:extLst>
              </p:cNvPr>
              <p:cNvSpPr/>
              <p:nvPr/>
            </p:nvSpPr>
            <p:spPr>
              <a:xfrm>
                <a:off x="6848480" y="1946951"/>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25" name="Rounded Rectangle 24">
                <a:extLst>
                  <a:ext uri="{FF2B5EF4-FFF2-40B4-BE49-F238E27FC236}">
                    <a16:creationId xmlns:a16="http://schemas.microsoft.com/office/drawing/2014/main" id="{A635F2DA-DE71-0413-C7BD-41D44680B8D4}"/>
                  </a:ext>
                </a:extLst>
              </p:cNvPr>
              <p:cNvSpPr>
                <a:spLocks noRot="1" noChangeAspect="1" noMove="1" noResize="1" noEditPoints="1" noAdjustHandles="1" noChangeArrowheads="1" noChangeShapeType="1" noTextEdit="1"/>
              </p:cNvSpPr>
              <p:nvPr/>
            </p:nvSpPr>
            <p:spPr>
              <a:xfrm>
                <a:off x="6848480" y="1946951"/>
                <a:ext cx="1532709"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6" name="Rounded Rectangle 25">
                <a:extLst>
                  <a:ext uri="{FF2B5EF4-FFF2-40B4-BE49-F238E27FC236}">
                    <a16:creationId xmlns:a16="http://schemas.microsoft.com/office/drawing/2014/main" id="{ED390D3A-B5C7-38CF-FBBE-816222690E9F}"/>
                  </a:ext>
                </a:extLst>
              </p:cNvPr>
              <p:cNvSpPr/>
              <p:nvPr/>
            </p:nvSpPr>
            <p:spPr>
              <a:xfrm>
                <a:off x="8774104" y="2621942"/>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26" name="Rounded Rectangle 25">
                <a:extLst>
                  <a:ext uri="{FF2B5EF4-FFF2-40B4-BE49-F238E27FC236}">
                    <a16:creationId xmlns:a16="http://schemas.microsoft.com/office/drawing/2014/main" id="{ED390D3A-B5C7-38CF-FBBE-816222690E9F}"/>
                  </a:ext>
                </a:extLst>
              </p:cNvPr>
              <p:cNvSpPr>
                <a:spLocks noRot="1" noChangeAspect="1" noMove="1" noResize="1" noEditPoints="1" noAdjustHandles="1" noChangeArrowheads="1" noChangeShapeType="1" noTextEdit="1"/>
              </p:cNvSpPr>
              <p:nvPr/>
            </p:nvSpPr>
            <p:spPr>
              <a:xfrm>
                <a:off x="8774104" y="2621942"/>
                <a:ext cx="1532709" cy="468535"/>
              </a:xfrm>
              <a:prstGeom prst="roundRect">
                <a:avLst/>
              </a:prstGeom>
              <a:blipFill>
                <a:blip r:embed="rId9"/>
                <a:stretch>
                  <a:fillRect/>
                </a:stretch>
              </a:blipFill>
            </p:spPr>
            <p:txBody>
              <a:bodyPr/>
              <a:lstStyle/>
              <a:p>
                <a:r>
                  <a:rPr lang="en-US">
                    <a:noFill/>
                  </a:rPr>
                  <a:t> </a:t>
                </a:r>
              </a:p>
            </p:txBody>
          </p:sp>
        </mc:Fallback>
      </mc:AlternateContent>
      <p:cxnSp>
        <p:nvCxnSpPr>
          <p:cNvPr id="27" name="Straight Arrow Connector 26">
            <a:extLst>
              <a:ext uri="{FF2B5EF4-FFF2-40B4-BE49-F238E27FC236}">
                <a16:creationId xmlns:a16="http://schemas.microsoft.com/office/drawing/2014/main" id="{2B5E00F1-C3C9-8ECF-6DC6-C2EBD7FC5742}"/>
              </a:ext>
            </a:extLst>
          </p:cNvPr>
          <p:cNvCxnSpPr>
            <a:stCxn id="19" idx="3"/>
            <a:endCxn id="18" idx="1"/>
          </p:cNvCxnSpPr>
          <p:nvPr/>
        </p:nvCxnSpPr>
        <p:spPr>
          <a:xfrm>
            <a:off x="3251486" y="1545144"/>
            <a:ext cx="392915" cy="63607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2E5077E5-0EEC-B02D-AAC0-651BA100045B}"/>
              </a:ext>
            </a:extLst>
          </p:cNvPr>
          <p:cNvCxnSpPr>
            <a:cxnSpLocks/>
            <a:stCxn id="21" idx="3"/>
            <a:endCxn id="18" idx="1"/>
          </p:cNvCxnSpPr>
          <p:nvPr/>
        </p:nvCxnSpPr>
        <p:spPr>
          <a:xfrm flipV="1">
            <a:off x="3251486" y="2181219"/>
            <a:ext cx="392915" cy="67499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67ACEACB-A663-73F1-EC0B-DA26B346A346}"/>
              </a:ext>
            </a:extLst>
          </p:cNvPr>
          <p:cNvCxnSpPr>
            <a:cxnSpLocks/>
            <a:stCxn id="18" idx="3"/>
            <a:endCxn id="24" idx="1"/>
          </p:cNvCxnSpPr>
          <p:nvPr/>
        </p:nvCxnSpPr>
        <p:spPr>
          <a:xfrm flipV="1">
            <a:off x="4911103" y="1545144"/>
            <a:ext cx="392915" cy="63607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4C71FD3A-E65C-F771-9332-4F03DA1331E1}"/>
              </a:ext>
            </a:extLst>
          </p:cNvPr>
          <p:cNvCxnSpPr>
            <a:cxnSpLocks/>
            <a:stCxn id="21" idx="3"/>
            <a:endCxn id="22" idx="1"/>
          </p:cNvCxnSpPr>
          <p:nvPr/>
        </p:nvCxnSpPr>
        <p:spPr>
          <a:xfrm>
            <a:off x="3251486" y="2856210"/>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31D77E7E-B0F3-2009-206B-CFD75918DA59}"/>
              </a:ext>
            </a:extLst>
          </p:cNvPr>
          <p:cNvCxnSpPr>
            <a:cxnSpLocks/>
            <a:stCxn id="24" idx="3"/>
            <a:endCxn id="25" idx="1"/>
          </p:cNvCxnSpPr>
          <p:nvPr/>
        </p:nvCxnSpPr>
        <p:spPr>
          <a:xfrm>
            <a:off x="6455565" y="1545144"/>
            <a:ext cx="392915" cy="63607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897376A9-60DF-D1E7-1320-552D52410DA5}"/>
              </a:ext>
            </a:extLst>
          </p:cNvPr>
          <p:cNvCxnSpPr>
            <a:cxnSpLocks/>
            <a:stCxn id="18" idx="3"/>
            <a:endCxn id="25" idx="1"/>
          </p:cNvCxnSpPr>
          <p:nvPr/>
        </p:nvCxnSpPr>
        <p:spPr>
          <a:xfrm>
            <a:off x="4911103" y="2181219"/>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EFE96DAF-EDF2-0197-CA7E-FBC546EFE1D3}"/>
              </a:ext>
            </a:extLst>
          </p:cNvPr>
          <p:cNvCxnSpPr>
            <a:cxnSpLocks/>
            <a:stCxn id="22" idx="3"/>
            <a:endCxn id="26" idx="1"/>
          </p:cNvCxnSpPr>
          <p:nvPr/>
        </p:nvCxnSpPr>
        <p:spPr>
          <a:xfrm>
            <a:off x="6582618" y="2856210"/>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94D0C018-2CAE-A514-0ADA-AE9CCD4F544E}"/>
              </a:ext>
            </a:extLst>
          </p:cNvPr>
          <p:cNvCxnSpPr>
            <a:cxnSpLocks/>
            <a:stCxn id="25" idx="3"/>
            <a:endCxn id="26" idx="1"/>
          </p:cNvCxnSpPr>
          <p:nvPr/>
        </p:nvCxnSpPr>
        <p:spPr>
          <a:xfrm>
            <a:off x="8381189" y="2181219"/>
            <a:ext cx="392915" cy="67499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36" name="TextBox 35">
                <a:extLst>
                  <a:ext uri="{FF2B5EF4-FFF2-40B4-BE49-F238E27FC236}">
                    <a16:creationId xmlns:a16="http://schemas.microsoft.com/office/drawing/2014/main" id="{3B3985BB-ED1F-17B4-1281-A64E5B71A56D}"/>
                  </a:ext>
                </a:extLst>
              </p:cNvPr>
              <p:cNvSpPr txBox="1"/>
              <p:nvPr/>
            </p:nvSpPr>
            <p:spPr>
              <a:xfrm>
                <a:off x="1625476" y="1360477"/>
                <a:ext cx="560832" cy="369332"/>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p>
            </p:txBody>
          </p:sp>
        </mc:Choice>
        <mc:Fallback>
          <p:sp>
            <p:nvSpPr>
              <p:cNvPr id="36" name="TextBox 35">
                <a:extLst>
                  <a:ext uri="{FF2B5EF4-FFF2-40B4-BE49-F238E27FC236}">
                    <a16:creationId xmlns:a16="http://schemas.microsoft.com/office/drawing/2014/main" id="{3B3985BB-ED1F-17B4-1281-A64E5B71A56D}"/>
                  </a:ext>
                </a:extLst>
              </p:cNvPr>
              <p:cNvSpPr txBox="1">
                <a:spLocks noRot="1" noChangeAspect="1" noMove="1" noResize="1" noEditPoints="1" noAdjustHandles="1" noChangeArrowheads="1" noChangeShapeType="1" noTextEdit="1"/>
              </p:cNvSpPr>
              <p:nvPr/>
            </p:nvSpPr>
            <p:spPr>
              <a:xfrm>
                <a:off x="1625476" y="1360477"/>
                <a:ext cx="560832" cy="369332"/>
              </a:xfrm>
              <a:prstGeom prst="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7" name="TextBox 36">
                <a:extLst>
                  <a:ext uri="{FF2B5EF4-FFF2-40B4-BE49-F238E27FC236}">
                    <a16:creationId xmlns:a16="http://schemas.microsoft.com/office/drawing/2014/main" id="{F6724A57-54DA-6A62-36B4-7BA4D0C06F53}"/>
                  </a:ext>
                </a:extLst>
              </p:cNvPr>
              <p:cNvSpPr txBox="1"/>
              <p:nvPr/>
            </p:nvSpPr>
            <p:spPr>
              <a:xfrm>
                <a:off x="1625476" y="2665021"/>
                <a:ext cx="560832" cy="369332"/>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p>
            </p:txBody>
          </p:sp>
        </mc:Choice>
        <mc:Fallback>
          <p:sp>
            <p:nvSpPr>
              <p:cNvPr id="37" name="TextBox 36">
                <a:extLst>
                  <a:ext uri="{FF2B5EF4-FFF2-40B4-BE49-F238E27FC236}">
                    <a16:creationId xmlns:a16="http://schemas.microsoft.com/office/drawing/2014/main" id="{F6724A57-54DA-6A62-36B4-7BA4D0C06F53}"/>
                  </a:ext>
                </a:extLst>
              </p:cNvPr>
              <p:cNvSpPr txBox="1">
                <a:spLocks noRot="1" noChangeAspect="1" noMove="1" noResize="1" noEditPoints="1" noAdjustHandles="1" noChangeArrowheads="1" noChangeShapeType="1" noTextEdit="1"/>
              </p:cNvSpPr>
              <p:nvPr/>
            </p:nvSpPr>
            <p:spPr>
              <a:xfrm>
                <a:off x="1625476" y="2665021"/>
                <a:ext cx="560832" cy="369332"/>
              </a:xfrm>
              <a:prstGeom prst="rect">
                <a:avLst/>
              </a:prstGeom>
              <a:blipFill>
                <a:blip r:embed="rId11"/>
                <a:stretch>
                  <a:fillRect/>
                </a:stretch>
              </a:blipFill>
            </p:spPr>
            <p:txBody>
              <a:bodyPr/>
              <a:lstStyle/>
              <a:p>
                <a:r>
                  <a:rPr lang="en-US">
                    <a:noFill/>
                  </a:rPr>
                  <a:t> </a:t>
                </a:r>
              </a:p>
            </p:txBody>
          </p:sp>
        </mc:Fallback>
      </mc:AlternateContent>
      <p:cxnSp>
        <p:nvCxnSpPr>
          <p:cNvPr id="38" name="Straight Arrow Connector 37">
            <a:extLst>
              <a:ext uri="{FF2B5EF4-FFF2-40B4-BE49-F238E27FC236}">
                <a16:creationId xmlns:a16="http://schemas.microsoft.com/office/drawing/2014/main" id="{509A9549-79E2-62AB-13D3-9B3E94C16EB4}"/>
              </a:ext>
            </a:extLst>
          </p:cNvPr>
          <p:cNvCxnSpPr>
            <a:cxnSpLocks/>
          </p:cNvCxnSpPr>
          <p:nvPr/>
        </p:nvCxnSpPr>
        <p:spPr>
          <a:xfrm>
            <a:off x="2051075" y="1545143"/>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9" name="Straight Arrow Connector 38">
            <a:extLst>
              <a:ext uri="{FF2B5EF4-FFF2-40B4-BE49-F238E27FC236}">
                <a16:creationId xmlns:a16="http://schemas.microsoft.com/office/drawing/2014/main" id="{83C75B21-B648-8D50-E7F8-FC24531DD103}"/>
              </a:ext>
            </a:extLst>
          </p:cNvPr>
          <p:cNvCxnSpPr>
            <a:cxnSpLocks/>
          </p:cNvCxnSpPr>
          <p:nvPr/>
        </p:nvCxnSpPr>
        <p:spPr>
          <a:xfrm>
            <a:off x="2063267" y="2874071"/>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66B34462-565A-6519-F751-51E6324ECD1D}"/>
                  </a:ext>
                </a:extLst>
              </p:cNvPr>
              <p:cNvSpPr txBox="1"/>
              <p:nvPr/>
            </p:nvSpPr>
            <p:spPr>
              <a:xfrm>
                <a:off x="156211" y="3896874"/>
                <a:ext cx="6096000" cy="732688"/>
              </a:xfrm>
              <a:prstGeom prst="rect">
                <a:avLst/>
              </a:prstGeom>
              <a:noFill/>
            </p:spPr>
            <p:txBody>
              <a:bodyPr wrap="square">
                <a:spAutoFit/>
              </a:bodyPr>
              <a:lstStyle/>
              <a:p>
                <a:pPr/>
                <a14:m>
                  <m:oMathPara xmlns:m="http://schemas.openxmlformats.org/officeDocument/2006/math">
                    <m:oMath>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7</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7</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6</m:t>
                              </m:r>
                            </m:sub>
                          </m:sSub>
                        </m:den>
                      </m:f>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6</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e>
                      </m:d>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7</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5</m:t>
                              </m:r>
                            </m:sub>
                          </m:sSub>
                        </m:den>
                      </m:f>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5</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e>
                      </m:d>
                      <m:r>
                        <a:rPr lang="en-US" sz="2000" i="1">
                          <a:latin typeface="Cambria Math" panose="02040503050406030204" pitchFamily="18" charset="0"/>
                        </a:rPr>
                        <m:t>=</m:t>
                      </m:r>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6</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e>
                      </m:d>
                      <m:r>
                        <a:rPr lang="en-US" sz="2000" i="1">
                          <a:latin typeface="Cambria Math" panose="02040503050406030204" pitchFamily="18" charset="0"/>
                        </a:rPr>
                        <m:t>−</m:t>
                      </m:r>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5</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e>
                      </m:d>
                    </m:oMath>
                  </m:oMathPara>
                </a14:m>
                <a:endParaRPr lang="en-US" sz="2000"/>
              </a:p>
            </p:txBody>
          </p:sp>
        </mc:Choice>
        <mc:Fallback>
          <p:sp>
            <p:nvSpPr>
              <p:cNvPr id="5" name="TextBox 4">
                <a:extLst>
                  <a:ext uri="{FF2B5EF4-FFF2-40B4-BE49-F238E27FC236}">
                    <a16:creationId xmlns:a16="http://schemas.microsoft.com/office/drawing/2014/main" id="{66B34462-565A-6519-F751-51E6324ECD1D}"/>
                  </a:ext>
                </a:extLst>
              </p:cNvPr>
              <p:cNvSpPr txBox="1">
                <a:spLocks noRot="1" noChangeAspect="1" noMove="1" noResize="1" noEditPoints="1" noAdjustHandles="1" noChangeArrowheads="1" noChangeShapeType="1" noTextEdit="1"/>
              </p:cNvSpPr>
              <p:nvPr/>
            </p:nvSpPr>
            <p:spPr>
              <a:xfrm>
                <a:off x="156211" y="3896874"/>
                <a:ext cx="6096000" cy="732688"/>
              </a:xfrm>
              <a:prstGeom prst="rect">
                <a:avLst/>
              </a:prstGeom>
              <a:blipFill>
                <a:blip r:embed="rId12"/>
                <a:stretch>
                  <a:fillRect b="-169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C697624E-CEA5-907E-0C6E-91975655B233}"/>
                  </a:ext>
                </a:extLst>
              </p:cNvPr>
              <p:cNvSpPr txBox="1"/>
              <p:nvPr/>
            </p:nvSpPr>
            <p:spPr>
              <a:xfrm>
                <a:off x="6039555" y="3897826"/>
                <a:ext cx="6096000" cy="730784"/>
              </a:xfrm>
              <a:prstGeom prst="rect">
                <a:avLst/>
              </a:prstGeom>
              <a:noFill/>
            </p:spPr>
            <p:txBody>
              <a:bodyPr wrap="square">
                <a:spAutoFit/>
              </a:bodyPr>
              <a:lstStyle/>
              <a:p>
                <a:pPr/>
                <a14:m>
                  <m:oMathPara xmlns:m="http://schemas.openxmlformats.org/officeDocument/2006/math">
                    <m:oMath>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3</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3</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1</m:t>
                              </m:r>
                            </m:sub>
                          </m:sSub>
                        </m:den>
                      </m:f>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1</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e>
                      </m:d>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3</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2</m:t>
                              </m:r>
                            </m:sub>
                          </m:sSub>
                        </m:den>
                      </m:f>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2</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e>
                      </m:d>
                      <m:r>
                        <a:rPr lang="en-US" sz="2000" b="0" i="1" smtClean="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2</m:t>
                          </m:r>
                        </m:sub>
                      </m:sSub>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1</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e>
                      </m:d>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1</m:t>
                          </m:r>
                        </m:sub>
                      </m:sSub>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𝑣</m:t>
                                  </m:r>
                                </m:e>
                                <m:sub>
                                  <m:r>
                                    <a:rPr lang="en-US" sz="2000" i="1">
                                      <a:latin typeface="Cambria Math" panose="02040503050406030204" pitchFamily="18" charset="0"/>
                                    </a:rPr>
                                    <m:t>2</m:t>
                                  </m:r>
                                </m:sub>
                              </m:sSub>
                            </m:num>
                            <m:den>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i="1">
                                      <a:latin typeface="Cambria Math" panose="02040503050406030204" pitchFamily="18" charset="0"/>
                                    </a:rPr>
                                    <m:t>2</m:t>
                                  </m:r>
                                </m:sub>
                              </m:sSub>
                            </m:den>
                          </m:f>
                        </m:e>
                      </m:d>
                    </m:oMath>
                  </m:oMathPara>
                </a14:m>
                <a:endParaRPr lang="en-US" sz="2000"/>
              </a:p>
            </p:txBody>
          </p:sp>
        </mc:Choice>
        <mc:Fallback>
          <p:sp>
            <p:nvSpPr>
              <p:cNvPr id="7" name="TextBox 6">
                <a:extLst>
                  <a:ext uri="{FF2B5EF4-FFF2-40B4-BE49-F238E27FC236}">
                    <a16:creationId xmlns:a16="http://schemas.microsoft.com/office/drawing/2014/main" id="{C697624E-CEA5-907E-0C6E-91975655B233}"/>
                  </a:ext>
                </a:extLst>
              </p:cNvPr>
              <p:cNvSpPr txBox="1">
                <a:spLocks noRot="1" noChangeAspect="1" noMove="1" noResize="1" noEditPoints="1" noAdjustHandles="1" noChangeArrowheads="1" noChangeShapeType="1" noTextEdit="1"/>
              </p:cNvSpPr>
              <p:nvPr/>
            </p:nvSpPr>
            <p:spPr>
              <a:xfrm>
                <a:off x="6039555" y="3897826"/>
                <a:ext cx="6096000" cy="730784"/>
              </a:xfrm>
              <a:prstGeom prst="rect">
                <a:avLst/>
              </a:prstGeom>
              <a:blipFill>
                <a:blip r:embed="rId13"/>
                <a:stretch>
                  <a:fillRect b="-1695"/>
                </a:stretch>
              </a:blipFill>
            </p:spPr>
            <p:txBody>
              <a:bodyPr/>
              <a:lstStyle/>
              <a:p>
                <a:r>
                  <a:rPr lang="en-US">
                    <a:noFill/>
                  </a:rPr>
                  <a:t> </a:t>
                </a:r>
              </a:p>
            </p:txBody>
          </p:sp>
        </mc:Fallback>
      </mc:AlternateContent>
    </p:spTree>
    <p:extLst>
      <p:ext uri="{BB962C8B-B14F-4D97-AF65-F5344CB8AC3E}">
        <p14:creationId xmlns:p14="http://schemas.microsoft.com/office/powerpoint/2010/main" val="23134409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AB4E5-5507-9808-2C9B-B36CDE791F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760C24-C0DA-0DEB-E042-0A7701CF0EEA}"/>
              </a:ext>
            </a:extLst>
          </p:cNvPr>
          <p:cNvSpPr>
            <a:spLocks noGrp="1"/>
          </p:cNvSpPr>
          <p:nvPr>
            <p:ph type="title"/>
          </p:nvPr>
        </p:nvSpPr>
        <p:spPr/>
        <p:txBody>
          <a:bodyPr/>
          <a:lstStyle/>
          <a:p>
            <a:r>
              <a:rPr lang="en-US"/>
              <a:t>Chain Rule on The Computation Graph</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3E6A19B5-FAFA-DECF-11D3-B0AF1F25A2B7}"/>
                  </a:ext>
                </a:extLst>
              </p:cNvPr>
              <p:cNvSpPr>
                <a:spLocks noGrp="1"/>
              </p:cNvSpPr>
              <p:nvPr>
                <p:ph idx="1"/>
              </p:nvPr>
            </p:nvSpPr>
            <p:spPr>
              <a:xfrm>
                <a:off x="312421" y="3296932"/>
                <a:ext cx="11567160" cy="3292625"/>
              </a:xfrm>
            </p:spPr>
            <p:txBody>
              <a:bodyPr>
                <a:normAutofit fontScale="92500"/>
              </a:bodyPr>
              <a:lstStyle/>
              <a:p>
                <a:pPr marL="0" indent="0">
                  <a:spcAft>
                    <a:spcPts val="600"/>
                  </a:spcAft>
                  <a:buNone/>
                </a:pPr>
                <a:r>
                  <a:rPr lang="en-US" sz="2400"/>
                  <a:t>If we define a new </a:t>
                </a:r>
                <a:r>
                  <a:rPr lang="en-US" sz="2400" b="1"/>
                  <a:t>tangent variable </a:t>
                </a:r>
                <a:r>
                  <a:rPr lang="en-US" sz="2400"/>
                  <a:t>representing the partial derivative </a:t>
                </a:r>
                <a14:m>
                  <m:oMath xmlns:m="http://schemas.openxmlformats.org/officeDocument/2006/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i="1">
                            <a:latin typeface="Cambria Math" panose="02040503050406030204" pitchFamily="18" charset="0"/>
                          </a:rPr>
                          <m:t>𝑖</m:t>
                        </m:r>
                      </m:sup>
                    </m:sSubSup>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den>
                    </m:f>
                  </m:oMath>
                </a14:m>
                <a:endParaRPr lang="en-US" sz="2400"/>
              </a:p>
              <a:p>
                <a:pPr marL="0" indent="0">
                  <a:spcAft>
                    <a:spcPts val="600"/>
                  </a:spcAft>
                  <a:buNone/>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i="1">
                              <a:latin typeface="Cambria Math" panose="02040503050406030204" pitchFamily="18" charset="0"/>
                            </a:rPr>
                            <m:t>𝑖</m:t>
                          </m:r>
                        </m:sup>
                      </m:sSubSup>
                      <m:r>
                        <a:rPr lang="en-US" sz="2400" b="0" i="1" smtClean="0">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den>
                      </m:f>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𝐏𝐚</m:t>
                          </m:r>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𝑖</m:t>
                              </m:r>
                            </m:e>
                          </m:d>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den>
                              </m:f>
                            </m:e>
                          </m:d>
                        </m:e>
                      </m:nary>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𝐏𝐚</m:t>
                          </m:r>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𝑖</m:t>
                              </m:r>
                            </m:e>
                          </m:d>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b="0" i="1" smtClean="0">
                                  <a:latin typeface="Cambria Math" panose="02040503050406030204" pitchFamily="18" charset="0"/>
                                </a:rPr>
                                <m:t>𝑗</m:t>
                              </m:r>
                            </m:sup>
                          </m:sSubSup>
                        </m:e>
                      </m:nary>
                    </m:oMath>
                  </m:oMathPara>
                </a14:m>
                <a:endParaRPr lang="en-US" sz="2400"/>
              </a:p>
              <a:p>
                <a:pPr marL="0" indent="0">
                  <a:spcAft>
                    <a:spcPts val="600"/>
                  </a:spcAft>
                  <a:buNone/>
                </a:pPr>
                <a:r>
                  <a:rPr lang="en-US" sz="2400"/>
                  <a:t>During the </a:t>
                </a:r>
                <a:r>
                  <a:rPr lang="en-US" sz="2400" b="1"/>
                  <a:t>forward computation </a:t>
                </a:r>
                <a:r>
                  <a:rPr lang="en-US" sz="2400"/>
                  <a:t>we can compute the value of </a:t>
                </a: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𝑖</m:t>
                        </m:r>
                      </m:sub>
                    </m:sSub>
                  </m:oMath>
                </a14:m>
                <a:r>
                  <a:rPr lang="en-US" sz="2400"/>
                  <a:t> and </a:t>
                </a:r>
                <a14:m>
                  <m:oMath xmlns:m="http://schemas.openxmlformats.org/officeDocument/2006/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b="0" i="1" smtClean="0">
                            <a:latin typeface="Cambria Math" panose="02040503050406030204" pitchFamily="18" charset="0"/>
                          </a:rPr>
                          <m:t>𝑖</m:t>
                        </m:r>
                      </m:sup>
                    </m:sSubSup>
                  </m:oMath>
                </a14:m>
                <a:r>
                  <a:rPr lang="en-US" sz="2400"/>
                  <a:t>:</a:t>
                </a:r>
              </a:p>
              <a:p>
                <a:pPr>
                  <a:spcAft>
                    <a:spcPts val="600"/>
                  </a:spcAft>
                </a:pPr>
                <a:r>
                  <a:rPr lang="en-US" sz="2400"/>
                  <a:t>Notice that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oMath>
                </a14:m>
                <a:r>
                  <a:rPr lang="en-US" sz="2400"/>
                  <a:t> and </a:t>
                </a:r>
                <a14:m>
                  <m:oMath xmlns:m="http://schemas.openxmlformats.org/officeDocument/2006/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𝑘</m:t>
                            </m:r>
                          </m:sub>
                        </m:sSub>
                      </m:sub>
                      <m:sup>
                        <m:r>
                          <a:rPr lang="en-US" sz="2400" i="1">
                            <a:latin typeface="Cambria Math" panose="02040503050406030204" pitchFamily="18" charset="0"/>
                          </a:rPr>
                          <m:t>𝑖</m:t>
                        </m:r>
                      </m:sup>
                    </m:sSubSup>
                  </m:oMath>
                </a14:m>
                <a:r>
                  <a:rPr lang="en-US" sz="2400"/>
                  <a:t> only depend on their parents. </a:t>
                </a:r>
              </a:p>
              <a:p>
                <a:pPr>
                  <a:spcAft>
                    <a:spcPts val="600"/>
                  </a:spcAft>
                </a:pPr>
                <a:r>
                  <a:rPr lang="en-US" sz="2400"/>
                  <a:t>Need to maintain separate </a:t>
                </a:r>
                <a14:m>
                  <m:oMath xmlns:m="http://schemas.openxmlformats.org/officeDocument/2006/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i="1">
                            <a:latin typeface="Cambria Math" panose="02040503050406030204" pitchFamily="18" charset="0"/>
                          </a:rPr>
                          <m:t>𝑖</m:t>
                        </m:r>
                      </m:sup>
                    </m:sSubSup>
                  </m:oMath>
                </a14:m>
                <a:r>
                  <a:rPr lang="en-US" sz="2400"/>
                  <a:t> for each variable </a:t>
                </a:r>
                <a14:m>
                  <m:oMath xmlns:m="http://schemas.openxmlformats.org/officeDocument/2006/math">
                    <m:r>
                      <a:rPr lang="en-US" sz="2400" b="0" i="1" smtClean="0">
                        <a:latin typeface="Cambria Math" panose="02040503050406030204" pitchFamily="18" charset="0"/>
                      </a:rPr>
                      <m:t>𝑘</m:t>
                    </m:r>
                  </m:oMath>
                </a14:m>
                <a:endParaRPr lang="en-US" sz="2400"/>
              </a:p>
            </p:txBody>
          </p:sp>
        </mc:Choice>
        <mc:Fallback>
          <p:sp>
            <p:nvSpPr>
              <p:cNvPr id="3" name="Content Placeholder 2">
                <a:extLst>
                  <a:ext uri="{FF2B5EF4-FFF2-40B4-BE49-F238E27FC236}">
                    <a16:creationId xmlns:a16="http://schemas.microsoft.com/office/drawing/2014/main" id="{3E6A19B5-FAFA-DECF-11D3-B0AF1F25A2B7}"/>
                  </a:ext>
                </a:extLst>
              </p:cNvPr>
              <p:cNvSpPr>
                <a:spLocks noGrp="1" noRot="1" noChangeAspect="1" noMove="1" noResize="1" noEditPoints="1" noAdjustHandles="1" noChangeArrowheads="1" noChangeShapeType="1" noTextEdit="1"/>
              </p:cNvSpPr>
              <p:nvPr>
                <p:ph idx="1"/>
              </p:nvPr>
            </p:nvSpPr>
            <p:spPr>
              <a:xfrm>
                <a:off x="312421" y="3296932"/>
                <a:ext cx="11567160" cy="3292625"/>
              </a:xfrm>
              <a:blipFill>
                <a:blip r:embed="rId3"/>
                <a:stretch>
                  <a:fillRect l="-658" t="-2038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Rounded Rectangle 17">
                <a:extLst>
                  <a:ext uri="{FF2B5EF4-FFF2-40B4-BE49-F238E27FC236}">
                    <a16:creationId xmlns:a16="http://schemas.microsoft.com/office/drawing/2014/main" id="{2887C734-E897-0FDE-1728-7D14715BF2C7}"/>
                  </a:ext>
                </a:extLst>
              </p:cNvPr>
              <p:cNvSpPr/>
              <p:nvPr/>
            </p:nvSpPr>
            <p:spPr>
              <a:xfrm>
                <a:off x="3644401" y="1946951"/>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18" name="Rounded Rectangle 17">
                <a:extLst>
                  <a:ext uri="{FF2B5EF4-FFF2-40B4-BE49-F238E27FC236}">
                    <a16:creationId xmlns:a16="http://schemas.microsoft.com/office/drawing/2014/main" id="{2887C734-E897-0FDE-1728-7D14715BF2C7}"/>
                  </a:ext>
                </a:extLst>
              </p:cNvPr>
              <p:cNvSpPr>
                <a:spLocks noRot="1" noChangeAspect="1" noMove="1" noResize="1" noEditPoints="1" noAdjustHandles="1" noChangeArrowheads="1" noChangeShapeType="1" noTextEdit="1"/>
              </p:cNvSpPr>
              <p:nvPr/>
            </p:nvSpPr>
            <p:spPr>
              <a:xfrm>
                <a:off x="3644401" y="1946951"/>
                <a:ext cx="1266702"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ounded Rectangle 18">
                <a:extLst>
                  <a:ext uri="{FF2B5EF4-FFF2-40B4-BE49-F238E27FC236}">
                    <a16:creationId xmlns:a16="http://schemas.microsoft.com/office/drawing/2014/main" id="{2E75091C-CFD7-238F-C296-6B5F1EECEB0F}"/>
                  </a:ext>
                </a:extLst>
              </p:cNvPr>
              <p:cNvSpPr/>
              <p:nvPr/>
            </p:nvSpPr>
            <p:spPr>
              <a:xfrm>
                <a:off x="2298807" y="1310876"/>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19" name="Rounded Rectangle 18">
                <a:extLst>
                  <a:ext uri="{FF2B5EF4-FFF2-40B4-BE49-F238E27FC236}">
                    <a16:creationId xmlns:a16="http://schemas.microsoft.com/office/drawing/2014/main" id="{2E75091C-CFD7-238F-C296-6B5F1EECEB0F}"/>
                  </a:ext>
                </a:extLst>
              </p:cNvPr>
              <p:cNvSpPr>
                <a:spLocks noRot="1" noChangeAspect="1" noMove="1" noResize="1" noEditPoints="1" noAdjustHandles="1" noChangeArrowheads="1" noChangeShapeType="1" noTextEdit="1"/>
              </p:cNvSpPr>
              <p:nvPr/>
            </p:nvSpPr>
            <p:spPr>
              <a:xfrm>
                <a:off x="2298807" y="1310876"/>
                <a:ext cx="952679"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ounded Rectangle 20">
                <a:extLst>
                  <a:ext uri="{FF2B5EF4-FFF2-40B4-BE49-F238E27FC236}">
                    <a16:creationId xmlns:a16="http://schemas.microsoft.com/office/drawing/2014/main" id="{C5BE0E7D-B531-1BF7-3252-8412437BB7B7}"/>
                  </a:ext>
                </a:extLst>
              </p:cNvPr>
              <p:cNvSpPr/>
              <p:nvPr/>
            </p:nvSpPr>
            <p:spPr>
              <a:xfrm>
                <a:off x="2298807" y="2621942"/>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𝟐</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21" name="Rounded Rectangle 20">
                <a:extLst>
                  <a:ext uri="{FF2B5EF4-FFF2-40B4-BE49-F238E27FC236}">
                    <a16:creationId xmlns:a16="http://schemas.microsoft.com/office/drawing/2014/main" id="{C5BE0E7D-B531-1BF7-3252-8412437BB7B7}"/>
                  </a:ext>
                </a:extLst>
              </p:cNvPr>
              <p:cNvSpPr>
                <a:spLocks noRot="1" noChangeAspect="1" noMove="1" noResize="1" noEditPoints="1" noAdjustHandles="1" noChangeArrowheads="1" noChangeShapeType="1" noTextEdit="1"/>
              </p:cNvSpPr>
              <p:nvPr/>
            </p:nvSpPr>
            <p:spPr>
              <a:xfrm>
                <a:off x="2298807" y="2621942"/>
                <a:ext cx="952679"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2" name="Rounded Rectangle 21">
                <a:extLst>
                  <a:ext uri="{FF2B5EF4-FFF2-40B4-BE49-F238E27FC236}">
                    <a16:creationId xmlns:a16="http://schemas.microsoft.com/office/drawing/2014/main" id="{FFE568C2-B90F-2BF3-EC26-857F468B02A8}"/>
                  </a:ext>
                </a:extLst>
              </p:cNvPr>
              <p:cNvSpPr/>
              <p:nvPr/>
            </p:nvSpPr>
            <p:spPr>
              <a:xfrm>
                <a:off x="5189246" y="2621942"/>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22" name="Rounded Rectangle 21">
                <a:extLst>
                  <a:ext uri="{FF2B5EF4-FFF2-40B4-BE49-F238E27FC236}">
                    <a16:creationId xmlns:a16="http://schemas.microsoft.com/office/drawing/2014/main" id="{FFE568C2-B90F-2BF3-EC26-857F468B02A8}"/>
                  </a:ext>
                </a:extLst>
              </p:cNvPr>
              <p:cNvSpPr>
                <a:spLocks noRot="1" noChangeAspect="1" noMove="1" noResize="1" noEditPoints="1" noAdjustHandles="1" noChangeArrowheads="1" noChangeShapeType="1" noTextEdit="1"/>
              </p:cNvSpPr>
              <p:nvPr/>
            </p:nvSpPr>
            <p:spPr>
              <a:xfrm>
                <a:off x="5189246" y="2621942"/>
                <a:ext cx="1393372"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Rounded Rectangle 23">
                <a:extLst>
                  <a:ext uri="{FF2B5EF4-FFF2-40B4-BE49-F238E27FC236}">
                    <a16:creationId xmlns:a16="http://schemas.microsoft.com/office/drawing/2014/main" id="{ECCCFB5D-2F4F-5D7B-F597-D4D46498DF9D}"/>
                  </a:ext>
                </a:extLst>
              </p:cNvPr>
              <p:cNvSpPr/>
              <p:nvPr/>
            </p:nvSpPr>
            <p:spPr>
              <a:xfrm>
                <a:off x="5304018" y="1310876"/>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24" name="Rounded Rectangle 23">
                <a:extLst>
                  <a:ext uri="{FF2B5EF4-FFF2-40B4-BE49-F238E27FC236}">
                    <a16:creationId xmlns:a16="http://schemas.microsoft.com/office/drawing/2014/main" id="{ECCCFB5D-2F4F-5D7B-F597-D4D46498DF9D}"/>
                  </a:ext>
                </a:extLst>
              </p:cNvPr>
              <p:cNvSpPr>
                <a:spLocks noRot="1" noChangeAspect="1" noMove="1" noResize="1" noEditPoints="1" noAdjustHandles="1" noChangeArrowheads="1" noChangeShapeType="1" noTextEdit="1"/>
              </p:cNvSpPr>
              <p:nvPr/>
            </p:nvSpPr>
            <p:spPr>
              <a:xfrm>
                <a:off x="5304018" y="1310876"/>
                <a:ext cx="1151547"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ounded Rectangle 24">
                <a:extLst>
                  <a:ext uri="{FF2B5EF4-FFF2-40B4-BE49-F238E27FC236}">
                    <a16:creationId xmlns:a16="http://schemas.microsoft.com/office/drawing/2014/main" id="{D46FB91D-EA81-B042-8A79-D18F8734E0D8}"/>
                  </a:ext>
                </a:extLst>
              </p:cNvPr>
              <p:cNvSpPr/>
              <p:nvPr/>
            </p:nvSpPr>
            <p:spPr>
              <a:xfrm>
                <a:off x="6848480" y="1946951"/>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25" name="Rounded Rectangle 24">
                <a:extLst>
                  <a:ext uri="{FF2B5EF4-FFF2-40B4-BE49-F238E27FC236}">
                    <a16:creationId xmlns:a16="http://schemas.microsoft.com/office/drawing/2014/main" id="{D46FB91D-EA81-B042-8A79-D18F8734E0D8}"/>
                  </a:ext>
                </a:extLst>
              </p:cNvPr>
              <p:cNvSpPr>
                <a:spLocks noRot="1" noChangeAspect="1" noMove="1" noResize="1" noEditPoints="1" noAdjustHandles="1" noChangeArrowheads="1" noChangeShapeType="1" noTextEdit="1"/>
              </p:cNvSpPr>
              <p:nvPr/>
            </p:nvSpPr>
            <p:spPr>
              <a:xfrm>
                <a:off x="6848480" y="1946951"/>
                <a:ext cx="1532709" cy="468535"/>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6" name="Rounded Rectangle 25">
                <a:extLst>
                  <a:ext uri="{FF2B5EF4-FFF2-40B4-BE49-F238E27FC236}">
                    <a16:creationId xmlns:a16="http://schemas.microsoft.com/office/drawing/2014/main" id="{BD8A0D7D-4630-1062-8845-1C4AD297BC48}"/>
                  </a:ext>
                </a:extLst>
              </p:cNvPr>
              <p:cNvSpPr/>
              <p:nvPr/>
            </p:nvSpPr>
            <p:spPr>
              <a:xfrm>
                <a:off x="8774104" y="2621942"/>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26" name="Rounded Rectangle 25">
                <a:extLst>
                  <a:ext uri="{FF2B5EF4-FFF2-40B4-BE49-F238E27FC236}">
                    <a16:creationId xmlns:a16="http://schemas.microsoft.com/office/drawing/2014/main" id="{BD8A0D7D-4630-1062-8845-1C4AD297BC48}"/>
                  </a:ext>
                </a:extLst>
              </p:cNvPr>
              <p:cNvSpPr>
                <a:spLocks noRot="1" noChangeAspect="1" noMove="1" noResize="1" noEditPoints="1" noAdjustHandles="1" noChangeArrowheads="1" noChangeShapeType="1" noTextEdit="1"/>
              </p:cNvSpPr>
              <p:nvPr/>
            </p:nvSpPr>
            <p:spPr>
              <a:xfrm>
                <a:off x="8774104" y="2621942"/>
                <a:ext cx="1532709" cy="468535"/>
              </a:xfrm>
              <a:prstGeom prst="roundRect">
                <a:avLst/>
              </a:prstGeom>
              <a:blipFill>
                <a:blip r:embed="rId10"/>
                <a:stretch>
                  <a:fillRect/>
                </a:stretch>
              </a:blipFill>
            </p:spPr>
            <p:txBody>
              <a:bodyPr/>
              <a:lstStyle/>
              <a:p>
                <a:r>
                  <a:rPr lang="en-US">
                    <a:noFill/>
                  </a:rPr>
                  <a:t> </a:t>
                </a:r>
              </a:p>
            </p:txBody>
          </p:sp>
        </mc:Fallback>
      </mc:AlternateContent>
      <p:cxnSp>
        <p:nvCxnSpPr>
          <p:cNvPr id="27" name="Straight Arrow Connector 26">
            <a:extLst>
              <a:ext uri="{FF2B5EF4-FFF2-40B4-BE49-F238E27FC236}">
                <a16:creationId xmlns:a16="http://schemas.microsoft.com/office/drawing/2014/main" id="{76D6EB6A-1EC0-DDBC-6871-FFEE94D862C5}"/>
              </a:ext>
            </a:extLst>
          </p:cNvPr>
          <p:cNvCxnSpPr>
            <a:stCxn id="19" idx="3"/>
            <a:endCxn id="18" idx="1"/>
          </p:cNvCxnSpPr>
          <p:nvPr/>
        </p:nvCxnSpPr>
        <p:spPr>
          <a:xfrm>
            <a:off x="3251486" y="1545144"/>
            <a:ext cx="392915" cy="63607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25EEC375-E4B9-1F6B-0B8D-3D1DEA62BE94}"/>
              </a:ext>
            </a:extLst>
          </p:cNvPr>
          <p:cNvCxnSpPr>
            <a:cxnSpLocks/>
            <a:stCxn id="21" idx="3"/>
            <a:endCxn id="18" idx="1"/>
          </p:cNvCxnSpPr>
          <p:nvPr/>
        </p:nvCxnSpPr>
        <p:spPr>
          <a:xfrm flipV="1">
            <a:off x="3251486" y="2181219"/>
            <a:ext cx="392915" cy="67499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432E9A25-40E3-E81F-F410-900ED50CB4FD}"/>
              </a:ext>
            </a:extLst>
          </p:cNvPr>
          <p:cNvCxnSpPr>
            <a:cxnSpLocks/>
            <a:stCxn id="18" idx="3"/>
            <a:endCxn id="24" idx="1"/>
          </p:cNvCxnSpPr>
          <p:nvPr/>
        </p:nvCxnSpPr>
        <p:spPr>
          <a:xfrm flipV="1">
            <a:off x="4911103" y="1545144"/>
            <a:ext cx="392915" cy="63607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7F0BE6EE-A142-19A5-1592-14BC319F958D}"/>
              </a:ext>
            </a:extLst>
          </p:cNvPr>
          <p:cNvCxnSpPr>
            <a:cxnSpLocks/>
            <a:stCxn id="21" idx="3"/>
            <a:endCxn id="22" idx="1"/>
          </p:cNvCxnSpPr>
          <p:nvPr/>
        </p:nvCxnSpPr>
        <p:spPr>
          <a:xfrm>
            <a:off x="3251486" y="2856210"/>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C2103BF7-AFD6-FCC0-2651-7E6E351E90AD}"/>
              </a:ext>
            </a:extLst>
          </p:cNvPr>
          <p:cNvCxnSpPr>
            <a:cxnSpLocks/>
            <a:stCxn id="24" idx="3"/>
            <a:endCxn id="25" idx="1"/>
          </p:cNvCxnSpPr>
          <p:nvPr/>
        </p:nvCxnSpPr>
        <p:spPr>
          <a:xfrm>
            <a:off x="6455565" y="1545144"/>
            <a:ext cx="392915" cy="63607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A95C7515-5210-1BAD-3299-AC9F5B7376D7}"/>
              </a:ext>
            </a:extLst>
          </p:cNvPr>
          <p:cNvCxnSpPr>
            <a:cxnSpLocks/>
            <a:stCxn id="18" idx="3"/>
            <a:endCxn id="25" idx="1"/>
          </p:cNvCxnSpPr>
          <p:nvPr/>
        </p:nvCxnSpPr>
        <p:spPr>
          <a:xfrm>
            <a:off x="4911103" y="2181219"/>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47B607FB-6FD5-E760-FF7A-4B4C941D1245}"/>
              </a:ext>
            </a:extLst>
          </p:cNvPr>
          <p:cNvCxnSpPr>
            <a:cxnSpLocks/>
            <a:stCxn id="22" idx="3"/>
            <a:endCxn id="26" idx="1"/>
          </p:cNvCxnSpPr>
          <p:nvPr/>
        </p:nvCxnSpPr>
        <p:spPr>
          <a:xfrm>
            <a:off x="6582618" y="2856210"/>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7DD4426C-C61A-2B85-8F65-7EF3AE22AB2A}"/>
              </a:ext>
            </a:extLst>
          </p:cNvPr>
          <p:cNvCxnSpPr>
            <a:cxnSpLocks/>
            <a:stCxn id="25" idx="3"/>
            <a:endCxn id="26" idx="1"/>
          </p:cNvCxnSpPr>
          <p:nvPr/>
        </p:nvCxnSpPr>
        <p:spPr>
          <a:xfrm>
            <a:off x="8381189" y="2181219"/>
            <a:ext cx="392915" cy="67499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36" name="TextBox 35">
                <a:extLst>
                  <a:ext uri="{FF2B5EF4-FFF2-40B4-BE49-F238E27FC236}">
                    <a16:creationId xmlns:a16="http://schemas.microsoft.com/office/drawing/2014/main" id="{7B1882A3-DA9E-A904-CDF2-7956EC56855E}"/>
                  </a:ext>
                </a:extLst>
              </p:cNvPr>
              <p:cNvSpPr txBox="1"/>
              <p:nvPr/>
            </p:nvSpPr>
            <p:spPr>
              <a:xfrm>
                <a:off x="1625476" y="1360477"/>
                <a:ext cx="560832" cy="369332"/>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p>
            </p:txBody>
          </p:sp>
        </mc:Choice>
        <mc:Fallback>
          <p:sp>
            <p:nvSpPr>
              <p:cNvPr id="36" name="TextBox 35">
                <a:extLst>
                  <a:ext uri="{FF2B5EF4-FFF2-40B4-BE49-F238E27FC236}">
                    <a16:creationId xmlns:a16="http://schemas.microsoft.com/office/drawing/2014/main" id="{7B1882A3-DA9E-A904-CDF2-7956EC56855E}"/>
                  </a:ext>
                </a:extLst>
              </p:cNvPr>
              <p:cNvSpPr txBox="1">
                <a:spLocks noRot="1" noChangeAspect="1" noMove="1" noResize="1" noEditPoints="1" noAdjustHandles="1" noChangeArrowheads="1" noChangeShapeType="1" noTextEdit="1"/>
              </p:cNvSpPr>
              <p:nvPr/>
            </p:nvSpPr>
            <p:spPr>
              <a:xfrm>
                <a:off x="1625476" y="1360477"/>
                <a:ext cx="560832" cy="369332"/>
              </a:xfrm>
              <a:prstGeom prst="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7" name="TextBox 36">
                <a:extLst>
                  <a:ext uri="{FF2B5EF4-FFF2-40B4-BE49-F238E27FC236}">
                    <a16:creationId xmlns:a16="http://schemas.microsoft.com/office/drawing/2014/main" id="{D50DCC76-E3E7-500A-4EB5-61FACED458DF}"/>
                  </a:ext>
                </a:extLst>
              </p:cNvPr>
              <p:cNvSpPr txBox="1"/>
              <p:nvPr/>
            </p:nvSpPr>
            <p:spPr>
              <a:xfrm>
                <a:off x="1625476" y="2665021"/>
                <a:ext cx="560832" cy="369332"/>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p>
            </p:txBody>
          </p:sp>
        </mc:Choice>
        <mc:Fallback>
          <p:sp>
            <p:nvSpPr>
              <p:cNvPr id="37" name="TextBox 36">
                <a:extLst>
                  <a:ext uri="{FF2B5EF4-FFF2-40B4-BE49-F238E27FC236}">
                    <a16:creationId xmlns:a16="http://schemas.microsoft.com/office/drawing/2014/main" id="{D50DCC76-E3E7-500A-4EB5-61FACED458DF}"/>
                  </a:ext>
                </a:extLst>
              </p:cNvPr>
              <p:cNvSpPr txBox="1">
                <a:spLocks noRot="1" noChangeAspect="1" noMove="1" noResize="1" noEditPoints="1" noAdjustHandles="1" noChangeArrowheads="1" noChangeShapeType="1" noTextEdit="1"/>
              </p:cNvSpPr>
              <p:nvPr/>
            </p:nvSpPr>
            <p:spPr>
              <a:xfrm>
                <a:off x="1625476" y="2665021"/>
                <a:ext cx="560832" cy="369332"/>
              </a:xfrm>
              <a:prstGeom prst="rect">
                <a:avLst/>
              </a:prstGeom>
              <a:blipFill>
                <a:blip r:embed="rId12"/>
                <a:stretch>
                  <a:fillRect/>
                </a:stretch>
              </a:blipFill>
            </p:spPr>
            <p:txBody>
              <a:bodyPr/>
              <a:lstStyle/>
              <a:p>
                <a:r>
                  <a:rPr lang="en-US">
                    <a:noFill/>
                  </a:rPr>
                  <a:t> </a:t>
                </a:r>
              </a:p>
            </p:txBody>
          </p:sp>
        </mc:Fallback>
      </mc:AlternateContent>
      <p:cxnSp>
        <p:nvCxnSpPr>
          <p:cNvPr id="38" name="Straight Arrow Connector 37">
            <a:extLst>
              <a:ext uri="{FF2B5EF4-FFF2-40B4-BE49-F238E27FC236}">
                <a16:creationId xmlns:a16="http://schemas.microsoft.com/office/drawing/2014/main" id="{715FDD18-11AF-D21B-F06D-D4F0FCF1CBFB}"/>
              </a:ext>
            </a:extLst>
          </p:cNvPr>
          <p:cNvCxnSpPr>
            <a:cxnSpLocks/>
          </p:cNvCxnSpPr>
          <p:nvPr/>
        </p:nvCxnSpPr>
        <p:spPr>
          <a:xfrm>
            <a:off x="2051075" y="1545143"/>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9" name="Straight Arrow Connector 38">
            <a:extLst>
              <a:ext uri="{FF2B5EF4-FFF2-40B4-BE49-F238E27FC236}">
                <a16:creationId xmlns:a16="http://schemas.microsoft.com/office/drawing/2014/main" id="{8D232F07-24DD-4369-B782-451625215EAA}"/>
              </a:ext>
            </a:extLst>
          </p:cNvPr>
          <p:cNvCxnSpPr>
            <a:cxnSpLocks/>
          </p:cNvCxnSpPr>
          <p:nvPr/>
        </p:nvCxnSpPr>
        <p:spPr>
          <a:xfrm>
            <a:off x="2063267" y="2874071"/>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7977371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F591A-FD60-1946-D8FD-DD56099B7F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119896-10D8-C16B-4DB8-9239F401E3ED}"/>
              </a:ext>
            </a:extLst>
          </p:cNvPr>
          <p:cNvSpPr>
            <a:spLocks noGrp="1"/>
          </p:cNvSpPr>
          <p:nvPr>
            <p:ph type="title"/>
          </p:nvPr>
        </p:nvSpPr>
        <p:spPr/>
        <p:txBody>
          <a:bodyPr>
            <a:normAutofit/>
          </a:bodyPr>
          <a:lstStyle/>
          <a:p>
            <a:r>
              <a:rPr lang="en-US"/>
              <a:t>Forward Autodiff Example</a:t>
            </a:r>
          </a:p>
        </p:txBody>
      </p:sp>
      <mc:AlternateContent xmlns:mc="http://schemas.openxmlformats.org/markup-compatibility/2006">
        <mc:Choice xmlns:a14="http://schemas.microsoft.com/office/drawing/2010/main" Requires="a14">
          <p:sp>
            <p:nvSpPr>
              <p:cNvPr id="18" name="Rounded Rectangle 17">
                <a:extLst>
                  <a:ext uri="{FF2B5EF4-FFF2-40B4-BE49-F238E27FC236}">
                    <a16:creationId xmlns:a16="http://schemas.microsoft.com/office/drawing/2014/main" id="{BFEC624A-8A23-1D05-946E-0425C6FA4C0E}"/>
                  </a:ext>
                </a:extLst>
              </p:cNvPr>
              <p:cNvSpPr/>
              <p:nvPr/>
            </p:nvSpPr>
            <p:spPr>
              <a:xfrm>
                <a:off x="3144529" y="3319098"/>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18" name="Rounded Rectangle 17">
                <a:extLst>
                  <a:ext uri="{FF2B5EF4-FFF2-40B4-BE49-F238E27FC236}">
                    <a16:creationId xmlns:a16="http://schemas.microsoft.com/office/drawing/2014/main" id="{BFEC624A-8A23-1D05-946E-0425C6FA4C0E}"/>
                  </a:ext>
                </a:extLst>
              </p:cNvPr>
              <p:cNvSpPr>
                <a:spLocks noRot="1" noChangeAspect="1" noMove="1" noResize="1" noEditPoints="1" noAdjustHandles="1" noChangeArrowheads="1" noChangeShapeType="1" noTextEdit="1"/>
              </p:cNvSpPr>
              <p:nvPr/>
            </p:nvSpPr>
            <p:spPr>
              <a:xfrm>
                <a:off x="3144529" y="3319098"/>
                <a:ext cx="1266702" cy="468535"/>
              </a:xfrm>
              <a:prstGeom prst="round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ounded Rectangle 18">
                <a:extLst>
                  <a:ext uri="{FF2B5EF4-FFF2-40B4-BE49-F238E27FC236}">
                    <a16:creationId xmlns:a16="http://schemas.microsoft.com/office/drawing/2014/main" id="{FD634368-6DE3-1EC9-C78D-25AB9DEB83C1}"/>
                  </a:ext>
                </a:extLst>
              </p:cNvPr>
              <p:cNvSpPr/>
              <p:nvPr/>
            </p:nvSpPr>
            <p:spPr>
              <a:xfrm>
                <a:off x="1798935" y="2042396"/>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19" name="Rounded Rectangle 18">
                <a:extLst>
                  <a:ext uri="{FF2B5EF4-FFF2-40B4-BE49-F238E27FC236}">
                    <a16:creationId xmlns:a16="http://schemas.microsoft.com/office/drawing/2014/main" id="{FD634368-6DE3-1EC9-C78D-25AB9DEB83C1}"/>
                  </a:ext>
                </a:extLst>
              </p:cNvPr>
              <p:cNvSpPr>
                <a:spLocks noRot="1" noChangeAspect="1" noMove="1" noResize="1" noEditPoints="1" noAdjustHandles="1" noChangeArrowheads="1" noChangeShapeType="1" noTextEdit="1"/>
              </p:cNvSpPr>
              <p:nvPr/>
            </p:nvSpPr>
            <p:spPr>
              <a:xfrm>
                <a:off x="1798935" y="2042396"/>
                <a:ext cx="952679"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ounded Rectangle 20">
                <a:extLst>
                  <a:ext uri="{FF2B5EF4-FFF2-40B4-BE49-F238E27FC236}">
                    <a16:creationId xmlns:a16="http://schemas.microsoft.com/office/drawing/2014/main" id="{2DF1AC83-9E96-BC72-BAC5-DAB49A0141D8}"/>
                  </a:ext>
                </a:extLst>
              </p:cNvPr>
              <p:cNvSpPr/>
              <p:nvPr/>
            </p:nvSpPr>
            <p:spPr>
              <a:xfrm>
                <a:off x="1798935" y="4566879"/>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𝟐</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21" name="Rounded Rectangle 20">
                <a:extLst>
                  <a:ext uri="{FF2B5EF4-FFF2-40B4-BE49-F238E27FC236}">
                    <a16:creationId xmlns:a16="http://schemas.microsoft.com/office/drawing/2014/main" id="{2DF1AC83-9E96-BC72-BAC5-DAB49A0141D8}"/>
                  </a:ext>
                </a:extLst>
              </p:cNvPr>
              <p:cNvSpPr>
                <a:spLocks noRot="1" noChangeAspect="1" noMove="1" noResize="1" noEditPoints="1" noAdjustHandles="1" noChangeArrowheads="1" noChangeShapeType="1" noTextEdit="1"/>
              </p:cNvSpPr>
              <p:nvPr/>
            </p:nvSpPr>
            <p:spPr>
              <a:xfrm>
                <a:off x="1798935" y="4566879"/>
                <a:ext cx="952679"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2" name="Rounded Rectangle 21">
                <a:extLst>
                  <a:ext uri="{FF2B5EF4-FFF2-40B4-BE49-F238E27FC236}">
                    <a16:creationId xmlns:a16="http://schemas.microsoft.com/office/drawing/2014/main" id="{8F9D225F-ACF5-4477-09FD-A1FCDEDE5F6F}"/>
                  </a:ext>
                </a:extLst>
              </p:cNvPr>
              <p:cNvSpPr/>
              <p:nvPr/>
            </p:nvSpPr>
            <p:spPr>
              <a:xfrm>
                <a:off x="4689374" y="4566879"/>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22" name="Rounded Rectangle 21">
                <a:extLst>
                  <a:ext uri="{FF2B5EF4-FFF2-40B4-BE49-F238E27FC236}">
                    <a16:creationId xmlns:a16="http://schemas.microsoft.com/office/drawing/2014/main" id="{8F9D225F-ACF5-4477-09FD-A1FCDEDE5F6F}"/>
                  </a:ext>
                </a:extLst>
              </p:cNvPr>
              <p:cNvSpPr>
                <a:spLocks noRot="1" noChangeAspect="1" noMove="1" noResize="1" noEditPoints="1" noAdjustHandles="1" noChangeArrowheads="1" noChangeShapeType="1" noTextEdit="1"/>
              </p:cNvSpPr>
              <p:nvPr/>
            </p:nvSpPr>
            <p:spPr>
              <a:xfrm>
                <a:off x="4689374" y="4566879"/>
                <a:ext cx="1393372"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Rounded Rectangle 23">
                <a:extLst>
                  <a:ext uri="{FF2B5EF4-FFF2-40B4-BE49-F238E27FC236}">
                    <a16:creationId xmlns:a16="http://schemas.microsoft.com/office/drawing/2014/main" id="{51DDBC47-A403-FAC0-28B6-9C76C3C09C4D}"/>
                  </a:ext>
                </a:extLst>
              </p:cNvPr>
              <p:cNvSpPr/>
              <p:nvPr/>
            </p:nvSpPr>
            <p:spPr>
              <a:xfrm>
                <a:off x="4804146" y="2042396"/>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24" name="Rounded Rectangle 23">
                <a:extLst>
                  <a:ext uri="{FF2B5EF4-FFF2-40B4-BE49-F238E27FC236}">
                    <a16:creationId xmlns:a16="http://schemas.microsoft.com/office/drawing/2014/main" id="{51DDBC47-A403-FAC0-28B6-9C76C3C09C4D}"/>
                  </a:ext>
                </a:extLst>
              </p:cNvPr>
              <p:cNvSpPr>
                <a:spLocks noRot="1" noChangeAspect="1" noMove="1" noResize="1" noEditPoints="1" noAdjustHandles="1" noChangeArrowheads="1" noChangeShapeType="1" noTextEdit="1"/>
              </p:cNvSpPr>
              <p:nvPr/>
            </p:nvSpPr>
            <p:spPr>
              <a:xfrm>
                <a:off x="4804146" y="2042396"/>
                <a:ext cx="1151547"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ounded Rectangle 24">
                <a:extLst>
                  <a:ext uri="{FF2B5EF4-FFF2-40B4-BE49-F238E27FC236}">
                    <a16:creationId xmlns:a16="http://schemas.microsoft.com/office/drawing/2014/main" id="{85FB63E0-D0AF-0947-A13C-2D42014C3637}"/>
                  </a:ext>
                </a:extLst>
              </p:cNvPr>
              <p:cNvSpPr/>
              <p:nvPr/>
            </p:nvSpPr>
            <p:spPr>
              <a:xfrm>
                <a:off x="6348608" y="3319098"/>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25" name="Rounded Rectangle 24">
                <a:extLst>
                  <a:ext uri="{FF2B5EF4-FFF2-40B4-BE49-F238E27FC236}">
                    <a16:creationId xmlns:a16="http://schemas.microsoft.com/office/drawing/2014/main" id="{85FB63E0-D0AF-0947-A13C-2D42014C3637}"/>
                  </a:ext>
                </a:extLst>
              </p:cNvPr>
              <p:cNvSpPr>
                <a:spLocks noRot="1" noChangeAspect="1" noMove="1" noResize="1" noEditPoints="1" noAdjustHandles="1" noChangeArrowheads="1" noChangeShapeType="1" noTextEdit="1"/>
              </p:cNvSpPr>
              <p:nvPr/>
            </p:nvSpPr>
            <p:spPr>
              <a:xfrm>
                <a:off x="6348608" y="3319098"/>
                <a:ext cx="1532709"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6" name="Rounded Rectangle 25">
                <a:extLst>
                  <a:ext uri="{FF2B5EF4-FFF2-40B4-BE49-F238E27FC236}">
                    <a16:creationId xmlns:a16="http://schemas.microsoft.com/office/drawing/2014/main" id="{97B013DD-76F5-C9FA-B63D-497C6ED979A3}"/>
                  </a:ext>
                </a:extLst>
              </p:cNvPr>
              <p:cNvSpPr/>
              <p:nvPr/>
            </p:nvSpPr>
            <p:spPr>
              <a:xfrm>
                <a:off x="8274232" y="4566879"/>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26" name="Rounded Rectangle 25">
                <a:extLst>
                  <a:ext uri="{FF2B5EF4-FFF2-40B4-BE49-F238E27FC236}">
                    <a16:creationId xmlns:a16="http://schemas.microsoft.com/office/drawing/2014/main" id="{97B013DD-76F5-C9FA-B63D-497C6ED979A3}"/>
                  </a:ext>
                </a:extLst>
              </p:cNvPr>
              <p:cNvSpPr>
                <a:spLocks noRot="1" noChangeAspect="1" noMove="1" noResize="1" noEditPoints="1" noAdjustHandles="1" noChangeArrowheads="1" noChangeShapeType="1" noTextEdit="1"/>
              </p:cNvSpPr>
              <p:nvPr/>
            </p:nvSpPr>
            <p:spPr>
              <a:xfrm>
                <a:off x="8274232" y="4566879"/>
                <a:ext cx="1532709" cy="468535"/>
              </a:xfrm>
              <a:prstGeom prst="roundRect">
                <a:avLst/>
              </a:prstGeom>
              <a:blipFill>
                <a:blip r:embed="rId8"/>
                <a:stretch>
                  <a:fillRect/>
                </a:stretch>
              </a:blipFill>
            </p:spPr>
            <p:txBody>
              <a:bodyPr/>
              <a:lstStyle/>
              <a:p>
                <a:r>
                  <a:rPr lang="en-US">
                    <a:noFill/>
                  </a:rPr>
                  <a:t> </a:t>
                </a:r>
              </a:p>
            </p:txBody>
          </p:sp>
        </mc:Fallback>
      </mc:AlternateContent>
      <p:cxnSp>
        <p:nvCxnSpPr>
          <p:cNvPr id="27" name="Straight Arrow Connector 26">
            <a:extLst>
              <a:ext uri="{FF2B5EF4-FFF2-40B4-BE49-F238E27FC236}">
                <a16:creationId xmlns:a16="http://schemas.microsoft.com/office/drawing/2014/main" id="{28DA0253-7400-8CB0-75AF-A0BE09E48B86}"/>
              </a:ext>
            </a:extLst>
          </p:cNvPr>
          <p:cNvCxnSpPr>
            <a:stCxn id="19" idx="3"/>
            <a:endCxn id="18" idx="1"/>
          </p:cNvCxnSpPr>
          <p:nvPr/>
        </p:nvCxnSpPr>
        <p:spPr>
          <a:xfrm>
            <a:off x="2751614"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B4522EF5-0DCA-EFC5-04D3-17601752C554}"/>
              </a:ext>
            </a:extLst>
          </p:cNvPr>
          <p:cNvCxnSpPr>
            <a:cxnSpLocks/>
            <a:stCxn id="21" idx="3"/>
            <a:endCxn id="18" idx="1"/>
          </p:cNvCxnSpPr>
          <p:nvPr/>
        </p:nvCxnSpPr>
        <p:spPr>
          <a:xfrm flipV="1">
            <a:off x="2751614" y="3553366"/>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0C676EC9-9DB4-BA4D-F094-02C24925B8B8}"/>
              </a:ext>
            </a:extLst>
          </p:cNvPr>
          <p:cNvCxnSpPr>
            <a:cxnSpLocks/>
            <a:stCxn id="18" idx="3"/>
            <a:endCxn id="24" idx="1"/>
          </p:cNvCxnSpPr>
          <p:nvPr/>
        </p:nvCxnSpPr>
        <p:spPr>
          <a:xfrm flipV="1">
            <a:off x="4411231"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936BA947-42A3-44FB-1413-2EA3564D5BDC}"/>
              </a:ext>
            </a:extLst>
          </p:cNvPr>
          <p:cNvCxnSpPr>
            <a:cxnSpLocks/>
            <a:stCxn id="21" idx="3"/>
            <a:endCxn id="22" idx="1"/>
          </p:cNvCxnSpPr>
          <p:nvPr/>
        </p:nvCxnSpPr>
        <p:spPr>
          <a:xfrm>
            <a:off x="2751614" y="4801147"/>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C3871818-8E0A-0763-29FF-90B06FB6507E}"/>
              </a:ext>
            </a:extLst>
          </p:cNvPr>
          <p:cNvCxnSpPr>
            <a:cxnSpLocks/>
            <a:stCxn id="24" idx="3"/>
            <a:endCxn id="25" idx="1"/>
          </p:cNvCxnSpPr>
          <p:nvPr/>
        </p:nvCxnSpPr>
        <p:spPr>
          <a:xfrm>
            <a:off x="5955693"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5B898A52-5086-0D23-AB76-0F5C28765B0B}"/>
              </a:ext>
            </a:extLst>
          </p:cNvPr>
          <p:cNvCxnSpPr>
            <a:cxnSpLocks/>
            <a:stCxn id="18" idx="3"/>
            <a:endCxn id="25" idx="1"/>
          </p:cNvCxnSpPr>
          <p:nvPr/>
        </p:nvCxnSpPr>
        <p:spPr>
          <a:xfrm>
            <a:off x="4411231" y="3553366"/>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BB54F6B5-6EF8-FB22-7520-84F696714D0A}"/>
              </a:ext>
            </a:extLst>
          </p:cNvPr>
          <p:cNvCxnSpPr>
            <a:cxnSpLocks/>
            <a:stCxn id="22" idx="3"/>
            <a:endCxn id="26" idx="1"/>
          </p:cNvCxnSpPr>
          <p:nvPr/>
        </p:nvCxnSpPr>
        <p:spPr>
          <a:xfrm>
            <a:off x="6082746" y="4801147"/>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52EDE497-9172-E8BB-5FD5-7BCFDB4F070F}"/>
              </a:ext>
            </a:extLst>
          </p:cNvPr>
          <p:cNvCxnSpPr>
            <a:cxnSpLocks/>
            <a:stCxn id="25" idx="3"/>
            <a:endCxn id="26" idx="1"/>
          </p:cNvCxnSpPr>
          <p:nvPr/>
        </p:nvCxnSpPr>
        <p:spPr>
          <a:xfrm>
            <a:off x="7881317" y="3553366"/>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36" name="TextBox 35">
                <a:extLst>
                  <a:ext uri="{FF2B5EF4-FFF2-40B4-BE49-F238E27FC236}">
                    <a16:creationId xmlns:a16="http://schemas.microsoft.com/office/drawing/2014/main" id="{995A313D-2978-D7A3-5DB1-2D0D1B003808}"/>
                  </a:ext>
                </a:extLst>
              </p:cNvPr>
              <p:cNvSpPr txBox="1"/>
              <p:nvPr/>
            </p:nvSpPr>
            <p:spPr>
              <a:xfrm>
                <a:off x="689789" y="2091997"/>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r>
                        <a:rPr lang="en-US" b="0" i="1" smtClean="0">
                          <a:solidFill>
                            <a:schemeClr val="tx1"/>
                          </a:solidFill>
                          <a:latin typeface="Cambria Math" panose="02040503050406030204" pitchFamily="18" charset="0"/>
                        </a:rPr>
                        <m:t>=1</m:t>
                      </m:r>
                    </m:oMath>
                  </m:oMathPara>
                </a14:m>
                <a:endParaRPr lang="en-US"/>
              </a:p>
            </p:txBody>
          </p:sp>
        </mc:Choice>
        <mc:Fallback>
          <p:sp>
            <p:nvSpPr>
              <p:cNvPr id="36" name="TextBox 35">
                <a:extLst>
                  <a:ext uri="{FF2B5EF4-FFF2-40B4-BE49-F238E27FC236}">
                    <a16:creationId xmlns:a16="http://schemas.microsoft.com/office/drawing/2014/main" id="{995A313D-2978-D7A3-5DB1-2D0D1B003808}"/>
                  </a:ext>
                </a:extLst>
              </p:cNvPr>
              <p:cNvSpPr txBox="1">
                <a:spLocks noRot="1" noChangeAspect="1" noMove="1" noResize="1" noEditPoints="1" noAdjustHandles="1" noChangeArrowheads="1" noChangeShapeType="1" noTextEdit="1"/>
              </p:cNvSpPr>
              <p:nvPr/>
            </p:nvSpPr>
            <p:spPr>
              <a:xfrm>
                <a:off x="689789" y="2091997"/>
                <a:ext cx="993550" cy="639983"/>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7" name="TextBox 36">
                <a:extLst>
                  <a:ext uri="{FF2B5EF4-FFF2-40B4-BE49-F238E27FC236}">
                    <a16:creationId xmlns:a16="http://schemas.microsoft.com/office/drawing/2014/main" id="{2F9E8202-8142-2B06-C863-EACBF910BB80}"/>
                  </a:ext>
                </a:extLst>
              </p:cNvPr>
              <p:cNvSpPr txBox="1"/>
              <p:nvPr/>
            </p:nvSpPr>
            <p:spPr>
              <a:xfrm>
                <a:off x="689789" y="4609958"/>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r>
                        <a:rPr lang="en-US" b="0" i="1" smtClean="0">
                          <a:solidFill>
                            <a:schemeClr val="tx1"/>
                          </a:solidFill>
                          <a:latin typeface="Cambria Math" panose="02040503050406030204" pitchFamily="18" charset="0"/>
                        </a:rPr>
                        <m:t>=2</m:t>
                      </m:r>
                    </m:oMath>
                  </m:oMathPara>
                </a14:m>
                <a:endParaRPr lang="en-US"/>
              </a:p>
            </p:txBody>
          </p:sp>
        </mc:Choice>
        <mc:Fallback>
          <p:sp>
            <p:nvSpPr>
              <p:cNvPr id="37" name="TextBox 36">
                <a:extLst>
                  <a:ext uri="{FF2B5EF4-FFF2-40B4-BE49-F238E27FC236}">
                    <a16:creationId xmlns:a16="http://schemas.microsoft.com/office/drawing/2014/main" id="{2F9E8202-8142-2B06-C863-EACBF910BB80}"/>
                  </a:ext>
                </a:extLst>
              </p:cNvPr>
              <p:cNvSpPr txBox="1">
                <a:spLocks noRot="1" noChangeAspect="1" noMove="1" noResize="1" noEditPoints="1" noAdjustHandles="1" noChangeArrowheads="1" noChangeShapeType="1" noTextEdit="1"/>
              </p:cNvSpPr>
              <p:nvPr/>
            </p:nvSpPr>
            <p:spPr>
              <a:xfrm>
                <a:off x="689789" y="4609958"/>
                <a:ext cx="993550" cy="639983"/>
              </a:xfrm>
              <a:prstGeom prst="rect">
                <a:avLst/>
              </a:prstGeom>
              <a:blipFill>
                <a:blip r:embed="rId10"/>
                <a:stretch>
                  <a:fillRect/>
                </a:stretch>
              </a:blipFill>
            </p:spPr>
            <p:txBody>
              <a:bodyPr/>
              <a:lstStyle/>
              <a:p>
                <a:r>
                  <a:rPr lang="en-US">
                    <a:noFill/>
                  </a:rPr>
                  <a:t> </a:t>
                </a:r>
              </a:p>
            </p:txBody>
          </p:sp>
        </mc:Fallback>
      </mc:AlternateContent>
      <p:cxnSp>
        <p:nvCxnSpPr>
          <p:cNvPr id="38" name="Straight Arrow Connector 37">
            <a:extLst>
              <a:ext uri="{FF2B5EF4-FFF2-40B4-BE49-F238E27FC236}">
                <a16:creationId xmlns:a16="http://schemas.microsoft.com/office/drawing/2014/main" id="{66C532FC-F648-5275-5DBE-20CE8E949373}"/>
              </a:ext>
            </a:extLst>
          </p:cNvPr>
          <p:cNvCxnSpPr>
            <a:cxnSpLocks/>
          </p:cNvCxnSpPr>
          <p:nvPr/>
        </p:nvCxnSpPr>
        <p:spPr>
          <a:xfrm>
            <a:off x="1551203" y="2276663"/>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9" name="Straight Arrow Connector 38">
            <a:extLst>
              <a:ext uri="{FF2B5EF4-FFF2-40B4-BE49-F238E27FC236}">
                <a16:creationId xmlns:a16="http://schemas.microsoft.com/office/drawing/2014/main" id="{26CA88D0-A7CF-08F4-92FA-7BB69B215A1B}"/>
              </a:ext>
            </a:extLst>
          </p:cNvPr>
          <p:cNvCxnSpPr>
            <a:cxnSpLocks/>
          </p:cNvCxnSpPr>
          <p:nvPr/>
        </p:nvCxnSpPr>
        <p:spPr>
          <a:xfrm>
            <a:off x="1563395" y="4819008"/>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43" name="Group 42">
            <a:extLst>
              <a:ext uri="{FF2B5EF4-FFF2-40B4-BE49-F238E27FC236}">
                <a16:creationId xmlns:a16="http://schemas.microsoft.com/office/drawing/2014/main" id="{2FC4364F-810C-8063-357C-4912BE08D173}"/>
              </a:ext>
            </a:extLst>
          </p:cNvPr>
          <p:cNvGrpSpPr/>
          <p:nvPr/>
        </p:nvGrpSpPr>
        <p:grpSpPr>
          <a:xfrm>
            <a:off x="6152150" y="1453647"/>
            <a:ext cx="5918811" cy="4358365"/>
            <a:chOff x="6152150" y="1453647"/>
            <a:chExt cx="5918811" cy="4358365"/>
          </a:xfrm>
        </p:grpSpPr>
        <p:sp>
          <p:nvSpPr>
            <p:cNvPr id="41" name="Rectangle 40">
              <a:extLst>
                <a:ext uri="{FF2B5EF4-FFF2-40B4-BE49-F238E27FC236}">
                  <a16:creationId xmlns:a16="http://schemas.microsoft.com/office/drawing/2014/main" id="{2EF4F032-0AE5-C007-4875-F1FCBE303985}"/>
                </a:ext>
              </a:extLst>
            </p:cNvPr>
            <p:cNvSpPr/>
            <p:nvPr/>
          </p:nvSpPr>
          <p:spPr>
            <a:xfrm>
              <a:off x="6157258" y="1459468"/>
              <a:ext cx="5913703" cy="4352544"/>
            </a:xfrm>
            <a:prstGeom prst="rect">
              <a:avLst/>
            </a:prstGeom>
            <a:solidFill>
              <a:schemeClr val="lt1">
                <a:alpha val="9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42" name="TextBox 41">
              <a:extLst>
                <a:ext uri="{FF2B5EF4-FFF2-40B4-BE49-F238E27FC236}">
                  <a16:creationId xmlns:a16="http://schemas.microsoft.com/office/drawing/2014/main" id="{AE0DEFEC-F6B0-F673-99E2-3D234A562F1F}"/>
                </a:ext>
              </a:extLst>
            </p:cNvPr>
            <p:cNvSpPr txBox="1"/>
            <p:nvPr/>
          </p:nvSpPr>
          <p:spPr>
            <a:xfrm>
              <a:off x="6152150" y="1453647"/>
              <a:ext cx="1479892" cy="369332"/>
            </a:xfrm>
            <a:prstGeom prst="rect">
              <a:avLst/>
            </a:prstGeom>
            <a:noFill/>
          </p:spPr>
          <p:txBody>
            <a:bodyPr wrap="none" rtlCol="0">
              <a:spAutoFit/>
            </a:bodyPr>
            <a:lstStyle/>
            <a:p>
              <a:r>
                <a:rPr lang="en-US" b="1">
                  <a:solidFill>
                    <a:schemeClr val="accent5"/>
                  </a:solidFill>
                </a:rPr>
                <a:t>Derivation</a:t>
              </a:r>
            </a:p>
          </p:txBody>
        </p:sp>
      </p:grpSp>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D88AA640-DF41-BFE8-B29D-D1E0B8627F0E}"/>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i="1">
                              <a:latin typeface="Cambria Math" panose="02040503050406030204" pitchFamily="18" charset="0"/>
                            </a:rPr>
                            <m:t>𝑖</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𝐏𝐚</m:t>
                          </m:r>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𝑖</m:t>
                              </m:r>
                            </m:e>
                          </m:d>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12" name="TextBox 11">
                <a:extLst>
                  <a:ext uri="{FF2B5EF4-FFF2-40B4-BE49-F238E27FC236}">
                    <a16:creationId xmlns:a16="http://schemas.microsoft.com/office/drawing/2014/main" id="{D88AA640-DF41-BFE8-B29D-D1E0B8627F0E}"/>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11"/>
                <a:stretch>
                  <a:fillRect t="-116279" b="-15930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B9E76FC9-F8EA-B9A0-B15A-7CF5A7DDA527}"/>
                  </a:ext>
                </a:extLst>
              </p:cNvPr>
              <p:cNvSpPr txBox="1"/>
              <p:nvPr/>
            </p:nvSpPr>
            <p:spPr>
              <a:xfrm>
                <a:off x="1751403" y="2510931"/>
                <a:ext cx="1312600" cy="980781"/>
              </a:xfrm>
              <a:prstGeom prst="rect">
                <a:avLst/>
              </a:prstGeom>
              <a:noFill/>
            </p:spPr>
            <p:txBody>
              <a:bodyPr wrap="square">
                <a:spAutoFit/>
              </a:bodyPr>
              <a:lstStyle/>
              <a:p>
                <a:pPr/>
                <a14:m>
                  <m:oMathPara xmlns:m="http://schemas.openxmlformats.org/officeDocument/2006/math">
                    <m:oMathParaPr>
                      <m:jc m:val="left"/>
                    </m:oMathParaPr>
                    <m:o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1</m:t>
                          </m:r>
                        </m:sub>
                      </m:sSub>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1</m:t>
                        </m:r>
                      </m:sup>
                    </m:sSubSup>
                    <m:r>
                      <a:rPr lang="en-US" sz="1800" b="0" i="1" smtClean="0">
                        <a:latin typeface="Cambria Math" panose="02040503050406030204" pitchFamily="18" charset="0"/>
                      </a:rPr>
                      <m:t>=1</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i="1">
                              <a:latin typeface="Cambria Math" panose="02040503050406030204" pitchFamily="18" charset="0"/>
                            </a:rPr>
                            <m:t>1</m:t>
                          </m:r>
                        </m:sup>
                      </m:sSubSup>
                      <m:r>
                        <a:rPr lang="en-US" i="1">
                          <a:latin typeface="Cambria Math" panose="02040503050406030204" pitchFamily="18" charset="0"/>
                        </a:rPr>
                        <m:t>=</m:t>
                      </m:r>
                      <m:r>
                        <a:rPr lang="en-US" b="0" i="1" smtClean="0">
                          <a:latin typeface="Cambria Math" panose="02040503050406030204" pitchFamily="18" charset="0"/>
                        </a:rPr>
                        <m:t>0</m:t>
                      </m:r>
                    </m:oMath>
                  </m:oMathPara>
                </a14:m>
                <a:endParaRPr lang="en-US"/>
              </a:p>
            </p:txBody>
          </p:sp>
        </mc:Choice>
        <mc:Fallback>
          <p:sp>
            <p:nvSpPr>
              <p:cNvPr id="14" name="TextBox 13">
                <a:extLst>
                  <a:ext uri="{FF2B5EF4-FFF2-40B4-BE49-F238E27FC236}">
                    <a16:creationId xmlns:a16="http://schemas.microsoft.com/office/drawing/2014/main" id="{B9E76FC9-F8EA-B9A0-B15A-7CF5A7DDA527}"/>
                  </a:ext>
                </a:extLst>
              </p:cNvPr>
              <p:cNvSpPr txBox="1">
                <a:spLocks noRot="1" noChangeAspect="1" noMove="1" noResize="1" noEditPoints="1" noAdjustHandles="1" noChangeArrowheads="1" noChangeShapeType="1" noTextEdit="1"/>
              </p:cNvSpPr>
              <p:nvPr/>
            </p:nvSpPr>
            <p:spPr>
              <a:xfrm>
                <a:off x="1751403" y="2510931"/>
                <a:ext cx="1312600" cy="980781"/>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8F2E2880-84F8-A484-F0F4-0569D0097838}"/>
                  </a:ext>
                </a:extLst>
              </p:cNvPr>
              <p:cNvSpPr txBox="1"/>
              <p:nvPr/>
            </p:nvSpPr>
            <p:spPr>
              <a:xfrm>
                <a:off x="1751403" y="5028059"/>
                <a:ext cx="1312600"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2</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2</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2</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5" name="TextBox 14">
                <a:extLst>
                  <a:ext uri="{FF2B5EF4-FFF2-40B4-BE49-F238E27FC236}">
                    <a16:creationId xmlns:a16="http://schemas.microsoft.com/office/drawing/2014/main" id="{8F2E2880-84F8-A484-F0F4-0569D0097838}"/>
                  </a:ext>
                </a:extLst>
              </p:cNvPr>
              <p:cNvSpPr txBox="1">
                <a:spLocks noRot="1" noChangeAspect="1" noMove="1" noResize="1" noEditPoints="1" noAdjustHandles="1" noChangeArrowheads="1" noChangeShapeType="1" noTextEdit="1"/>
              </p:cNvSpPr>
              <p:nvPr/>
            </p:nvSpPr>
            <p:spPr>
              <a:xfrm>
                <a:off x="1751403" y="5028059"/>
                <a:ext cx="1312600" cy="981935"/>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TextBox 15">
                <a:extLst>
                  <a:ext uri="{FF2B5EF4-FFF2-40B4-BE49-F238E27FC236}">
                    <a16:creationId xmlns:a16="http://schemas.microsoft.com/office/drawing/2014/main" id="{495E9809-0780-9DBD-80C0-36B2EE493304}"/>
                  </a:ext>
                </a:extLst>
              </p:cNvPr>
              <p:cNvSpPr txBox="1"/>
              <p:nvPr/>
            </p:nvSpPr>
            <p:spPr>
              <a:xfrm>
                <a:off x="3191056" y="3787633"/>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3</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3</m:t>
                        </m:r>
                      </m:sup>
                    </m:sSubSup>
                    <m:r>
                      <a:rPr lang="en-US" sz="1800" b="0" i="1" smtClean="0">
                        <a:latin typeface="Cambria Math" panose="02040503050406030204" pitchFamily="18" charset="0"/>
                      </a:rPr>
                      <m:t>=2</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3</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6" name="TextBox 15">
                <a:extLst>
                  <a:ext uri="{FF2B5EF4-FFF2-40B4-BE49-F238E27FC236}">
                    <a16:creationId xmlns:a16="http://schemas.microsoft.com/office/drawing/2014/main" id="{495E9809-0780-9DBD-80C0-36B2EE493304}"/>
                  </a:ext>
                </a:extLst>
              </p:cNvPr>
              <p:cNvSpPr txBox="1">
                <a:spLocks noRot="1" noChangeAspect="1" noMove="1" noResize="1" noEditPoints="1" noAdjustHandles="1" noChangeArrowheads="1" noChangeShapeType="1" noTextEdit="1"/>
              </p:cNvSpPr>
              <p:nvPr/>
            </p:nvSpPr>
            <p:spPr>
              <a:xfrm>
                <a:off x="3191056" y="3787633"/>
                <a:ext cx="1752043" cy="981935"/>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5523076A-F246-FA10-4FED-704BE4EA2D7F}"/>
                  </a:ext>
                </a:extLst>
              </p:cNvPr>
              <p:cNvSpPr txBox="1"/>
              <p:nvPr/>
            </p:nvSpPr>
            <p:spPr>
              <a:xfrm>
                <a:off x="6142169" y="1795351"/>
                <a:ext cx="3298218" cy="106016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1</m:t>
                              </m:r>
                            </m:sub>
                          </m:sSub>
                        </m:sub>
                        <m:sup>
                          <m:r>
                            <a:rPr lang="en-US" sz="2400" b="0" i="1" smtClean="0">
                              <a:latin typeface="Cambria Math" panose="02040503050406030204" pitchFamily="18" charset="0"/>
                            </a:rPr>
                            <m:t>3</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𝟏</m:t>
                          </m:r>
                          <m:r>
                            <a:rPr lang="en-US" sz="2400" b="1" i="1" smtClean="0">
                              <a:latin typeface="Cambria Math" panose="02040503050406030204" pitchFamily="18" charset="0"/>
                            </a:rPr>
                            <m:t>,</m:t>
                          </m:r>
                          <m:r>
                            <a:rPr lang="en-US" sz="2400" b="1" i="1" smtClean="0">
                              <a:latin typeface="Cambria Math" panose="02040503050406030204" pitchFamily="18" charset="0"/>
                            </a:rPr>
                            <m:t>𝟐</m:t>
                          </m:r>
                          <m:r>
                            <a:rPr lang="en-US" sz="2400" b="1" i="1" smtClean="0">
                              <a:latin typeface="Cambria Math" panose="02040503050406030204" pitchFamily="18" charset="0"/>
                            </a:rPr>
                            <m:t>}</m:t>
                          </m:r>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3</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1</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17" name="TextBox 16">
                <a:extLst>
                  <a:ext uri="{FF2B5EF4-FFF2-40B4-BE49-F238E27FC236}">
                    <a16:creationId xmlns:a16="http://schemas.microsoft.com/office/drawing/2014/main" id="{5523076A-F246-FA10-4FED-704BE4EA2D7F}"/>
                  </a:ext>
                </a:extLst>
              </p:cNvPr>
              <p:cNvSpPr txBox="1">
                <a:spLocks noRot="1" noChangeAspect="1" noMove="1" noResize="1" noEditPoints="1" noAdjustHandles="1" noChangeArrowheads="1" noChangeShapeType="1" noTextEdit="1"/>
              </p:cNvSpPr>
              <p:nvPr/>
            </p:nvSpPr>
            <p:spPr>
              <a:xfrm>
                <a:off x="6142169" y="1795351"/>
                <a:ext cx="3298218" cy="1060162"/>
              </a:xfrm>
              <a:prstGeom prst="rect">
                <a:avLst/>
              </a:prstGeom>
              <a:blipFill>
                <a:blip r:embed="rId15"/>
                <a:stretch>
                  <a:fillRect t="-120238" b="-165476"/>
                </a:stretch>
              </a:blipFill>
              <a:ln>
                <a:noFill/>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3" name="TextBox 22">
                <a:extLst>
                  <a:ext uri="{FF2B5EF4-FFF2-40B4-BE49-F238E27FC236}">
                    <a16:creationId xmlns:a16="http://schemas.microsoft.com/office/drawing/2014/main" id="{19C06DB6-56EA-3B42-B04B-904E14B77C65}"/>
                  </a:ext>
                </a:extLst>
              </p:cNvPr>
              <p:cNvSpPr txBox="1"/>
              <p:nvPr/>
            </p:nvSpPr>
            <p:spPr>
              <a:xfrm>
                <a:off x="9250352" y="2010088"/>
                <a:ext cx="2529266" cy="500843"/>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2</m:t>
                        </m:r>
                      </m:sub>
                    </m:sSub>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1</m:t>
                            </m:r>
                          </m:sub>
                        </m:sSub>
                      </m:sub>
                      <m:sup>
                        <m:r>
                          <a:rPr lang="en-US" sz="2400" b="0" i="1" smtClean="0">
                            <a:latin typeface="Cambria Math" panose="02040503050406030204" pitchFamily="18" charset="0"/>
                          </a:rPr>
                          <m:t>1</m:t>
                        </m:r>
                      </m:sup>
                    </m:sSubSup>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1</m:t>
                        </m:r>
                      </m:sub>
                    </m:sSub>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1</m:t>
                            </m:r>
                          </m:sub>
                        </m:sSub>
                      </m:sub>
                      <m:sup>
                        <m:r>
                          <a:rPr lang="en-US" sz="2400" b="0" i="1" smtClean="0">
                            <a:latin typeface="Cambria Math" panose="02040503050406030204" pitchFamily="18" charset="0"/>
                          </a:rPr>
                          <m:t>2</m:t>
                        </m:r>
                      </m:sup>
                    </m:sSubSup>
                  </m:oMath>
                </a14:m>
                <a:r>
                  <a:rPr lang="en-US" sz="2400"/>
                  <a:t> </a:t>
                </a:r>
              </a:p>
            </p:txBody>
          </p:sp>
        </mc:Choice>
        <mc:Fallback>
          <p:sp>
            <p:nvSpPr>
              <p:cNvPr id="23" name="TextBox 22">
                <a:extLst>
                  <a:ext uri="{FF2B5EF4-FFF2-40B4-BE49-F238E27FC236}">
                    <a16:creationId xmlns:a16="http://schemas.microsoft.com/office/drawing/2014/main" id="{19C06DB6-56EA-3B42-B04B-904E14B77C65}"/>
                  </a:ext>
                </a:extLst>
              </p:cNvPr>
              <p:cNvSpPr txBox="1">
                <a:spLocks noRot="1" noChangeAspect="1" noMove="1" noResize="1" noEditPoints="1" noAdjustHandles="1" noChangeArrowheads="1" noChangeShapeType="1" noTextEdit="1"/>
              </p:cNvSpPr>
              <p:nvPr/>
            </p:nvSpPr>
            <p:spPr>
              <a:xfrm>
                <a:off x="9250352" y="2010088"/>
                <a:ext cx="2529266" cy="500843"/>
              </a:xfrm>
              <a:prstGeom prst="rect">
                <a:avLst/>
              </a:prstGeom>
              <a:blipFill>
                <a:blip r:embed="rId16"/>
                <a:stretch>
                  <a:fillRect b="-250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4" name="TextBox 33">
                <a:extLst>
                  <a:ext uri="{FF2B5EF4-FFF2-40B4-BE49-F238E27FC236}">
                    <a16:creationId xmlns:a16="http://schemas.microsoft.com/office/drawing/2014/main" id="{44922B29-7465-89EB-1031-BC32BE769C69}"/>
                  </a:ext>
                </a:extLst>
              </p:cNvPr>
              <p:cNvSpPr txBox="1"/>
              <p:nvPr/>
            </p:nvSpPr>
            <p:spPr>
              <a:xfrm>
                <a:off x="9250352" y="2595287"/>
                <a:ext cx="2529266" cy="461665"/>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=2∗1 + 1∗0</m:t>
                      </m:r>
                    </m:oMath>
                  </m:oMathPara>
                </a14:m>
                <a:endParaRPr lang="en-US" sz="2400"/>
              </a:p>
            </p:txBody>
          </p:sp>
        </mc:Choice>
        <mc:Fallback>
          <p:sp>
            <p:nvSpPr>
              <p:cNvPr id="34" name="TextBox 33">
                <a:extLst>
                  <a:ext uri="{FF2B5EF4-FFF2-40B4-BE49-F238E27FC236}">
                    <a16:creationId xmlns:a16="http://schemas.microsoft.com/office/drawing/2014/main" id="{44922B29-7465-89EB-1031-BC32BE769C69}"/>
                  </a:ext>
                </a:extLst>
              </p:cNvPr>
              <p:cNvSpPr txBox="1">
                <a:spLocks noRot="1" noChangeAspect="1" noMove="1" noResize="1" noEditPoints="1" noAdjustHandles="1" noChangeArrowheads="1" noChangeShapeType="1" noTextEdit="1"/>
              </p:cNvSpPr>
              <p:nvPr/>
            </p:nvSpPr>
            <p:spPr>
              <a:xfrm>
                <a:off x="9250352" y="2595287"/>
                <a:ext cx="2529266" cy="461665"/>
              </a:xfrm>
              <a:prstGeom prst="rect">
                <a:avLst/>
              </a:prstGeom>
              <a:blipFill>
                <a:blip r:embed="rId17"/>
                <a:stretch>
                  <a:fillRect b="-2432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0" name="TextBox 39">
                <a:extLst>
                  <a:ext uri="{FF2B5EF4-FFF2-40B4-BE49-F238E27FC236}">
                    <a16:creationId xmlns:a16="http://schemas.microsoft.com/office/drawing/2014/main" id="{C31DEE48-3AA3-9BD4-2021-986CC198979A}"/>
                  </a:ext>
                </a:extLst>
              </p:cNvPr>
              <p:cNvSpPr txBox="1"/>
              <p:nvPr/>
            </p:nvSpPr>
            <p:spPr>
              <a:xfrm>
                <a:off x="9250352" y="3131752"/>
                <a:ext cx="2529266" cy="461665"/>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=2</m:t>
                      </m:r>
                    </m:oMath>
                  </m:oMathPara>
                </a14:m>
                <a:endParaRPr lang="en-US" sz="2400"/>
              </a:p>
            </p:txBody>
          </p:sp>
        </mc:Choice>
        <mc:Fallback>
          <p:sp>
            <p:nvSpPr>
              <p:cNvPr id="40" name="TextBox 39">
                <a:extLst>
                  <a:ext uri="{FF2B5EF4-FFF2-40B4-BE49-F238E27FC236}">
                    <a16:creationId xmlns:a16="http://schemas.microsoft.com/office/drawing/2014/main" id="{C31DEE48-3AA3-9BD4-2021-986CC198979A}"/>
                  </a:ext>
                </a:extLst>
              </p:cNvPr>
              <p:cNvSpPr txBox="1">
                <a:spLocks noRot="1" noChangeAspect="1" noMove="1" noResize="1" noEditPoints="1" noAdjustHandles="1" noChangeArrowheads="1" noChangeShapeType="1" noTextEdit="1"/>
              </p:cNvSpPr>
              <p:nvPr/>
            </p:nvSpPr>
            <p:spPr>
              <a:xfrm>
                <a:off x="9250352" y="3131752"/>
                <a:ext cx="2529266" cy="461665"/>
              </a:xfrm>
              <a:prstGeom prst="rect">
                <a:avLst/>
              </a:prstGeom>
              <a:blipFill>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TextBox 43">
                <a:extLst>
                  <a:ext uri="{FF2B5EF4-FFF2-40B4-BE49-F238E27FC236}">
                    <a16:creationId xmlns:a16="http://schemas.microsoft.com/office/drawing/2014/main" id="{9FC65650-3C1C-28F2-5820-DAABABE66057}"/>
                  </a:ext>
                </a:extLst>
              </p:cNvPr>
              <p:cNvSpPr txBox="1"/>
              <p:nvPr/>
            </p:nvSpPr>
            <p:spPr>
              <a:xfrm>
                <a:off x="6142169" y="3575383"/>
                <a:ext cx="3298218" cy="106016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3</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𝟏</m:t>
                          </m:r>
                          <m:r>
                            <a:rPr lang="en-US" sz="2400" b="1" i="1" smtClean="0">
                              <a:latin typeface="Cambria Math" panose="02040503050406030204" pitchFamily="18" charset="0"/>
                            </a:rPr>
                            <m:t>,</m:t>
                          </m:r>
                          <m:r>
                            <a:rPr lang="en-US" sz="2400" b="1" i="1" smtClean="0">
                              <a:latin typeface="Cambria Math" panose="02040503050406030204" pitchFamily="18" charset="0"/>
                            </a:rPr>
                            <m:t>𝟐</m:t>
                          </m:r>
                          <m:r>
                            <a:rPr lang="en-US" sz="2400" b="1" i="1" smtClean="0">
                              <a:latin typeface="Cambria Math" panose="02040503050406030204" pitchFamily="18" charset="0"/>
                            </a:rPr>
                            <m:t>}</m:t>
                          </m:r>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3</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44" name="TextBox 43">
                <a:extLst>
                  <a:ext uri="{FF2B5EF4-FFF2-40B4-BE49-F238E27FC236}">
                    <a16:creationId xmlns:a16="http://schemas.microsoft.com/office/drawing/2014/main" id="{9FC65650-3C1C-28F2-5820-DAABABE66057}"/>
                  </a:ext>
                </a:extLst>
              </p:cNvPr>
              <p:cNvSpPr txBox="1">
                <a:spLocks noRot="1" noChangeAspect="1" noMove="1" noResize="1" noEditPoints="1" noAdjustHandles="1" noChangeArrowheads="1" noChangeShapeType="1" noTextEdit="1"/>
              </p:cNvSpPr>
              <p:nvPr/>
            </p:nvSpPr>
            <p:spPr>
              <a:xfrm>
                <a:off x="6142169" y="3575383"/>
                <a:ext cx="3298218" cy="1060162"/>
              </a:xfrm>
              <a:prstGeom prst="rect">
                <a:avLst/>
              </a:prstGeom>
              <a:blipFill>
                <a:blip r:embed="rId19"/>
                <a:stretch>
                  <a:fillRect t="-120238" b="-165476"/>
                </a:stretch>
              </a:blipFill>
              <a:ln>
                <a:noFill/>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5" name="TextBox 44">
                <a:extLst>
                  <a:ext uri="{FF2B5EF4-FFF2-40B4-BE49-F238E27FC236}">
                    <a16:creationId xmlns:a16="http://schemas.microsoft.com/office/drawing/2014/main" id="{D06C159D-20E9-3300-B714-8C243C7AB81B}"/>
                  </a:ext>
                </a:extLst>
              </p:cNvPr>
              <p:cNvSpPr txBox="1"/>
              <p:nvPr/>
            </p:nvSpPr>
            <p:spPr>
              <a:xfrm>
                <a:off x="9250352" y="3790120"/>
                <a:ext cx="2529266" cy="500843"/>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2</m:t>
                        </m:r>
                      </m:sub>
                    </m:sSub>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1</m:t>
                        </m:r>
                      </m:sup>
                    </m:sSubSup>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1</m:t>
                        </m:r>
                      </m:sub>
                    </m:sSub>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2</m:t>
                        </m:r>
                      </m:sup>
                    </m:sSubSup>
                  </m:oMath>
                </a14:m>
                <a:r>
                  <a:rPr lang="en-US" sz="2400"/>
                  <a:t> </a:t>
                </a:r>
              </a:p>
            </p:txBody>
          </p:sp>
        </mc:Choice>
        <mc:Fallback>
          <p:sp>
            <p:nvSpPr>
              <p:cNvPr id="45" name="TextBox 44">
                <a:extLst>
                  <a:ext uri="{FF2B5EF4-FFF2-40B4-BE49-F238E27FC236}">
                    <a16:creationId xmlns:a16="http://schemas.microsoft.com/office/drawing/2014/main" id="{D06C159D-20E9-3300-B714-8C243C7AB81B}"/>
                  </a:ext>
                </a:extLst>
              </p:cNvPr>
              <p:cNvSpPr txBox="1">
                <a:spLocks noRot="1" noChangeAspect="1" noMove="1" noResize="1" noEditPoints="1" noAdjustHandles="1" noChangeArrowheads="1" noChangeShapeType="1" noTextEdit="1"/>
              </p:cNvSpPr>
              <p:nvPr/>
            </p:nvSpPr>
            <p:spPr>
              <a:xfrm>
                <a:off x="9250352" y="3790120"/>
                <a:ext cx="2529266" cy="500843"/>
              </a:xfrm>
              <a:prstGeom prst="rect">
                <a:avLst/>
              </a:prstGeom>
              <a:blipFill>
                <a:blip r:embed="rId20"/>
                <a:stretch>
                  <a:fillRect b="-250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6" name="TextBox 45">
                <a:extLst>
                  <a:ext uri="{FF2B5EF4-FFF2-40B4-BE49-F238E27FC236}">
                    <a16:creationId xmlns:a16="http://schemas.microsoft.com/office/drawing/2014/main" id="{518CEBA3-3820-C7EC-972D-4D4A14D0C839}"/>
                  </a:ext>
                </a:extLst>
              </p:cNvPr>
              <p:cNvSpPr txBox="1"/>
              <p:nvPr/>
            </p:nvSpPr>
            <p:spPr>
              <a:xfrm>
                <a:off x="9250352" y="4375319"/>
                <a:ext cx="2529266" cy="461665"/>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=2∗0 + 1∗1</m:t>
                      </m:r>
                    </m:oMath>
                  </m:oMathPara>
                </a14:m>
                <a:endParaRPr lang="en-US" sz="2400"/>
              </a:p>
            </p:txBody>
          </p:sp>
        </mc:Choice>
        <mc:Fallback>
          <p:sp>
            <p:nvSpPr>
              <p:cNvPr id="46" name="TextBox 45">
                <a:extLst>
                  <a:ext uri="{FF2B5EF4-FFF2-40B4-BE49-F238E27FC236}">
                    <a16:creationId xmlns:a16="http://schemas.microsoft.com/office/drawing/2014/main" id="{518CEBA3-3820-C7EC-972D-4D4A14D0C839}"/>
                  </a:ext>
                </a:extLst>
              </p:cNvPr>
              <p:cNvSpPr txBox="1">
                <a:spLocks noRot="1" noChangeAspect="1" noMove="1" noResize="1" noEditPoints="1" noAdjustHandles="1" noChangeArrowheads="1" noChangeShapeType="1" noTextEdit="1"/>
              </p:cNvSpPr>
              <p:nvPr/>
            </p:nvSpPr>
            <p:spPr>
              <a:xfrm>
                <a:off x="9250352" y="4375319"/>
                <a:ext cx="2529266" cy="461665"/>
              </a:xfrm>
              <a:prstGeom prst="rect">
                <a:avLst/>
              </a:prstGeom>
              <a:blipFill>
                <a:blip r:embed="rId21"/>
                <a:stretch>
                  <a:fillRect b="-2432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7" name="TextBox 46">
                <a:extLst>
                  <a:ext uri="{FF2B5EF4-FFF2-40B4-BE49-F238E27FC236}">
                    <a16:creationId xmlns:a16="http://schemas.microsoft.com/office/drawing/2014/main" id="{60A3825F-5C8E-F8BD-2DC5-A06D80ACB37E}"/>
                  </a:ext>
                </a:extLst>
              </p:cNvPr>
              <p:cNvSpPr txBox="1"/>
              <p:nvPr/>
            </p:nvSpPr>
            <p:spPr>
              <a:xfrm>
                <a:off x="9250352" y="4911784"/>
                <a:ext cx="2529266" cy="461665"/>
              </a:xfrm>
              <a:prstGeom prst="rect">
                <a:avLst/>
              </a:prstGeom>
              <a:noFill/>
            </p:spPr>
            <p:txBody>
              <a:bodyPr wrap="square">
                <a:spAutoFit/>
              </a:bodyPr>
              <a:lstStyle/>
              <a:p>
                <a:pPr/>
                <a14:m>
                  <m:oMathPara xmlns:m="http://schemas.openxmlformats.org/officeDocument/2006/math">
                    <m:oMathParaPr>
                      <m:jc m:val="left"/>
                    </m:oMathParaPr>
                    <m:oMath>
                      <m:r>
                        <a:rPr lang="en-US" sz="2400" b="0" i="1" smtClean="0">
                          <a:latin typeface="Cambria Math" panose="02040503050406030204" pitchFamily="18" charset="0"/>
                        </a:rPr>
                        <m:t>=1</m:t>
                      </m:r>
                    </m:oMath>
                  </m:oMathPara>
                </a14:m>
                <a:endParaRPr lang="en-US" sz="2400"/>
              </a:p>
            </p:txBody>
          </p:sp>
        </mc:Choice>
        <mc:Fallback>
          <p:sp>
            <p:nvSpPr>
              <p:cNvPr id="47" name="TextBox 46">
                <a:extLst>
                  <a:ext uri="{FF2B5EF4-FFF2-40B4-BE49-F238E27FC236}">
                    <a16:creationId xmlns:a16="http://schemas.microsoft.com/office/drawing/2014/main" id="{60A3825F-5C8E-F8BD-2DC5-A06D80ACB37E}"/>
                  </a:ext>
                </a:extLst>
              </p:cNvPr>
              <p:cNvSpPr txBox="1">
                <a:spLocks noRot="1" noChangeAspect="1" noMove="1" noResize="1" noEditPoints="1" noAdjustHandles="1" noChangeArrowheads="1" noChangeShapeType="1" noTextEdit="1"/>
              </p:cNvSpPr>
              <p:nvPr/>
            </p:nvSpPr>
            <p:spPr>
              <a:xfrm>
                <a:off x="9250352" y="4911784"/>
                <a:ext cx="2529266" cy="461665"/>
              </a:xfrm>
              <a:prstGeom prst="rect">
                <a:avLst/>
              </a:prstGeom>
              <a:blipFill>
                <a:blip r:embed="rId2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87135640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6487C-42D2-62F8-06A0-AD869FA177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C7B40A-205A-479F-0B4A-41CBC2377E04}"/>
              </a:ext>
            </a:extLst>
          </p:cNvPr>
          <p:cNvSpPr>
            <a:spLocks noGrp="1"/>
          </p:cNvSpPr>
          <p:nvPr>
            <p:ph type="title"/>
          </p:nvPr>
        </p:nvSpPr>
        <p:spPr/>
        <p:txBody>
          <a:bodyPr>
            <a:normAutofit/>
          </a:bodyPr>
          <a:lstStyle/>
          <a:p>
            <a:r>
              <a:rPr lang="en-US"/>
              <a:t>Forward Autodiff Example</a:t>
            </a:r>
          </a:p>
        </p:txBody>
      </p:sp>
      <mc:AlternateContent xmlns:mc="http://schemas.openxmlformats.org/markup-compatibility/2006">
        <mc:Choice xmlns:a14="http://schemas.microsoft.com/office/drawing/2010/main" Requires="a14">
          <p:sp>
            <p:nvSpPr>
              <p:cNvPr id="18" name="Rounded Rectangle 17">
                <a:extLst>
                  <a:ext uri="{FF2B5EF4-FFF2-40B4-BE49-F238E27FC236}">
                    <a16:creationId xmlns:a16="http://schemas.microsoft.com/office/drawing/2014/main" id="{C7AA8749-AF23-4F0D-4EB9-C6EBA54AE400}"/>
                  </a:ext>
                </a:extLst>
              </p:cNvPr>
              <p:cNvSpPr/>
              <p:nvPr/>
            </p:nvSpPr>
            <p:spPr>
              <a:xfrm>
                <a:off x="3144529" y="3319098"/>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18" name="Rounded Rectangle 17">
                <a:extLst>
                  <a:ext uri="{FF2B5EF4-FFF2-40B4-BE49-F238E27FC236}">
                    <a16:creationId xmlns:a16="http://schemas.microsoft.com/office/drawing/2014/main" id="{C7AA8749-AF23-4F0D-4EB9-C6EBA54AE400}"/>
                  </a:ext>
                </a:extLst>
              </p:cNvPr>
              <p:cNvSpPr>
                <a:spLocks noRot="1" noChangeAspect="1" noMove="1" noResize="1" noEditPoints="1" noAdjustHandles="1" noChangeArrowheads="1" noChangeShapeType="1" noTextEdit="1"/>
              </p:cNvSpPr>
              <p:nvPr/>
            </p:nvSpPr>
            <p:spPr>
              <a:xfrm>
                <a:off x="3144529" y="3319098"/>
                <a:ext cx="1266702"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ounded Rectangle 18">
                <a:extLst>
                  <a:ext uri="{FF2B5EF4-FFF2-40B4-BE49-F238E27FC236}">
                    <a16:creationId xmlns:a16="http://schemas.microsoft.com/office/drawing/2014/main" id="{EABF0B93-9E73-9ABB-C971-CA3CE853113D}"/>
                  </a:ext>
                </a:extLst>
              </p:cNvPr>
              <p:cNvSpPr/>
              <p:nvPr/>
            </p:nvSpPr>
            <p:spPr>
              <a:xfrm>
                <a:off x="1798935" y="2042396"/>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19" name="Rounded Rectangle 18">
                <a:extLst>
                  <a:ext uri="{FF2B5EF4-FFF2-40B4-BE49-F238E27FC236}">
                    <a16:creationId xmlns:a16="http://schemas.microsoft.com/office/drawing/2014/main" id="{EABF0B93-9E73-9ABB-C971-CA3CE853113D}"/>
                  </a:ext>
                </a:extLst>
              </p:cNvPr>
              <p:cNvSpPr>
                <a:spLocks noRot="1" noChangeAspect="1" noMove="1" noResize="1" noEditPoints="1" noAdjustHandles="1" noChangeArrowheads="1" noChangeShapeType="1" noTextEdit="1"/>
              </p:cNvSpPr>
              <p:nvPr/>
            </p:nvSpPr>
            <p:spPr>
              <a:xfrm>
                <a:off x="1798935" y="2042396"/>
                <a:ext cx="952679"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ounded Rectangle 20">
                <a:extLst>
                  <a:ext uri="{FF2B5EF4-FFF2-40B4-BE49-F238E27FC236}">
                    <a16:creationId xmlns:a16="http://schemas.microsoft.com/office/drawing/2014/main" id="{271D6CB4-4443-0726-95EB-E02A705AC5A6}"/>
                  </a:ext>
                </a:extLst>
              </p:cNvPr>
              <p:cNvSpPr/>
              <p:nvPr/>
            </p:nvSpPr>
            <p:spPr>
              <a:xfrm>
                <a:off x="1798935" y="4566879"/>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𝟐</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21" name="Rounded Rectangle 20">
                <a:extLst>
                  <a:ext uri="{FF2B5EF4-FFF2-40B4-BE49-F238E27FC236}">
                    <a16:creationId xmlns:a16="http://schemas.microsoft.com/office/drawing/2014/main" id="{271D6CB4-4443-0726-95EB-E02A705AC5A6}"/>
                  </a:ext>
                </a:extLst>
              </p:cNvPr>
              <p:cNvSpPr>
                <a:spLocks noRot="1" noChangeAspect="1" noMove="1" noResize="1" noEditPoints="1" noAdjustHandles="1" noChangeArrowheads="1" noChangeShapeType="1" noTextEdit="1"/>
              </p:cNvSpPr>
              <p:nvPr/>
            </p:nvSpPr>
            <p:spPr>
              <a:xfrm>
                <a:off x="1798935" y="4566879"/>
                <a:ext cx="952679"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2" name="Rounded Rectangle 21">
                <a:extLst>
                  <a:ext uri="{FF2B5EF4-FFF2-40B4-BE49-F238E27FC236}">
                    <a16:creationId xmlns:a16="http://schemas.microsoft.com/office/drawing/2014/main" id="{A6A26004-72A0-FE54-A8A6-38397DC22AB2}"/>
                  </a:ext>
                </a:extLst>
              </p:cNvPr>
              <p:cNvSpPr/>
              <p:nvPr/>
            </p:nvSpPr>
            <p:spPr>
              <a:xfrm>
                <a:off x="4689374" y="4566879"/>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22" name="Rounded Rectangle 21">
                <a:extLst>
                  <a:ext uri="{FF2B5EF4-FFF2-40B4-BE49-F238E27FC236}">
                    <a16:creationId xmlns:a16="http://schemas.microsoft.com/office/drawing/2014/main" id="{A6A26004-72A0-FE54-A8A6-38397DC22AB2}"/>
                  </a:ext>
                </a:extLst>
              </p:cNvPr>
              <p:cNvSpPr>
                <a:spLocks noRot="1" noChangeAspect="1" noMove="1" noResize="1" noEditPoints="1" noAdjustHandles="1" noChangeArrowheads="1" noChangeShapeType="1" noTextEdit="1"/>
              </p:cNvSpPr>
              <p:nvPr/>
            </p:nvSpPr>
            <p:spPr>
              <a:xfrm>
                <a:off x="4689374" y="4566879"/>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Rounded Rectangle 23">
                <a:extLst>
                  <a:ext uri="{FF2B5EF4-FFF2-40B4-BE49-F238E27FC236}">
                    <a16:creationId xmlns:a16="http://schemas.microsoft.com/office/drawing/2014/main" id="{53136DC0-D662-F273-C604-B113FBD4CD78}"/>
                  </a:ext>
                </a:extLst>
              </p:cNvPr>
              <p:cNvSpPr/>
              <p:nvPr/>
            </p:nvSpPr>
            <p:spPr>
              <a:xfrm>
                <a:off x="4804146" y="2042396"/>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24" name="Rounded Rectangle 23">
                <a:extLst>
                  <a:ext uri="{FF2B5EF4-FFF2-40B4-BE49-F238E27FC236}">
                    <a16:creationId xmlns:a16="http://schemas.microsoft.com/office/drawing/2014/main" id="{53136DC0-D662-F273-C604-B113FBD4CD78}"/>
                  </a:ext>
                </a:extLst>
              </p:cNvPr>
              <p:cNvSpPr>
                <a:spLocks noRot="1" noChangeAspect="1" noMove="1" noResize="1" noEditPoints="1" noAdjustHandles="1" noChangeArrowheads="1" noChangeShapeType="1" noTextEdit="1"/>
              </p:cNvSpPr>
              <p:nvPr/>
            </p:nvSpPr>
            <p:spPr>
              <a:xfrm>
                <a:off x="4804146" y="2042396"/>
                <a:ext cx="11515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ounded Rectangle 24">
                <a:extLst>
                  <a:ext uri="{FF2B5EF4-FFF2-40B4-BE49-F238E27FC236}">
                    <a16:creationId xmlns:a16="http://schemas.microsoft.com/office/drawing/2014/main" id="{58DDD9F6-8D31-DEF2-2131-BE7B1F9C980C}"/>
                  </a:ext>
                </a:extLst>
              </p:cNvPr>
              <p:cNvSpPr/>
              <p:nvPr/>
            </p:nvSpPr>
            <p:spPr>
              <a:xfrm>
                <a:off x="6348608" y="3319098"/>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25" name="Rounded Rectangle 24">
                <a:extLst>
                  <a:ext uri="{FF2B5EF4-FFF2-40B4-BE49-F238E27FC236}">
                    <a16:creationId xmlns:a16="http://schemas.microsoft.com/office/drawing/2014/main" id="{58DDD9F6-8D31-DEF2-2131-BE7B1F9C980C}"/>
                  </a:ext>
                </a:extLst>
              </p:cNvPr>
              <p:cNvSpPr>
                <a:spLocks noRot="1" noChangeAspect="1" noMove="1" noResize="1" noEditPoints="1" noAdjustHandles="1" noChangeArrowheads="1" noChangeShapeType="1" noTextEdit="1"/>
              </p:cNvSpPr>
              <p:nvPr/>
            </p:nvSpPr>
            <p:spPr>
              <a:xfrm>
                <a:off x="6348608" y="3319098"/>
                <a:ext cx="1532709"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6" name="Rounded Rectangle 25">
                <a:extLst>
                  <a:ext uri="{FF2B5EF4-FFF2-40B4-BE49-F238E27FC236}">
                    <a16:creationId xmlns:a16="http://schemas.microsoft.com/office/drawing/2014/main" id="{1A7232DA-5D64-1277-3019-1231331423F0}"/>
                  </a:ext>
                </a:extLst>
              </p:cNvPr>
              <p:cNvSpPr/>
              <p:nvPr/>
            </p:nvSpPr>
            <p:spPr>
              <a:xfrm>
                <a:off x="8274232" y="4566879"/>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26" name="Rounded Rectangle 25">
                <a:extLst>
                  <a:ext uri="{FF2B5EF4-FFF2-40B4-BE49-F238E27FC236}">
                    <a16:creationId xmlns:a16="http://schemas.microsoft.com/office/drawing/2014/main" id="{1A7232DA-5D64-1277-3019-1231331423F0}"/>
                  </a:ext>
                </a:extLst>
              </p:cNvPr>
              <p:cNvSpPr>
                <a:spLocks noRot="1" noChangeAspect="1" noMove="1" noResize="1" noEditPoints="1" noAdjustHandles="1" noChangeArrowheads="1" noChangeShapeType="1" noTextEdit="1"/>
              </p:cNvSpPr>
              <p:nvPr/>
            </p:nvSpPr>
            <p:spPr>
              <a:xfrm>
                <a:off x="8274232" y="4566879"/>
                <a:ext cx="1532709" cy="468535"/>
              </a:xfrm>
              <a:prstGeom prst="roundRect">
                <a:avLst/>
              </a:prstGeom>
              <a:blipFill>
                <a:blip r:embed="rId9"/>
                <a:stretch>
                  <a:fillRect/>
                </a:stretch>
              </a:blipFill>
            </p:spPr>
            <p:txBody>
              <a:bodyPr/>
              <a:lstStyle/>
              <a:p>
                <a:r>
                  <a:rPr lang="en-US">
                    <a:noFill/>
                  </a:rPr>
                  <a:t> </a:t>
                </a:r>
              </a:p>
            </p:txBody>
          </p:sp>
        </mc:Fallback>
      </mc:AlternateContent>
      <p:cxnSp>
        <p:nvCxnSpPr>
          <p:cNvPr id="27" name="Straight Arrow Connector 26">
            <a:extLst>
              <a:ext uri="{FF2B5EF4-FFF2-40B4-BE49-F238E27FC236}">
                <a16:creationId xmlns:a16="http://schemas.microsoft.com/office/drawing/2014/main" id="{ADE88EB4-C300-33F0-4FFA-B8EAA4DD30DE}"/>
              </a:ext>
            </a:extLst>
          </p:cNvPr>
          <p:cNvCxnSpPr>
            <a:stCxn id="19" idx="3"/>
            <a:endCxn id="18" idx="1"/>
          </p:cNvCxnSpPr>
          <p:nvPr/>
        </p:nvCxnSpPr>
        <p:spPr>
          <a:xfrm>
            <a:off x="2751614"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836BF191-6BBE-4D6D-DCFA-DB6E55530B31}"/>
              </a:ext>
            </a:extLst>
          </p:cNvPr>
          <p:cNvCxnSpPr>
            <a:cxnSpLocks/>
            <a:stCxn id="21" idx="3"/>
            <a:endCxn id="18" idx="1"/>
          </p:cNvCxnSpPr>
          <p:nvPr/>
        </p:nvCxnSpPr>
        <p:spPr>
          <a:xfrm flipV="1">
            <a:off x="2751614" y="3553366"/>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1DE10D11-167F-1052-6AD4-2FB8A34129DC}"/>
              </a:ext>
            </a:extLst>
          </p:cNvPr>
          <p:cNvCxnSpPr>
            <a:cxnSpLocks/>
            <a:stCxn id="18" idx="3"/>
            <a:endCxn id="24" idx="1"/>
          </p:cNvCxnSpPr>
          <p:nvPr/>
        </p:nvCxnSpPr>
        <p:spPr>
          <a:xfrm flipV="1">
            <a:off x="4411231"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2F2CD2EA-1B0C-2963-61B4-960B727DACB5}"/>
              </a:ext>
            </a:extLst>
          </p:cNvPr>
          <p:cNvCxnSpPr>
            <a:cxnSpLocks/>
            <a:stCxn id="21" idx="3"/>
            <a:endCxn id="22" idx="1"/>
          </p:cNvCxnSpPr>
          <p:nvPr/>
        </p:nvCxnSpPr>
        <p:spPr>
          <a:xfrm>
            <a:off x="2751614" y="4801147"/>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78B76550-6C4E-E19A-C8A6-0ACE3735E242}"/>
              </a:ext>
            </a:extLst>
          </p:cNvPr>
          <p:cNvCxnSpPr>
            <a:cxnSpLocks/>
            <a:stCxn id="24" idx="3"/>
            <a:endCxn id="25" idx="1"/>
          </p:cNvCxnSpPr>
          <p:nvPr/>
        </p:nvCxnSpPr>
        <p:spPr>
          <a:xfrm>
            <a:off x="5955693"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93588BD1-1EE5-D9D3-BBB3-63F7B617771F}"/>
              </a:ext>
            </a:extLst>
          </p:cNvPr>
          <p:cNvCxnSpPr>
            <a:cxnSpLocks/>
            <a:stCxn id="18" idx="3"/>
            <a:endCxn id="25" idx="1"/>
          </p:cNvCxnSpPr>
          <p:nvPr/>
        </p:nvCxnSpPr>
        <p:spPr>
          <a:xfrm>
            <a:off x="4411231" y="3553366"/>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81DC68A9-304D-882B-2F8A-968270CB7DF5}"/>
              </a:ext>
            </a:extLst>
          </p:cNvPr>
          <p:cNvCxnSpPr>
            <a:cxnSpLocks/>
            <a:stCxn id="22" idx="3"/>
            <a:endCxn id="26" idx="1"/>
          </p:cNvCxnSpPr>
          <p:nvPr/>
        </p:nvCxnSpPr>
        <p:spPr>
          <a:xfrm>
            <a:off x="6082746" y="4801147"/>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CC18A5C3-0D0C-1C4D-0E34-3FDCA07A94BF}"/>
              </a:ext>
            </a:extLst>
          </p:cNvPr>
          <p:cNvCxnSpPr>
            <a:cxnSpLocks/>
            <a:stCxn id="25" idx="3"/>
            <a:endCxn id="26" idx="1"/>
          </p:cNvCxnSpPr>
          <p:nvPr/>
        </p:nvCxnSpPr>
        <p:spPr>
          <a:xfrm>
            <a:off x="7881317" y="3553366"/>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36" name="TextBox 35">
                <a:extLst>
                  <a:ext uri="{FF2B5EF4-FFF2-40B4-BE49-F238E27FC236}">
                    <a16:creationId xmlns:a16="http://schemas.microsoft.com/office/drawing/2014/main" id="{5E8118BA-6505-004D-85C2-C01758F989AC}"/>
                  </a:ext>
                </a:extLst>
              </p:cNvPr>
              <p:cNvSpPr txBox="1"/>
              <p:nvPr/>
            </p:nvSpPr>
            <p:spPr>
              <a:xfrm>
                <a:off x="689789" y="2091997"/>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r>
                        <a:rPr lang="en-US" b="0" i="1" smtClean="0">
                          <a:solidFill>
                            <a:schemeClr val="tx1"/>
                          </a:solidFill>
                          <a:latin typeface="Cambria Math" panose="02040503050406030204" pitchFamily="18" charset="0"/>
                        </a:rPr>
                        <m:t>=1</m:t>
                      </m:r>
                    </m:oMath>
                  </m:oMathPara>
                </a14:m>
                <a:endParaRPr lang="en-US"/>
              </a:p>
            </p:txBody>
          </p:sp>
        </mc:Choice>
        <mc:Fallback>
          <p:sp>
            <p:nvSpPr>
              <p:cNvPr id="36" name="TextBox 35">
                <a:extLst>
                  <a:ext uri="{FF2B5EF4-FFF2-40B4-BE49-F238E27FC236}">
                    <a16:creationId xmlns:a16="http://schemas.microsoft.com/office/drawing/2014/main" id="{5E8118BA-6505-004D-85C2-C01758F989AC}"/>
                  </a:ext>
                </a:extLst>
              </p:cNvPr>
              <p:cNvSpPr txBox="1">
                <a:spLocks noRot="1" noChangeAspect="1" noMove="1" noResize="1" noEditPoints="1" noAdjustHandles="1" noChangeArrowheads="1" noChangeShapeType="1" noTextEdit="1"/>
              </p:cNvSpPr>
              <p:nvPr/>
            </p:nvSpPr>
            <p:spPr>
              <a:xfrm>
                <a:off x="689789" y="2091997"/>
                <a:ext cx="993550" cy="639983"/>
              </a:xfrm>
              <a:prstGeom prst="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7" name="TextBox 36">
                <a:extLst>
                  <a:ext uri="{FF2B5EF4-FFF2-40B4-BE49-F238E27FC236}">
                    <a16:creationId xmlns:a16="http://schemas.microsoft.com/office/drawing/2014/main" id="{BD8353C6-7FA1-5642-F4F4-4A1391E39DEC}"/>
                  </a:ext>
                </a:extLst>
              </p:cNvPr>
              <p:cNvSpPr txBox="1"/>
              <p:nvPr/>
            </p:nvSpPr>
            <p:spPr>
              <a:xfrm>
                <a:off x="689789" y="4609958"/>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r>
                        <a:rPr lang="en-US" b="0" i="1" smtClean="0">
                          <a:solidFill>
                            <a:schemeClr val="tx1"/>
                          </a:solidFill>
                          <a:latin typeface="Cambria Math" panose="02040503050406030204" pitchFamily="18" charset="0"/>
                        </a:rPr>
                        <m:t>=2</m:t>
                      </m:r>
                    </m:oMath>
                  </m:oMathPara>
                </a14:m>
                <a:endParaRPr lang="en-US"/>
              </a:p>
            </p:txBody>
          </p:sp>
        </mc:Choice>
        <mc:Fallback>
          <p:sp>
            <p:nvSpPr>
              <p:cNvPr id="37" name="TextBox 36">
                <a:extLst>
                  <a:ext uri="{FF2B5EF4-FFF2-40B4-BE49-F238E27FC236}">
                    <a16:creationId xmlns:a16="http://schemas.microsoft.com/office/drawing/2014/main" id="{BD8353C6-7FA1-5642-F4F4-4A1391E39DEC}"/>
                  </a:ext>
                </a:extLst>
              </p:cNvPr>
              <p:cNvSpPr txBox="1">
                <a:spLocks noRot="1" noChangeAspect="1" noMove="1" noResize="1" noEditPoints="1" noAdjustHandles="1" noChangeArrowheads="1" noChangeShapeType="1" noTextEdit="1"/>
              </p:cNvSpPr>
              <p:nvPr/>
            </p:nvSpPr>
            <p:spPr>
              <a:xfrm>
                <a:off x="689789" y="4609958"/>
                <a:ext cx="993550" cy="639983"/>
              </a:xfrm>
              <a:prstGeom prst="rect">
                <a:avLst/>
              </a:prstGeom>
              <a:blipFill>
                <a:blip r:embed="rId11"/>
                <a:stretch>
                  <a:fillRect/>
                </a:stretch>
              </a:blipFill>
            </p:spPr>
            <p:txBody>
              <a:bodyPr/>
              <a:lstStyle/>
              <a:p>
                <a:r>
                  <a:rPr lang="en-US">
                    <a:noFill/>
                  </a:rPr>
                  <a:t> </a:t>
                </a:r>
              </a:p>
            </p:txBody>
          </p:sp>
        </mc:Fallback>
      </mc:AlternateContent>
      <p:cxnSp>
        <p:nvCxnSpPr>
          <p:cNvPr id="38" name="Straight Arrow Connector 37">
            <a:extLst>
              <a:ext uri="{FF2B5EF4-FFF2-40B4-BE49-F238E27FC236}">
                <a16:creationId xmlns:a16="http://schemas.microsoft.com/office/drawing/2014/main" id="{E62D3257-D71B-5121-65D5-97858B3E8D32}"/>
              </a:ext>
            </a:extLst>
          </p:cNvPr>
          <p:cNvCxnSpPr>
            <a:cxnSpLocks/>
          </p:cNvCxnSpPr>
          <p:nvPr/>
        </p:nvCxnSpPr>
        <p:spPr>
          <a:xfrm>
            <a:off x="1551203" y="2276663"/>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9" name="Straight Arrow Connector 38">
            <a:extLst>
              <a:ext uri="{FF2B5EF4-FFF2-40B4-BE49-F238E27FC236}">
                <a16:creationId xmlns:a16="http://schemas.microsoft.com/office/drawing/2014/main" id="{C392B5A5-BD86-28C3-8E00-A32B69CB9200}"/>
              </a:ext>
            </a:extLst>
          </p:cNvPr>
          <p:cNvCxnSpPr>
            <a:cxnSpLocks/>
          </p:cNvCxnSpPr>
          <p:nvPr/>
        </p:nvCxnSpPr>
        <p:spPr>
          <a:xfrm>
            <a:off x="1563395" y="4819008"/>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43" name="Group 42">
            <a:extLst>
              <a:ext uri="{FF2B5EF4-FFF2-40B4-BE49-F238E27FC236}">
                <a16:creationId xmlns:a16="http://schemas.microsoft.com/office/drawing/2014/main" id="{EE7F9A84-D84A-E62A-96D7-B30D0EDF533A}"/>
              </a:ext>
            </a:extLst>
          </p:cNvPr>
          <p:cNvGrpSpPr/>
          <p:nvPr/>
        </p:nvGrpSpPr>
        <p:grpSpPr>
          <a:xfrm>
            <a:off x="6152150" y="1453647"/>
            <a:ext cx="5918811" cy="4358365"/>
            <a:chOff x="6152150" y="1453647"/>
            <a:chExt cx="5918811" cy="4358365"/>
          </a:xfrm>
        </p:grpSpPr>
        <p:sp>
          <p:nvSpPr>
            <p:cNvPr id="41" name="Rectangle 40">
              <a:extLst>
                <a:ext uri="{FF2B5EF4-FFF2-40B4-BE49-F238E27FC236}">
                  <a16:creationId xmlns:a16="http://schemas.microsoft.com/office/drawing/2014/main" id="{7F163BBE-1E55-F3B8-1E8B-AAF00ECDE815}"/>
                </a:ext>
              </a:extLst>
            </p:cNvPr>
            <p:cNvSpPr/>
            <p:nvPr/>
          </p:nvSpPr>
          <p:spPr>
            <a:xfrm>
              <a:off x="6157258" y="1459468"/>
              <a:ext cx="5913703" cy="4352544"/>
            </a:xfrm>
            <a:prstGeom prst="rect">
              <a:avLst/>
            </a:prstGeom>
            <a:solidFill>
              <a:schemeClr val="lt1">
                <a:alpha val="9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42" name="TextBox 41">
              <a:extLst>
                <a:ext uri="{FF2B5EF4-FFF2-40B4-BE49-F238E27FC236}">
                  <a16:creationId xmlns:a16="http://schemas.microsoft.com/office/drawing/2014/main" id="{3C188F00-CBC2-43E1-70D5-DD664DDC2397}"/>
                </a:ext>
              </a:extLst>
            </p:cNvPr>
            <p:cNvSpPr txBox="1"/>
            <p:nvPr/>
          </p:nvSpPr>
          <p:spPr>
            <a:xfrm>
              <a:off x="6152150" y="1453647"/>
              <a:ext cx="1479892" cy="369332"/>
            </a:xfrm>
            <a:prstGeom prst="rect">
              <a:avLst/>
            </a:prstGeom>
            <a:noFill/>
          </p:spPr>
          <p:txBody>
            <a:bodyPr wrap="none" rtlCol="0">
              <a:spAutoFit/>
            </a:bodyPr>
            <a:lstStyle/>
            <a:p>
              <a:r>
                <a:rPr lang="en-US" b="1">
                  <a:solidFill>
                    <a:schemeClr val="accent5"/>
                  </a:solidFill>
                </a:rPr>
                <a:t>Derivation</a:t>
              </a:r>
            </a:p>
          </p:txBody>
        </p:sp>
      </p:grpSp>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A546C6E1-886A-537E-1C1F-180C5CFA7B6B}"/>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i="1">
                              <a:latin typeface="Cambria Math" panose="02040503050406030204" pitchFamily="18" charset="0"/>
                            </a:rPr>
                            <m:t>𝑖</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𝐏𝐚</m:t>
                          </m:r>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𝑖</m:t>
                              </m:r>
                            </m:e>
                          </m:d>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12" name="TextBox 11">
                <a:extLst>
                  <a:ext uri="{FF2B5EF4-FFF2-40B4-BE49-F238E27FC236}">
                    <a16:creationId xmlns:a16="http://schemas.microsoft.com/office/drawing/2014/main" id="{A546C6E1-886A-537E-1C1F-180C5CFA7B6B}"/>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12"/>
                <a:stretch>
                  <a:fillRect t="-116279" b="-15930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ABE96DBB-7F01-198B-D211-04D41040C366}"/>
                  </a:ext>
                </a:extLst>
              </p:cNvPr>
              <p:cNvSpPr txBox="1"/>
              <p:nvPr/>
            </p:nvSpPr>
            <p:spPr>
              <a:xfrm>
                <a:off x="1751403" y="2510931"/>
                <a:ext cx="1312600" cy="980781"/>
              </a:xfrm>
              <a:prstGeom prst="rect">
                <a:avLst/>
              </a:prstGeom>
              <a:noFill/>
            </p:spPr>
            <p:txBody>
              <a:bodyPr wrap="square">
                <a:spAutoFit/>
              </a:bodyPr>
              <a:lstStyle/>
              <a:p>
                <a:pPr/>
                <a14:m>
                  <m:oMathPara xmlns:m="http://schemas.openxmlformats.org/officeDocument/2006/math">
                    <m:oMathParaPr>
                      <m:jc m:val="left"/>
                    </m:oMathParaPr>
                    <m:o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1</m:t>
                          </m:r>
                        </m:sub>
                      </m:sSub>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1</m:t>
                        </m:r>
                      </m:sup>
                    </m:sSubSup>
                    <m:r>
                      <a:rPr lang="en-US" sz="1800" b="0" i="1" smtClean="0">
                        <a:latin typeface="Cambria Math" panose="02040503050406030204" pitchFamily="18" charset="0"/>
                      </a:rPr>
                      <m:t>=1</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i="1">
                              <a:latin typeface="Cambria Math" panose="02040503050406030204" pitchFamily="18" charset="0"/>
                            </a:rPr>
                            <m:t>1</m:t>
                          </m:r>
                        </m:sup>
                      </m:sSubSup>
                      <m:r>
                        <a:rPr lang="en-US" i="1">
                          <a:latin typeface="Cambria Math" panose="02040503050406030204" pitchFamily="18" charset="0"/>
                        </a:rPr>
                        <m:t>=</m:t>
                      </m:r>
                      <m:r>
                        <a:rPr lang="en-US" b="0" i="1" smtClean="0">
                          <a:latin typeface="Cambria Math" panose="02040503050406030204" pitchFamily="18" charset="0"/>
                        </a:rPr>
                        <m:t>0</m:t>
                      </m:r>
                    </m:oMath>
                  </m:oMathPara>
                </a14:m>
                <a:endParaRPr lang="en-US"/>
              </a:p>
            </p:txBody>
          </p:sp>
        </mc:Choice>
        <mc:Fallback>
          <p:sp>
            <p:nvSpPr>
              <p:cNvPr id="14" name="TextBox 13">
                <a:extLst>
                  <a:ext uri="{FF2B5EF4-FFF2-40B4-BE49-F238E27FC236}">
                    <a16:creationId xmlns:a16="http://schemas.microsoft.com/office/drawing/2014/main" id="{ABE96DBB-7F01-198B-D211-04D41040C366}"/>
                  </a:ext>
                </a:extLst>
              </p:cNvPr>
              <p:cNvSpPr txBox="1">
                <a:spLocks noRot="1" noChangeAspect="1" noMove="1" noResize="1" noEditPoints="1" noAdjustHandles="1" noChangeArrowheads="1" noChangeShapeType="1" noTextEdit="1"/>
              </p:cNvSpPr>
              <p:nvPr/>
            </p:nvSpPr>
            <p:spPr>
              <a:xfrm>
                <a:off x="1751403" y="2510931"/>
                <a:ext cx="1312600" cy="980781"/>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6B181A71-8790-994B-91C3-C9E753B14F02}"/>
                  </a:ext>
                </a:extLst>
              </p:cNvPr>
              <p:cNvSpPr txBox="1"/>
              <p:nvPr/>
            </p:nvSpPr>
            <p:spPr>
              <a:xfrm>
                <a:off x="1751403" y="5028059"/>
                <a:ext cx="1312600"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2</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2</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2</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5" name="TextBox 14">
                <a:extLst>
                  <a:ext uri="{FF2B5EF4-FFF2-40B4-BE49-F238E27FC236}">
                    <a16:creationId xmlns:a16="http://schemas.microsoft.com/office/drawing/2014/main" id="{6B181A71-8790-994B-91C3-C9E753B14F02}"/>
                  </a:ext>
                </a:extLst>
              </p:cNvPr>
              <p:cNvSpPr txBox="1">
                <a:spLocks noRot="1" noChangeAspect="1" noMove="1" noResize="1" noEditPoints="1" noAdjustHandles="1" noChangeArrowheads="1" noChangeShapeType="1" noTextEdit="1"/>
              </p:cNvSpPr>
              <p:nvPr/>
            </p:nvSpPr>
            <p:spPr>
              <a:xfrm>
                <a:off x="1751403" y="5028059"/>
                <a:ext cx="1312600" cy="981935"/>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TextBox 15">
                <a:extLst>
                  <a:ext uri="{FF2B5EF4-FFF2-40B4-BE49-F238E27FC236}">
                    <a16:creationId xmlns:a16="http://schemas.microsoft.com/office/drawing/2014/main" id="{0B9CB409-3132-FE98-EE5F-C7FD72A4B821}"/>
                  </a:ext>
                </a:extLst>
              </p:cNvPr>
              <p:cNvSpPr txBox="1"/>
              <p:nvPr/>
            </p:nvSpPr>
            <p:spPr>
              <a:xfrm>
                <a:off x="3191056" y="3787633"/>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3</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3</m:t>
                        </m:r>
                      </m:sup>
                    </m:sSubSup>
                    <m:r>
                      <a:rPr lang="en-US" sz="1800" b="0" i="1" smtClean="0">
                        <a:latin typeface="Cambria Math" panose="02040503050406030204" pitchFamily="18" charset="0"/>
                      </a:rPr>
                      <m:t>=2</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3</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6" name="TextBox 15">
                <a:extLst>
                  <a:ext uri="{FF2B5EF4-FFF2-40B4-BE49-F238E27FC236}">
                    <a16:creationId xmlns:a16="http://schemas.microsoft.com/office/drawing/2014/main" id="{0B9CB409-3132-FE98-EE5F-C7FD72A4B821}"/>
                  </a:ext>
                </a:extLst>
              </p:cNvPr>
              <p:cNvSpPr txBox="1">
                <a:spLocks noRot="1" noChangeAspect="1" noMove="1" noResize="1" noEditPoints="1" noAdjustHandles="1" noChangeArrowheads="1" noChangeShapeType="1" noTextEdit="1"/>
              </p:cNvSpPr>
              <p:nvPr/>
            </p:nvSpPr>
            <p:spPr>
              <a:xfrm>
                <a:off x="3191056" y="3787633"/>
                <a:ext cx="1752043" cy="981935"/>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DE40F6C5-6D53-5222-4CB4-6649567D8D2B}"/>
                  </a:ext>
                </a:extLst>
              </p:cNvPr>
              <p:cNvSpPr txBox="1"/>
              <p:nvPr/>
            </p:nvSpPr>
            <p:spPr>
              <a:xfrm>
                <a:off x="6142169" y="1795351"/>
                <a:ext cx="3298218" cy="106016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1</m:t>
                              </m:r>
                            </m:sub>
                          </m:sSub>
                        </m:sub>
                        <m:sup>
                          <m:r>
                            <a:rPr lang="en-US" sz="2400" b="0" i="1" smtClean="0">
                              <a:latin typeface="Cambria Math" panose="02040503050406030204" pitchFamily="18" charset="0"/>
                            </a:rPr>
                            <m:t>4</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𝟑</m:t>
                          </m:r>
                          <m:r>
                            <a:rPr lang="en-US" sz="2400" b="1" i="1" smtClean="0">
                              <a:latin typeface="Cambria Math" panose="02040503050406030204" pitchFamily="18" charset="0"/>
                            </a:rPr>
                            <m:t>}</m:t>
                          </m:r>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4</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1</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17" name="TextBox 16">
                <a:extLst>
                  <a:ext uri="{FF2B5EF4-FFF2-40B4-BE49-F238E27FC236}">
                    <a16:creationId xmlns:a16="http://schemas.microsoft.com/office/drawing/2014/main" id="{DE40F6C5-6D53-5222-4CB4-6649567D8D2B}"/>
                  </a:ext>
                </a:extLst>
              </p:cNvPr>
              <p:cNvSpPr txBox="1">
                <a:spLocks noRot="1" noChangeAspect="1" noMove="1" noResize="1" noEditPoints="1" noAdjustHandles="1" noChangeArrowheads="1" noChangeShapeType="1" noTextEdit="1"/>
              </p:cNvSpPr>
              <p:nvPr/>
            </p:nvSpPr>
            <p:spPr>
              <a:xfrm>
                <a:off x="6142169" y="1795351"/>
                <a:ext cx="3298218" cy="1060162"/>
              </a:xfrm>
              <a:prstGeom prst="rect">
                <a:avLst/>
              </a:prstGeom>
              <a:blipFill>
                <a:blip r:embed="rId16"/>
                <a:stretch>
                  <a:fillRect t="-120238" b="-165476"/>
                </a:stretch>
              </a:blipFill>
              <a:ln>
                <a:noFill/>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3" name="TextBox 22">
                <a:extLst>
                  <a:ext uri="{FF2B5EF4-FFF2-40B4-BE49-F238E27FC236}">
                    <a16:creationId xmlns:a16="http://schemas.microsoft.com/office/drawing/2014/main" id="{E57391E1-7EDD-C81A-06A3-317F6DF4811F}"/>
                  </a:ext>
                </a:extLst>
              </p:cNvPr>
              <p:cNvSpPr txBox="1"/>
              <p:nvPr/>
            </p:nvSpPr>
            <p:spPr>
              <a:xfrm>
                <a:off x="9250352" y="1943389"/>
                <a:ext cx="2529266" cy="68140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3</m:t>
                                </m:r>
                              </m:sub>
                            </m:sSub>
                          </m:den>
                        </m:f>
                        <m:r>
                          <a:rPr lang="en-US" sz="2400" b="0" i="1" smtClean="0">
                            <a:latin typeface="Cambria Math" panose="02040503050406030204" pitchFamily="18" charset="0"/>
                          </a:rPr>
                          <m:t> </m:t>
                        </m:r>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𝑒</m:t>
                            </m:r>
                          </m:e>
                          <m:sup>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3</m:t>
                                </m:r>
                              </m:sub>
                            </m:sSub>
                          </m:sup>
                        </m:sSup>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1</m:t>
                            </m:r>
                          </m:sub>
                        </m:sSub>
                      </m:sub>
                      <m:sup>
                        <m:r>
                          <a:rPr lang="en-US" sz="2400" b="0" i="1" smtClean="0">
                            <a:latin typeface="Cambria Math" panose="02040503050406030204" pitchFamily="18" charset="0"/>
                          </a:rPr>
                          <m:t>3</m:t>
                        </m:r>
                      </m:sup>
                    </m:sSubSup>
                  </m:oMath>
                </a14:m>
                <a:r>
                  <a:rPr lang="en-US" sz="2400"/>
                  <a:t> </a:t>
                </a:r>
              </a:p>
            </p:txBody>
          </p:sp>
        </mc:Choice>
        <mc:Fallback>
          <p:sp>
            <p:nvSpPr>
              <p:cNvPr id="23" name="TextBox 22">
                <a:extLst>
                  <a:ext uri="{FF2B5EF4-FFF2-40B4-BE49-F238E27FC236}">
                    <a16:creationId xmlns:a16="http://schemas.microsoft.com/office/drawing/2014/main" id="{E57391E1-7EDD-C81A-06A3-317F6DF4811F}"/>
                  </a:ext>
                </a:extLst>
              </p:cNvPr>
              <p:cNvSpPr txBox="1">
                <a:spLocks noRot="1" noChangeAspect="1" noMove="1" noResize="1" noEditPoints="1" noAdjustHandles="1" noChangeArrowheads="1" noChangeShapeType="1" noTextEdit="1"/>
              </p:cNvSpPr>
              <p:nvPr/>
            </p:nvSpPr>
            <p:spPr>
              <a:xfrm>
                <a:off x="9250352" y="1943389"/>
                <a:ext cx="2529266" cy="681405"/>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TextBox 43">
                <a:extLst>
                  <a:ext uri="{FF2B5EF4-FFF2-40B4-BE49-F238E27FC236}">
                    <a16:creationId xmlns:a16="http://schemas.microsoft.com/office/drawing/2014/main" id="{45D558F7-DF05-ABA5-DADB-0599AC09B43E}"/>
                  </a:ext>
                </a:extLst>
              </p:cNvPr>
              <p:cNvSpPr txBox="1"/>
              <p:nvPr/>
            </p:nvSpPr>
            <p:spPr>
              <a:xfrm>
                <a:off x="6142169" y="3575383"/>
                <a:ext cx="3298218" cy="106016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4</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𝟑</m:t>
                          </m:r>
                          <m:r>
                            <a:rPr lang="en-US" sz="2400" b="1" i="1" smtClean="0">
                              <a:latin typeface="Cambria Math" panose="02040503050406030204" pitchFamily="18" charset="0"/>
                            </a:rPr>
                            <m:t>}</m:t>
                          </m:r>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4</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44" name="TextBox 43">
                <a:extLst>
                  <a:ext uri="{FF2B5EF4-FFF2-40B4-BE49-F238E27FC236}">
                    <a16:creationId xmlns:a16="http://schemas.microsoft.com/office/drawing/2014/main" id="{45D558F7-DF05-ABA5-DADB-0599AC09B43E}"/>
                  </a:ext>
                </a:extLst>
              </p:cNvPr>
              <p:cNvSpPr txBox="1">
                <a:spLocks noRot="1" noChangeAspect="1" noMove="1" noResize="1" noEditPoints="1" noAdjustHandles="1" noChangeArrowheads="1" noChangeShapeType="1" noTextEdit="1"/>
              </p:cNvSpPr>
              <p:nvPr/>
            </p:nvSpPr>
            <p:spPr>
              <a:xfrm>
                <a:off x="6142169" y="3575383"/>
                <a:ext cx="3298218" cy="1060162"/>
              </a:xfrm>
              <a:prstGeom prst="rect">
                <a:avLst/>
              </a:prstGeom>
              <a:blipFill>
                <a:blip r:embed="rId18"/>
                <a:stretch>
                  <a:fillRect t="-120238" b="-165476"/>
                </a:stretch>
              </a:blipFill>
              <a:ln>
                <a:noFill/>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3C6F50E9-4237-6167-67E6-C1456C768018}"/>
                  </a:ext>
                </a:extLst>
              </p:cNvPr>
              <p:cNvSpPr txBox="1"/>
              <p:nvPr/>
            </p:nvSpPr>
            <p:spPr>
              <a:xfrm>
                <a:off x="4776433" y="2483089"/>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4</m:t>
                          </m:r>
                        </m:sub>
                      </m:sSub>
                      <m:r>
                        <a:rPr lang="en-US" b="0" i="1" smtClean="0">
                          <a:latin typeface="Cambria Math" panose="02040503050406030204" pitchFamily="18" charset="0"/>
                        </a:rPr>
                        <m:t>=7.39</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4</m:t>
                        </m:r>
                      </m:sup>
                    </m:sSubSup>
                    <m:r>
                      <a:rPr lang="en-US" sz="1800" b="0" i="1" smtClean="0">
                        <a:latin typeface="Cambria Math" panose="02040503050406030204" pitchFamily="18" charset="0"/>
                      </a:rPr>
                      <m:t>=14.78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4</m:t>
                          </m:r>
                        </m:sup>
                      </m:sSubSup>
                      <m:r>
                        <a:rPr lang="en-US" i="1">
                          <a:latin typeface="Cambria Math" panose="02040503050406030204" pitchFamily="18" charset="0"/>
                        </a:rPr>
                        <m:t>=</m:t>
                      </m:r>
                      <m:r>
                        <a:rPr lang="en-US" b="0" i="1" smtClean="0">
                          <a:latin typeface="Cambria Math" panose="02040503050406030204" pitchFamily="18" charset="0"/>
                        </a:rPr>
                        <m:t>7.39</m:t>
                      </m:r>
                    </m:oMath>
                  </m:oMathPara>
                </a14:m>
                <a:endParaRPr lang="en-US"/>
              </a:p>
            </p:txBody>
          </p:sp>
        </mc:Choice>
        <mc:Fallback>
          <p:sp>
            <p:nvSpPr>
              <p:cNvPr id="3" name="TextBox 2">
                <a:extLst>
                  <a:ext uri="{FF2B5EF4-FFF2-40B4-BE49-F238E27FC236}">
                    <a16:creationId xmlns:a16="http://schemas.microsoft.com/office/drawing/2014/main" id="{3C6F50E9-4237-6167-67E6-C1456C768018}"/>
                  </a:ext>
                </a:extLst>
              </p:cNvPr>
              <p:cNvSpPr txBox="1">
                <a:spLocks noRot="1" noChangeAspect="1" noMove="1" noResize="1" noEditPoints="1" noAdjustHandles="1" noChangeArrowheads="1" noChangeShapeType="1" noTextEdit="1"/>
              </p:cNvSpPr>
              <p:nvPr/>
            </p:nvSpPr>
            <p:spPr>
              <a:xfrm>
                <a:off x="4776433" y="2483089"/>
                <a:ext cx="1752043" cy="981935"/>
              </a:xfrm>
              <a:prstGeom prst="rect">
                <a:avLst/>
              </a:prstGeom>
              <a:blipFill>
                <a:blip r:embed="rId1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860F6B8F-63A7-09E9-CB0A-3AF12772BB32}"/>
                  </a:ext>
                </a:extLst>
              </p:cNvPr>
              <p:cNvSpPr txBox="1"/>
              <p:nvPr/>
            </p:nvSpPr>
            <p:spPr>
              <a:xfrm>
                <a:off x="9250352" y="2638333"/>
                <a:ext cx="2529266" cy="500843"/>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𝑒</m:t>
                            </m:r>
                          </m:e>
                          <m:sup>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3</m:t>
                                </m:r>
                              </m:sub>
                            </m:sSub>
                          </m:sup>
                        </m:sSup>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1</m:t>
                            </m:r>
                          </m:sub>
                        </m:sSub>
                      </m:sub>
                      <m:sup>
                        <m:r>
                          <a:rPr lang="en-US" sz="2400" b="0" i="1" smtClean="0">
                            <a:latin typeface="Cambria Math" panose="02040503050406030204" pitchFamily="18" charset="0"/>
                          </a:rPr>
                          <m:t>3</m:t>
                        </m:r>
                      </m:sup>
                    </m:sSubSup>
                  </m:oMath>
                </a14:m>
                <a:r>
                  <a:rPr lang="en-US" sz="2400"/>
                  <a:t> </a:t>
                </a:r>
              </a:p>
            </p:txBody>
          </p:sp>
        </mc:Choice>
        <mc:Fallback>
          <p:sp>
            <p:nvSpPr>
              <p:cNvPr id="4" name="TextBox 3">
                <a:extLst>
                  <a:ext uri="{FF2B5EF4-FFF2-40B4-BE49-F238E27FC236}">
                    <a16:creationId xmlns:a16="http://schemas.microsoft.com/office/drawing/2014/main" id="{860F6B8F-63A7-09E9-CB0A-3AF12772BB32}"/>
                  </a:ext>
                </a:extLst>
              </p:cNvPr>
              <p:cNvSpPr txBox="1">
                <a:spLocks noRot="1" noChangeAspect="1" noMove="1" noResize="1" noEditPoints="1" noAdjustHandles="1" noChangeArrowheads="1" noChangeShapeType="1" noTextEdit="1"/>
              </p:cNvSpPr>
              <p:nvPr/>
            </p:nvSpPr>
            <p:spPr>
              <a:xfrm>
                <a:off x="9250352" y="2638333"/>
                <a:ext cx="2529266" cy="500843"/>
              </a:xfrm>
              <a:prstGeom prst="rect">
                <a:avLst/>
              </a:prstGeom>
              <a:blipFill>
                <a:blip r:embed="rId2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6E9DA614-AA08-7F17-4B0F-AE6B42C1D606}"/>
                  </a:ext>
                </a:extLst>
              </p:cNvPr>
              <p:cNvSpPr txBox="1"/>
              <p:nvPr/>
            </p:nvSpPr>
            <p:spPr>
              <a:xfrm>
                <a:off x="9250352" y="3101629"/>
                <a:ext cx="2529266" cy="46166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4</m:t>
                            </m:r>
                          </m:sub>
                        </m:sSub>
                      </m:e>
                    </m:d>
                    <m:r>
                      <a:rPr lang="en-US" sz="2400" b="0" i="1" smtClean="0">
                        <a:latin typeface="Cambria Math" panose="02040503050406030204" pitchFamily="18" charset="0"/>
                      </a:rPr>
                      <m:t> </m:t>
                    </m:r>
                    <m:r>
                      <a:rPr lang="en-US" sz="2400" i="1" smtClean="0">
                        <a:latin typeface="Cambria Math" panose="02040503050406030204" pitchFamily="18" charset="0"/>
                      </a:rPr>
                      <m:t>2</m:t>
                    </m:r>
                    <m:r>
                      <a:rPr lang="en-US" sz="2400" b="0" i="1" smtClean="0">
                        <a:latin typeface="Cambria Math" panose="02040503050406030204" pitchFamily="18" charset="0"/>
                      </a:rPr>
                      <m:t>=14.78 </m:t>
                    </m:r>
                  </m:oMath>
                </a14:m>
                <a:r>
                  <a:rPr lang="en-US" sz="2400"/>
                  <a:t> </a:t>
                </a:r>
              </a:p>
            </p:txBody>
          </p:sp>
        </mc:Choice>
        <mc:Fallback>
          <p:sp>
            <p:nvSpPr>
              <p:cNvPr id="5" name="TextBox 4">
                <a:extLst>
                  <a:ext uri="{FF2B5EF4-FFF2-40B4-BE49-F238E27FC236}">
                    <a16:creationId xmlns:a16="http://schemas.microsoft.com/office/drawing/2014/main" id="{6E9DA614-AA08-7F17-4B0F-AE6B42C1D606}"/>
                  </a:ext>
                </a:extLst>
              </p:cNvPr>
              <p:cNvSpPr txBox="1">
                <a:spLocks noRot="1" noChangeAspect="1" noMove="1" noResize="1" noEditPoints="1" noAdjustHandles="1" noChangeArrowheads="1" noChangeShapeType="1" noTextEdit="1"/>
              </p:cNvSpPr>
              <p:nvPr/>
            </p:nvSpPr>
            <p:spPr>
              <a:xfrm>
                <a:off x="9250352" y="3101629"/>
                <a:ext cx="2529266" cy="461665"/>
              </a:xfrm>
              <a:prstGeom prst="rect">
                <a:avLst/>
              </a:prstGeom>
              <a:blipFill>
                <a:blip r:embed="rId21"/>
                <a:stretch>
                  <a:fillRect b="-24324"/>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TextBox 5">
                <a:extLst>
                  <a:ext uri="{FF2B5EF4-FFF2-40B4-BE49-F238E27FC236}">
                    <a16:creationId xmlns:a16="http://schemas.microsoft.com/office/drawing/2014/main" id="{D8F3FB86-868F-C2A7-3FB0-245DC0711933}"/>
                  </a:ext>
                </a:extLst>
              </p:cNvPr>
              <p:cNvSpPr txBox="1"/>
              <p:nvPr/>
            </p:nvSpPr>
            <p:spPr>
              <a:xfrm>
                <a:off x="9250352" y="3742090"/>
                <a:ext cx="2529266" cy="68140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3</m:t>
                                </m:r>
                              </m:sub>
                            </m:sSub>
                          </m:den>
                        </m:f>
                        <m:r>
                          <a:rPr lang="en-US" sz="2400" b="0" i="1" smtClean="0">
                            <a:latin typeface="Cambria Math" panose="02040503050406030204" pitchFamily="18" charset="0"/>
                          </a:rPr>
                          <m:t> </m:t>
                        </m:r>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𝑒</m:t>
                            </m:r>
                          </m:e>
                          <m:sup>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3</m:t>
                                </m:r>
                              </m:sub>
                            </m:sSub>
                          </m:sup>
                        </m:sSup>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3</m:t>
                        </m:r>
                      </m:sup>
                    </m:sSubSup>
                  </m:oMath>
                </a14:m>
                <a:r>
                  <a:rPr lang="en-US" sz="2400"/>
                  <a:t> </a:t>
                </a:r>
              </a:p>
            </p:txBody>
          </p:sp>
        </mc:Choice>
        <mc:Fallback>
          <p:sp>
            <p:nvSpPr>
              <p:cNvPr id="6" name="TextBox 5">
                <a:extLst>
                  <a:ext uri="{FF2B5EF4-FFF2-40B4-BE49-F238E27FC236}">
                    <a16:creationId xmlns:a16="http://schemas.microsoft.com/office/drawing/2014/main" id="{D8F3FB86-868F-C2A7-3FB0-245DC0711933}"/>
                  </a:ext>
                </a:extLst>
              </p:cNvPr>
              <p:cNvSpPr txBox="1">
                <a:spLocks noRot="1" noChangeAspect="1" noMove="1" noResize="1" noEditPoints="1" noAdjustHandles="1" noChangeArrowheads="1" noChangeShapeType="1" noTextEdit="1"/>
              </p:cNvSpPr>
              <p:nvPr/>
            </p:nvSpPr>
            <p:spPr>
              <a:xfrm>
                <a:off x="9250352" y="3742090"/>
                <a:ext cx="2529266" cy="681405"/>
              </a:xfrm>
              <a:prstGeom prst="rect">
                <a:avLst/>
              </a:prstGeom>
              <a:blipFill>
                <a:blip r:embed="rId2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42A3EE31-3283-E903-C250-9CD50CD11899}"/>
                  </a:ext>
                </a:extLst>
              </p:cNvPr>
              <p:cNvSpPr txBox="1"/>
              <p:nvPr/>
            </p:nvSpPr>
            <p:spPr>
              <a:xfrm>
                <a:off x="9250352" y="4437034"/>
                <a:ext cx="2529266" cy="500843"/>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4</m:t>
                            </m:r>
                          </m:sub>
                        </m:sSub>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3</m:t>
                        </m:r>
                      </m:sup>
                    </m:sSubSup>
                  </m:oMath>
                </a14:m>
                <a:r>
                  <a:rPr lang="en-US" sz="2400"/>
                  <a:t> </a:t>
                </a:r>
              </a:p>
            </p:txBody>
          </p:sp>
        </mc:Choice>
        <mc:Fallback>
          <p:sp>
            <p:nvSpPr>
              <p:cNvPr id="7" name="TextBox 6">
                <a:extLst>
                  <a:ext uri="{FF2B5EF4-FFF2-40B4-BE49-F238E27FC236}">
                    <a16:creationId xmlns:a16="http://schemas.microsoft.com/office/drawing/2014/main" id="{42A3EE31-3283-E903-C250-9CD50CD11899}"/>
                  </a:ext>
                </a:extLst>
              </p:cNvPr>
              <p:cNvSpPr txBox="1">
                <a:spLocks noRot="1" noChangeAspect="1" noMove="1" noResize="1" noEditPoints="1" noAdjustHandles="1" noChangeArrowheads="1" noChangeShapeType="1" noTextEdit="1"/>
              </p:cNvSpPr>
              <p:nvPr/>
            </p:nvSpPr>
            <p:spPr>
              <a:xfrm>
                <a:off x="9250352" y="4437034"/>
                <a:ext cx="2529266" cy="500843"/>
              </a:xfrm>
              <a:prstGeom prst="rect">
                <a:avLst/>
              </a:prstGeom>
              <a:blipFill>
                <a:blip r:embed="rId23"/>
                <a:stretch>
                  <a:fillRect b="-250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77551A25-8B49-9DD4-B9AD-8618CB556193}"/>
                  </a:ext>
                </a:extLst>
              </p:cNvPr>
              <p:cNvSpPr txBox="1"/>
              <p:nvPr/>
            </p:nvSpPr>
            <p:spPr>
              <a:xfrm>
                <a:off x="9250352" y="4900330"/>
                <a:ext cx="2529266" cy="46166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4</m:t>
                            </m:r>
                          </m:sub>
                        </m:sSub>
                      </m:e>
                    </m:d>
                    <m:r>
                      <a:rPr lang="en-US" sz="2400" b="0" i="1" smtClean="0">
                        <a:latin typeface="Cambria Math" panose="02040503050406030204" pitchFamily="18" charset="0"/>
                      </a:rPr>
                      <m:t> 1=7.39 </m:t>
                    </m:r>
                  </m:oMath>
                </a14:m>
                <a:r>
                  <a:rPr lang="en-US" sz="2400"/>
                  <a:t> </a:t>
                </a:r>
              </a:p>
            </p:txBody>
          </p:sp>
        </mc:Choice>
        <mc:Fallback>
          <p:sp>
            <p:nvSpPr>
              <p:cNvPr id="8" name="TextBox 7">
                <a:extLst>
                  <a:ext uri="{FF2B5EF4-FFF2-40B4-BE49-F238E27FC236}">
                    <a16:creationId xmlns:a16="http://schemas.microsoft.com/office/drawing/2014/main" id="{77551A25-8B49-9DD4-B9AD-8618CB556193}"/>
                  </a:ext>
                </a:extLst>
              </p:cNvPr>
              <p:cNvSpPr txBox="1">
                <a:spLocks noRot="1" noChangeAspect="1" noMove="1" noResize="1" noEditPoints="1" noAdjustHandles="1" noChangeArrowheads="1" noChangeShapeType="1" noTextEdit="1"/>
              </p:cNvSpPr>
              <p:nvPr/>
            </p:nvSpPr>
            <p:spPr>
              <a:xfrm>
                <a:off x="9250352" y="4900330"/>
                <a:ext cx="2529266" cy="461665"/>
              </a:xfrm>
              <a:prstGeom prst="rect">
                <a:avLst/>
              </a:prstGeom>
              <a:blipFill>
                <a:blip r:embed="rId24"/>
                <a:stretch>
                  <a:fillRect b="-23684"/>
                </a:stretch>
              </a:blipFill>
            </p:spPr>
            <p:txBody>
              <a:bodyPr/>
              <a:lstStyle/>
              <a:p>
                <a:r>
                  <a:rPr lang="en-US">
                    <a:noFill/>
                  </a:rPr>
                  <a:t> </a:t>
                </a:r>
              </a:p>
            </p:txBody>
          </p:sp>
        </mc:Fallback>
      </mc:AlternateContent>
      <p:sp>
        <p:nvSpPr>
          <p:cNvPr id="45" name="Review Marker"/>
          <p:cNvSpPr/>
          <p:nvPr/>
        </p:nvSpPr>
        <p:spPr>
          <a:xfrm>
            <a:off x="0" y="0"/>
            <a:ext cx="1100000" cy="260000"/>
          </a:xfrm>
          <a:prstGeom prst="rect">
            <a:avLst/>
          </a:prstGeom>
          <a:solidFill>
            <a:srgbClr val="E00000"/>
          </a:solidFill>
        </p:spPr>
        <p:txBody>
          <a:bodyPr wrap="square" lIns="0" tIns="0" rIns="0" bIns="0" rtlCol="0" anchor="ctr">
            <a:noAutofit/>
          </a:bodyPr>
          <a:lstStyle/>
          <a:p>
            <a:pPr algn="ctr"/>
            <a:r>
              <a:rPr lang="en-US" sz="1100" b="1">
                <a:solidFill>
                  <a:srgbClr val="FFFFFF"/>
                </a:solidFill>
              </a:rPr>
              <a:t>MODIFIED</a:t>
            </a:r>
            <a:endParaRPr lang="en-US" sz="1100"/>
          </a:p>
        </p:txBody>
      </p:sp>
    </p:spTree>
    <p:extLst>
      <p:ext uri="{BB962C8B-B14F-4D97-AF65-F5344CB8AC3E}">
        <p14:creationId xmlns:p14="http://schemas.microsoft.com/office/powerpoint/2010/main" val="35257254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EEECD-AED3-8310-0EA6-8A056E9D38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D7AF5D-663C-2966-E48E-DE053FFBE403}"/>
              </a:ext>
            </a:extLst>
          </p:cNvPr>
          <p:cNvSpPr>
            <a:spLocks noGrp="1"/>
          </p:cNvSpPr>
          <p:nvPr>
            <p:ph type="title"/>
          </p:nvPr>
        </p:nvSpPr>
        <p:spPr/>
        <p:txBody>
          <a:bodyPr>
            <a:normAutofit/>
          </a:bodyPr>
          <a:lstStyle/>
          <a:p>
            <a:r>
              <a:rPr lang="en-US"/>
              <a:t>Forward Autodiff Example</a:t>
            </a:r>
          </a:p>
        </p:txBody>
      </p:sp>
      <mc:AlternateContent xmlns:mc="http://schemas.openxmlformats.org/markup-compatibility/2006">
        <mc:Choice xmlns:a14="http://schemas.microsoft.com/office/drawing/2010/main" Requires="a14">
          <p:sp>
            <p:nvSpPr>
              <p:cNvPr id="18" name="Rounded Rectangle 17">
                <a:extLst>
                  <a:ext uri="{FF2B5EF4-FFF2-40B4-BE49-F238E27FC236}">
                    <a16:creationId xmlns:a16="http://schemas.microsoft.com/office/drawing/2014/main" id="{0D82AEAF-4CDB-F269-1FEB-BF4C1DB349EC}"/>
                  </a:ext>
                </a:extLst>
              </p:cNvPr>
              <p:cNvSpPr/>
              <p:nvPr/>
            </p:nvSpPr>
            <p:spPr>
              <a:xfrm>
                <a:off x="3144529" y="3319098"/>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18" name="Rounded Rectangle 17">
                <a:extLst>
                  <a:ext uri="{FF2B5EF4-FFF2-40B4-BE49-F238E27FC236}">
                    <a16:creationId xmlns:a16="http://schemas.microsoft.com/office/drawing/2014/main" id="{0D82AEAF-4CDB-F269-1FEB-BF4C1DB349EC}"/>
                  </a:ext>
                </a:extLst>
              </p:cNvPr>
              <p:cNvSpPr>
                <a:spLocks noRot="1" noChangeAspect="1" noMove="1" noResize="1" noEditPoints="1" noAdjustHandles="1" noChangeArrowheads="1" noChangeShapeType="1" noTextEdit="1"/>
              </p:cNvSpPr>
              <p:nvPr/>
            </p:nvSpPr>
            <p:spPr>
              <a:xfrm>
                <a:off x="3144529" y="3319098"/>
                <a:ext cx="1266702"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ounded Rectangle 18">
                <a:extLst>
                  <a:ext uri="{FF2B5EF4-FFF2-40B4-BE49-F238E27FC236}">
                    <a16:creationId xmlns:a16="http://schemas.microsoft.com/office/drawing/2014/main" id="{5F5C0FA5-8C86-BE93-5CEB-88D2CE9C75DC}"/>
                  </a:ext>
                </a:extLst>
              </p:cNvPr>
              <p:cNvSpPr/>
              <p:nvPr/>
            </p:nvSpPr>
            <p:spPr>
              <a:xfrm>
                <a:off x="1798935" y="2042396"/>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19" name="Rounded Rectangle 18">
                <a:extLst>
                  <a:ext uri="{FF2B5EF4-FFF2-40B4-BE49-F238E27FC236}">
                    <a16:creationId xmlns:a16="http://schemas.microsoft.com/office/drawing/2014/main" id="{5F5C0FA5-8C86-BE93-5CEB-88D2CE9C75DC}"/>
                  </a:ext>
                </a:extLst>
              </p:cNvPr>
              <p:cNvSpPr>
                <a:spLocks noRot="1" noChangeAspect="1" noMove="1" noResize="1" noEditPoints="1" noAdjustHandles="1" noChangeArrowheads="1" noChangeShapeType="1" noTextEdit="1"/>
              </p:cNvSpPr>
              <p:nvPr/>
            </p:nvSpPr>
            <p:spPr>
              <a:xfrm>
                <a:off x="1798935" y="2042396"/>
                <a:ext cx="952679"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ounded Rectangle 20">
                <a:extLst>
                  <a:ext uri="{FF2B5EF4-FFF2-40B4-BE49-F238E27FC236}">
                    <a16:creationId xmlns:a16="http://schemas.microsoft.com/office/drawing/2014/main" id="{B6BCD15D-7B5D-9CA3-7727-B91E1C3F8DED}"/>
                  </a:ext>
                </a:extLst>
              </p:cNvPr>
              <p:cNvSpPr/>
              <p:nvPr/>
            </p:nvSpPr>
            <p:spPr>
              <a:xfrm>
                <a:off x="1798935" y="4566879"/>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𝟐</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21" name="Rounded Rectangle 20">
                <a:extLst>
                  <a:ext uri="{FF2B5EF4-FFF2-40B4-BE49-F238E27FC236}">
                    <a16:creationId xmlns:a16="http://schemas.microsoft.com/office/drawing/2014/main" id="{B6BCD15D-7B5D-9CA3-7727-B91E1C3F8DED}"/>
                  </a:ext>
                </a:extLst>
              </p:cNvPr>
              <p:cNvSpPr>
                <a:spLocks noRot="1" noChangeAspect="1" noMove="1" noResize="1" noEditPoints="1" noAdjustHandles="1" noChangeArrowheads="1" noChangeShapeType="1" noTextEdit="1"/>
              </p:cNvSpPr>
              <p:nvPr/>
            </p:nvSpPr>
            <p:spPr>
              <a:xfrm>
                <a:off x="1798935" y="4566879"/>
                <a:ext cx="952679"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2" name="Rounded Rectangle 21">
                <a:extLst>
                  <a:ext uri="{FF2B5EF4-FFF2-40B4-BE49-F238E27FC236}">
                    <a16:creationId xmlns:a16="http://schemas.microsoft.com/office/drawing/2014/main" id="{651D822B-AD8F-ED70-C233-68C7D4A32D90}"/>
                  </a:ext>
                </a:extLst>
              </p:cNvPr>
              <p:cNvSpPr/>
              <p:nvPr/>
            </p:nvSpPr>
            <p:spPr>
              <a:xfrm>
                <a:off x="4689374" y="4566879"/>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22" name="Rounded Rectangle 21">
                <a:extLst>
                  <a:ext uri="{FF2B5EF4-FFF2-40B4-BE49-F238E27FC236}">
                    <a16:creationId xmlns:a16="http://schemas.microsoft.com/office/drawing/2014/main" id="{651D822B-AD8F-ED70-C233-68C7D4A32D90}"/>
                  </a:ext>
                </a:extLst>
              </p:cNvPr>
              <p:cNvSpPr>
                <a:spLocks noRot="1" noChangeAspect="1" noMove="1" noResize="1" noEditPoints="1" noAdjustHandles="1" noChangeArrowheads="1" noChangeShapeType="1" noTextEdit="1"/>
              </p:cNvSpPr>
              <p:nvPr/>
            </p:nvSpPr>
            <p:spPr>
              <a:xfrm>
                <a:off x="4689374" y="4566879"/>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Rounded Rectangle 23">
                <a:extLst>
                  <a:ext uri="{FF2B5EF4-FFF2-40B4-BE49-F238E27FC236}">
                    <a16:creationId xmlns:a16="http://schemas.microsoft.com/office/drawing/2014/main" id="{DC388905-71A7-79BA-27FC-3DD1BB50CC60}"/>
                  </a:ext>
                </a:extLst>
              </p:cNvPr>
              <p:cNvSpPr/>
              <p:nvPr/>
            </p:nvSpPr>
            <p:spPr>
              <a:xfrm>
                <a:off x="4804146" y="2042396"/>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24" name="Rounded Rectangle 23">
                <a:extLst>
                  <a:ext uri="{FF2B5EF4-FFF2-40B4-BE49-F238E27FC236}">
                    <a16:creationId xmlns:a16="http://schemas.microsoft.com/office/drawing/2014/main" id="{DC388905-71A7-79BA-27FC-3DD1BB50CC60}"/>
                  </a:ext>
                </a:extLst>
              </p:cNvPr>
              <p:cNvSpPr>
                <a:spLocks noRot="1" noChangeAspect="1" noMove="1" noResize="1" noEditPoints="1" noAdjustHandles="1" noChangeArrowheads="1" noChangeShapeType="1" noTextEdit="1"/>
              </p:cNvSpPr>
              <p:nvPr/>
            </p:nvSpPr>
            <p:spPr>
              <a:xfrm>
                <a:off x="4804146" y="2042396"/>
                <a:ext cx="11515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ounded Rectangle 24">
                <a:extLst>
                  <a:ext uri="{FF2B5EF4-FFF2-40B4-BE49-F238E27FC236}">
                    <a16:creationId xmlns:a16="http://schemas.microsoft.com/office/drawing/2014/main" id="{F3EE501A-3D77-9FE3-C9B7-801915C2087B}"/>
                  </a:ext>
                </a:extLst>
              </p:cNvPr>
              <p:cNvSpPr/>
              <p:nvPr/>
            </p:nvSpPr>
            <p:spPr>
              <a:xfrm>
                <a:off x="6348608" y="3319098"/>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25" name="Rounded Rectangle 24">
                <a:extLst>
                  <a:ext uri="{FF2B5EF4-FFF2-40B4-BE49-F238E27FC236}">
                    <a16:creationId xmlns:a16="http://schemas.microsoft.com/office/drawing/2014/main" id="{F3EE501A-3D77-9FE3-C9B7-801915C2087B}"/>
                  </a:ext>
                </a:extLst>
              </p:cNvPr>
              <p:cNvSpPr>
                <a:spLocks noRot="1" noChangeAspect="1" noMove="1" noResize="1" noEditPoints="1" noAdjustHandles="1" noChangeArrowheads="1" noChangeShapeType="1" noTextEdit="1"/>
              </p:cNvSpPr>
              <p:nvPr/>
            </p:nvSpPr>
            <p:spPr>
              <a:xfrm>
                <a:off x="6348608" y="3319098"/>
                <a:ext cx="1532709"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6" name="Rounded Rectangle 25">
                <a:extLst>
                  <a:ext uri="{FF2B5EF4-FFF2-40B4-BE49-F238E27FC236}">
                    <a16:creationId xmlns:a16="http://schemas.microsoft.com/office/drawing/2014/main" id="{B5441F9A-DD07-9529-E0E5-BD50C8C380B6}"/>
                  </a:ext>
                </a:extLst>
              </p:cNvPr>
              <p:cNvSpPr/>
              <p:nvPr/>
            </p:nvSpPr>
            <p:spPr>
              <a:xfrm>
                <a:off x="8274232" y="4566879"/>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26" name="Rounded Rectangle 25">
                <a:extLst>
                  <a:ext uri="{FF2B5EF4-FFF2-40B4-BE49-F238E27FC236}">
                    <a16:creationId xmlns:a16="http://schemas.microsoft.com/office/drawing/2014/main" id="{B5441F9A-DD07-9529-E0E5-BD50C8C380B6}"/>
                  </a:ext>
                </a:extLst>
              </p:cNvPr>
              <p:cNvSpPr>
                <a:spLocks noRot="1" noChangeAspect="1" noMove="1" noResize="1" noEditPoints="1" noAdjustHandles="1" noChangeArrowheads="1" noChangeShapeType="1" noTextEdit="1"/>
              </p:cNvSpPr>
              <p:nvPr/>
            </p:nvSpPr>
            <p:spPr>
              <a:xfrm>
                <a:off x="8274232" y="4566879"/>
                <a:ext cx="1532709" cy="468535"/>
              </a:xfrm>
              <a:prstGeom prst="roundRect">
                <a:avLst/>
              </a:prstGeom>
              <a:blipFill>
                <a:blip r:embed="rId9"/>
                <a:stretch>
                  <a:fillRect/>
                </a:stretch>
              </a:blipFill>
            </p:spPr>
            <p:txBody>
              <a:bodyPr/>
              <a:lstStyle/>
              <a:p>
                <a:r>
                  <a:rPr lang="en-US">
                    <a:noFill/>
                  </a:rPr>
                  <a:t> </a:t>
                </a:r>
              </a:p>
            </p:txBody>
          </p:sp>
        </mc:Fallback>
      </mc:AlternateContent>
      <p:cxnSp>
        <p:nvCxnSpPr>
          <p:cNvPr id="27" name="Straight Arrow Connector 26">
            <a:extLst>
              <a:ext uri="{FF2B5EF4-FFF2-40B4-BE49-F238E27FC236}">
                <a16:creationId xmlns:a16="http://schemas.microsoft.com/office/drawing/2014/main" id="{E0E69449-B16B-C659-B6C8-B9D745182CD6}"/>
              </a:ext>
            </a:extLst>
          </p:cNvPr>
          <p:cNvCxnSpPr>
            <a:stCxn id="19" idx="3"/>
            <a:endCxn id="18" idx="1"/>
          </p:cNvCxnSpPr>
          <p:nvPr/>
        </p:nvCxnSpPr>
        <p:spPr>
          <a:xfrm>
            <a:off x="2751614"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28010DE4-D2FF-A6F3-353A-4671FCEBE52D}"/>
              </a:ext>
            </a:extLst>
          </p:cNvPr>
          <p:cNvCxnSpPr>
            <a:cxnSpLocks/>
            <a:stCxn id="21" idx="3"/>
            <a:endCxn id="18" idx="1"/>
          </p:cNvCxnSpPr>
          <p:nvPr/>
        </p:nvCxnSpPr>
        <p:spPr>
          <a:xfrm flipV="1">
            <a:off x="2751614" y="3553366"/>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682DD0B1-C9C4-D846-5FDD-9DA3A47F25FB}"/>
              </a:ext>
            </a:extLst>
          </p:cNvPr>
          <p:cNvCxnSpPr>
            <a:cxnSpLocks/>
            <a:stCxn id="18" idx="3"/>
            <a:endCxn id="24" idx="1"/>
          </p:cNvCxnSpPr>
          <p:nvPr/>
        </p:nvCxnSpPr>
        <p:spPr>
          <a:xfrm flipV="1">
            <a:off x="4411231"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5481CFDD-A0F0-97D6-1D18-057F40785F17}"/>
              </a:ext>
            </a:extLst>
          </p:cNvPr>
          <p:cNvCxnSpPr>
            <a:cxnSpLocks/>
            <a:stCxn id="21" idx="3"/>
            <a:endCxn id="22" idx="1"/>
          </p:cNvCxnSpPr>
          <p:nvPr/>
        </p:nvCxnSpPr>
        <p:spPr>
          <a:xfrm>
            <a:off x="2751614" y="4801147"/>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7A54D265-1944-23AA-F7AB-5DCF653CF853}"/>
              </a:ext>
            </a:extLst>
          </p:cNvPr>
          <p:cNvCxnSpPr>
            <a:cxnSpLocks/>
            <a:stCxn id="24" idx="3"/>
            <a:endCxn id="25" idx="1"/>
          </p:cNvCxnSpPr>
          <p:nvPr/>
        </p:nvCxnSpPr>
        <p:spPr>
          <a:xfrm>
            <a:off x="5955693"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1D50E0B3-F474-5D52-31B2-892EBB75AA01}"/>
              </a:ext>
            </a:extLst>
          </p:cNvPr>
          <p:cNvCxnSpPr>
            <a:cxnSpLocks/>
            <a:stCxn id="18" idx="3"/>
            <a:endCxn id="25" idx="1"/>
          </p:cNvCxnSpPr>
          <p:nvPr/>
        </p:nvCxnSpPr>
        <p:spPr>
          <a:xfrm>
            <a:off x="4411231" y="3553366"/>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6EBACAB3-C6EE-E4D5-890E-014F3EEF1E07}"/>
              </a:ext>
            </a:extLst>
          </p:cNvPr>
          <p:cNvCxnSpPr>
            <a:cxnSpLocks/>
            <a:stCxn id="22" idx="3"/>
            <a:endCxn id="26" idx="1"/>
          </p:cNvCxnSpPr>
          <p:nvPr/>
        </p:nvCxnSpPr>
        <p:spPr>
          <a:xfrm>
            <a:off x="6082746" y="4801147"/>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034FCEF3-E58E-0370-6089-FEF6C7FDBFAF}"/>
              </a:ext>
            </a:extLst>
          </p:cNvPr>
          <p:cNvCxnSpPr>
            <a:cxnSpLocks/>
            <a:stCxn id="25" idx="3"/>
            <a:endCxn id="26" idx="1"/>
          </p:cNvCxnSpPr>
          <p:nvPr/>
        </p:nvCxnSpPr>
        <p:spPr>
          <a:xfrm>
            <a:off x="7881317" y="3553366"/>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36" name="TextBox 35">
                <a:extLst>
                  <a:ext uri="{FF2B5EF4-FFF2-40B4-BE49-F238E27FC236}">
                    <a16:creationId xmlns:a16="http://schemas.microsoft.com/office/drawing/2014/main" id="{937A5A4E-BCA1-32AF-3B61-F7A72A34523B}"/>
                  </a:ext>
                </a:extLst>
              </p:cNvPr>
              <p:cNvSpPr txBox="1"/>
              <p:nvPr/>
            </p:nvSpPr>
            <p:spPr>
              <a:xfrm>
                <a:off x="689789" y="2091997"/>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r>
                        <a:rPr lang="en-US" b="0" i="1" smtClean="0">
                          <a:solidFill>
                            <a:schemeClr val="tx1"/>
                          </a:solidFill>
                          <a:latin typeface="Cambria Math" panose="02040503050406030204" pitchFamily="18" charset="0"/>
                        </a:rPr>
                        <m:t>=1</m:t>
                      </m:r>
                    </m:oMath>
                  </m:oMathPara>
                </a14:m>
                <a:endParaRPr lang="en-US"/>
              </a:p>
            </p:txBody>
          </p:sp>
        </mc:Choice>
        <mc:Fallback>
          <p:sp>
            <p:nvSpPr>
              <p:cNvPr id="36" name="TextBox 35">
                <a:extLst>
                  <a:ext uri="{FF2B5EF4-FFF2-40B4-BE49-F238E27FC236}">
                    <a16:creationId xmlns:a16="http://schemas.microsoft.com/office/drawing/2014/main" id="{937A5A4E-BCA1-32AF-3B61-F7A72A34523B}"/>
                  </a:ext>
                </a:extLst>
              </p:cNvPr>
              <p:cNvSpPr txBox="1">
                <a:spLocks noRot="1" noChangeAspect="1" noMove="1" noResize="1" noEditPoints="1" noAdjustHandles="1" noChangeArrowheads="1" noChangeShapeType="1" noTextEdit="1"/>
              </p:cNvSpPr>
              <p:nvPr/>
            </p:nvSpPr>
            <p:spPr>
              <a:xfrm>
                <a:off x="689789" y="2091997"/>
                <a:ext cx="993550" cy="639983"/>
              </a:xfrm>
              <a:prstGeom prst="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7" name="TextBox 36">
                <a:extLst>
                  <a:ext uri="{FF2B5EF4-FFF2-40B4-BE49-F238E27FC236}">
                    <a16:creationId xmlns:a16="http://schemas.microsoft.com/office/drawing/2014/main" id="{CA3E72FE-217E-9E5E-BE8B-81348F6820F0}"/>
                  </a:ext>
                </a:extLst>
              </p:cNvPr>
              <p:cNvSpPr txBox="1"/>
              <p:nvPr/>
            </p:nvSpPr>
            <p:spPr>
              <a:xfrm>
                <a:off x="689789" y="4609958"/>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r>
                        <a:rPr lang="en-US" b="0" i="1" smtClean="0">
                          <a:solidFill>
                            <a:schemeClr val="tx1"/>
                          </a:solidFill>
                          <a:latin typeface="Cambria Math" panose="02040503050406030204" pitchFamily="18" charset="0"/>
                        </a:rPr>
                        <m:t>=2</m:t>
                      </m:r>
                    </m:oMath>
                  </m:oMathPara>
                </a14:m>
                <a:endParaRPr lang="en-US"/>
              </a:p>
            </p:txBody>
          </p:sp>
        </mc:Choice>
        <mc:Fallback>
          <p:sp>
            <p:nvSpPr>
              <p:cNvPr id="37" name="TextBox 36">
                <a:extLst>
                  <a:ext uri="{FF2B5EF4-FFF2-40B4-BE49-F238E27FC236}">
                    <a16:creationId xmlns:a16="http://schemas.microsoft.com/office/drawing/2014/main" id="{CA3E72FE-217E-9E5E-BE8B-81348F6820F0}"/>
                  </a:ext>
                </a:extLst>
              </p:cNvPr>
              <p:cNvSpPr txBox="1">
                <a:spLocks noRot="1" noChangeAspect="1" noMove="1" noResize="1" noEditPoints="1" noAdjustHandles="1" noChangeArrowheads="1" noChangeShapeType="1" noTextEdit="1"/>
              </p:cNvSpPr>
              <p:nvPr/>
            </p:nvSpPr>
            <p:spPr>
              <a:xfrm>
                <a:off x="689789" y="4609958"/>
                <a:ext cx="993550" cy="639983"/>
              </a:xfrm>
              <a:prstGeom prst="rect">
                <a:avLst/>
              </a:prstGeom>
              <a:blipFill>
                <a:blip r:embed="rId11"/>
                <a:stretch>
                  <a:fillRect/>
                </a:stretch>
              </a:blipFill>
            </p:spPr>
            <p:txBody>
              <a:bodyPr/>
              <a:lstStyle/>
              <a:p>
                <a:r>
                  <a:rPr lang="en-US">
                    <a:noFill/>
                  </a:rPr>
                  <a:t> </a:t>
                </a:r>
              </a:p>
            </p:txBody>
          </p:sp>
        </mc:Fallback>
      </mc:AlternateContent>
      <p:cxnSp>
        <p:nvCxnSpPr>
          <p:cNvPr id="38" name="Straight Arrow Connector 37">
            <a:extLst>
              <a:ext uri="{FF2B5EF4-FFF2-40B4-BE49-F238E27FC236}">
                <a16:creationId xmlns:a16="http://schemas.microsoft.com/office/drawing/2014/main" id="{7A6593EF-0FC4-0AE7-DA90-475F86403265}"/>
              </a:ext>
            </a:extLst>
          </p:cNvPr>
          <p:cNvCxnSpPr>
            <a:cxnSpLocks/>
          </p:cNvCxnSpPr>
          <p:nvPr/>
        </p:nvCxnSpPr>
        <p:spPr>
          <a:xfrm>
            <a:off x="1551203" y="2276663"/>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9" name="Straight Arrow Connector 38">
            <a:extLst>
              <a:ext uri="{FF2B5EF4-FFF2-40B4-BE49-F238E27FC236}">
                <a16:creationId xmlns:a16="http://schemas.microsoft.com/office/drawing/2014/main" id="{086DE70D-EBD9-8FE5-02A5-7442DBC10FF7}"/>
              </a:ext>
            </a:extLst>
          </p:cNvPr>
          <p:cNvCxnSpPr>
            <a:cxnSpLocks/>
          </p:cNvCxnSpPr>
          <p:nvPr/>
        </p:nvCxnSpPr>
        <p:spPr>
          <a:xfrm>
            <a:off x="1563395" y="4819008"/>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43" name="Group 42">
            <a:extLst>
              <a:ext uri="{FF2B5EF4-FFF2-40B4-BE49-F238E27FC236}">
                <a16:creationId xmlns:a16="http://schemas.microsoft.com/office/drawing/2014/main" id="{A7C2FA96-5C3D-8305-BAE9-1C6D922ECE10}"/>
              </a:ext>
            </a:extLst>
          </p:cNvPr>
          <p:cNvGrpSpPr/>
          <p:nvPr/>
        </p:nvGrpSpPr>
        <p:grpSpPr>
          <a:xfrm>
            <a:off x="6152150" y="1453647"/>
            <a:ext cx="5918811" cy="4358365"/>
            <a:chOff x="6152150" y="1453647"/>
            <a:chExt cx="5918811" cy="4358365"/>
          </a:xfrm>
        </p:grpSpPr>
        <p:sp>
          <p:nvSpPr>
            <p:cNvPr id="41" name="Rectangle 40">
              <a:extLst>
                <a:ext uri="{FF2B5EF4-FFF2-40B4-BE49-F238E27FC236}">
                  <a16:creationId xmlns:a16="http://schemas.microsoft.com/office/drawing/2014/main" id="{5DB4BEC4-2259-12CC-9096-BB1C27FE8012}"/>
                </a:ext>
              </a:extLst>
            </p:cNvPr>
            <p:cNvSpPr/>
            <p:nvPr/>
          </p:nvSpPr>
          <p:spPr>
            <a:xfrm>
              <a:off x="6157258" y="1459468"/>
              <a:ext cx="5913703" cy="4352544"/>
            </a:xfrm>
            <a:prstGeom prst="rect">
              <a:avLst/>
            </a:prstGeom>
            <a:solidFill>
              <a:schemeClr val="lt1">
                <a:alpha val="9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42" name="TextBox 41">
              <a:extLst>
                <a:ext uri="{FF2B5EF4-FFF2-40B4-BE49-F238E27FC236}">
                  <a16:creationId xmlns:a16="http://schemas.microsoft.com/office/drawing/2014/main" id="{91BA1344-111F-2525-F490-E0F3D7052326}"/>
                </a:ext>
              </a:extLst>
            </p:cNvPr>
            <p:cNvSpPr txBox="1"/>
            <p:nvPr/>
          </p:nvSpPr>
          <p:spPr>
            <a:xfrm>
              <a:off x="6152150" y="1453647"/>
              <a:ext cx="1479892" cy="369332"/>
            </a:xfrm>
            <a:prstGeom prst="rect">
              <a:avLst/>
            </a:prstGeom>
            <a:noFill/>
          </p:spPr>
          <p:txBody>
            <a:bodyPr wrap="none" rtlCol="0">
              <a:spAutoFit/>
            </a:bodyPr>
            <a:lstStyle/>
            <a:p>
              <a:r>
                <a:rPr lang="en-US" b="1">
                  <a:solidFill>
                    <a:schemeClr val="accent5"/>
                  </a:solidFill>
                </a:rPr>
                <a:t>Derivation</a:t>
              </a:r>
            </a:p>
          </p:txBody>
        </p:sp>
      </p:grpSp>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3D815D57-D634-06D0-9CE7-8ED6691321D0}"/>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i="1">
                              <a:latin typeface="Cambria Math" panose="02040503050406030204" pitchFamily="18" charset="0"/>
                            </a:rPr>
                            <m:t>𝑖</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𝐏𝐚</m:t>
                          </m:r>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𝑖</m:t>
                              </m:r>
                            </m:e>
                          </m:d>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12" name="TextBox 11">
                <a:extLst>
                  <a:ext uri="{FF2B5EF4-FFF2-40B4-BE49-F238E27FC236}">
                    <a16:creationId xmlns:a16="http://schemas.microsoft.com/office/drawing/2014/main" id="{3D815D57-D634-06D0-9CE7-8ED6691321D0}"/>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12"/>
                <a:stretch>
                  <a:fillRect t="-116279" b="-15930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3443DD99-037D-4B3E-3AB4-8490938D8922}"/>
                  </a:ext>
                </a:extLst>
              </p:cNvPr>
              <p:cNvSpPr txBox="1"/>
              <p:nvPr/>
            </p:nvSpPr>
            <p:spPr>
              <a:xfrm>
                <a:off x="1751403" y="2510931"/>
                <a:ext cx="1312600" cy="980781"/>
              </a:xfrm>
              <a:prstGeom prst="rect">
                <a:avLst/>
              </a:prstGeom>
              <a:noFill/>
            </p:spPr>
            <p:txBody>
              <a:bodyPr wrap="square">
                <a:spAutoFit/>
              </a:bodyPr>
              <a:lstStyle/>
              <a:p>
                <a:pPr/>
                <a14:m>
                  <m:oMathPara xmlns:m="http://schemas.openxmlformats.org/officeDocument/2006/math">
                    <m:oMathParaPr>
                      <m:jc m:val="left"/>
                    </m:oMathParaPr>
                    <m:o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1</m:t>
                          </m:r>
                        </m:sub>
                      </m:sSub>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1</m:t>
                        </m:r>
                      </m:sup>
                    </m:sSubSup>
                    <m:r>
                      <a:rPr lang="en-US" sz="1800" b="0" i="1" smtClean="0">
                        <a:latin typeface="Cambria Math" panose="02040503050406030204" pitchFamily="18" charset="0"/>
                      </a:rPr>
                      <m:t>=1</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i="1">
                              <a:latin typeface="Cambria Math" panose="02040503050406030204" pitchFamily="18" charset="0"/>
                            </a:rPr>
                            <m:t>1</m:t>
                          </m:r>
                        </m:sup>
                      </m:sSubSup>
                      <m:r>
                        <a:rPr lang="en-US" i="1">
                          <a:latin typeface="Cambria Math" panose="02040503050406030204" pitchFamily="18" charset="0"/>
                        </a:rPr>
                        <m:t>=</m:t>
                      </m:r>
                      <m:r>
                        <a:rPr lang="en-US" b="0" i="1" smtClean="0">
                          <a:latin typeface="Cambria Math" panose="02040503050406030204" pitchFamily="18" charset="0"/>
                        </a:rPr>
                        <m:t>0</m:t>
                      </m:r>
                    </m:oMath>
                  </m:oMathPara>
                </a14:m>
                <a:endParaRPr lang="en-US"/>
              </a:p>
            </p:txBody>
          </p:sp>
        </mc:Choice>
        <mc:Fallback>
          <p:sp>
            <p:nvSpPr>
              <p:cNvPr id="14" name="TextBox 13">
                <a:extLst>
                  <a:ext uri="{FF2B5EF4-FFF2-40B4-BE49-F238E27FC236}">
                    <a16:creationId xmlns:a16="http://schemas.microsoft.com/office/drawing/2014/main" id="{3443DD99-037D-4B3E-3AB4-8490938D8922}"/>
                  </a:ext>
                </a:extLst>
              </p:cNvPr>
              <p:cNvSpPr txBox="1">
                <a:spLocks noRot="1" noChangeAspect="1" noMove="1" noResize="1" noEditPoints="1" noAdjustHandles="1" noChangeArrowheads="1" noChangeShapeType="1" noTextEdit="1"/>
              </p:cNvSpPr>
              <p:nvPr/>
            </p:nvSpPr>
            <p:spPr>
              <a:xfrm>
                <a:off x="1751403" y="2510931"/>
                <a:ext cx="1312600" cy="980781"/>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DD33600E-BDD1-3525-6D44-CAF81FF2AF11}"/>
                  </a:ext>
                </a:extLst>
              </p:cNvPr>
              <p:cNvSpPr txBox="1"/>
              <p:nvPr/>
            </p:nvSpPr>
            <p:spPr>
              <a:xfrm>
                <a:off x="1751403" y="5028059"/>
                <a:ext cx="1312600"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2</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2</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2</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5" name="TextBox 14">
                <a:extLst>
                  <a:ext uri="{FF2B5EF4-FFF2-40B4-BE49-F238E27FC236}">
                    <a16:creationId xmlns:a16="http://schemas.microsoft.com/office/drawing/2014/main" id="{DD33600E-BDD1-3525-6D44-CAF81FF2AF11}"/>
                  </a:ext>
                </a:extLst>
              </p:cNvPr>
              <p:cNvSpPr txBox="1">
                <a:spLocks noRot="1" noChangeAspect="1" noMove="1" noResize="1" noEditPoints="1" noAdjustHandles="1" noChangeArrowheads="1" noChangeShapeType="1" noTextEdit="1"/>
              </p:cNvSpPr>
              <p:nvPr/>
            </p:nvSpPr>
            <p:spPr>
              <a:xfrm>
                <a:off x="1751403" y="5028059"/>
                <a:ext cx="1312600" cy="981935"/>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TextBox 15">
                <a:extLst>
                  <a:ext uri="{FF2B5EF4-FFF2-40B4-BE49-F238E27FC236}">
                    <a16:creationId xmlns:a16="http://schemas.microsoft.com/office/drawing/2014/main" id="{285C6C3E-3D12-4579-ACF1-B035DF57D057}"/>
                  </a:ext>
                </a:extLst>
              </p:cNvPr>
              <p:cNvSpPr txBox="1"/>
              <p:nvPr/>
            </p:nvSpPr>
            <p:spPr>
              <a:xfrm>
                <a:off x="3191056" y="3787633"/>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3</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3</m:t>
                        </m:r>
                      </m:sup>
                    </m:sSubSup>
                    <m:r>
                      <a:rPr lang="en-US" sz="1800" b="0" i="1" smtClean="0">
                        <a:latin typeface="Cambria Math" panose="02040503050406030204" pitchFamily="18" charset="0"/>
                      </a:rPr>
                      <m:t>=2</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3</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6" name="TextBox 15">
                <a:extLst>
                  <a:ext uri="{FF2B5EF4-FFF2-40B4-BE49-F238E27FC236}">
                    <a16:creationId xmlns:a16="http://schemas.microsoft.com/office/drawing/2014/main" id="{285C6C3E-3D12-4579-ACF1-B035DF57D057}"/>
                  </a:ext>
                </a:extLst>
              </p:cNvPr>
              <p:cNvSpPr txBox="1">
                <a:spLocks noRot="1" noChangeAspect="1" noMove="1" noResize="1" noEditPoints="1" noAdjustHandles="1" noChangeArrowheads="1" noChangeShapeType="1" noTextEdit="1"/>
              </p:cNvSpPr>
              <p:nvPr/>
            </p:nvSpPr>
            <p:spPr>
              <a:xfrm>
                <a:off x="3191056" y="3787633"/>
                <a:ext cx="1752043" cy="981935"/>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C8D3F445-C3C4-5E62-242F-20D1F106B9E8}"/>
                  </a:ext>
                </a:extLst>
              </p:cNvPr>
              <p:cNvSpPr txBox="1"/>
              <p:nvPr/>
            </p:nvSpPr>
            <p:spPr>
              <a:xfrm>
                <a:off x="6081209" y="1795351"/>
                <a:ext cx="3298218" cy="106016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1</m:t>
                              </m:r>
                            </m:sub>
                          </m:sSub>
                        </m:sub>
                        <m:sup>
                          <m:r>
                            <a:rPr lang="en-US" sz="2400" b="0" i="1" smtClean="0">
                              <a:latin typeface="Cambria Math" panose="02040503050406030204" pitchFamily="18" charset="0"/>
                            </a:rPr>
                            <m:t>5</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𝟐</m:t>
                          </m:r>
                          <m:r>
                            <a:rPr lang="en-US" sz="2400" b="1" i="1" smtClean="0">
                              <a:latin typeface="Cambria Math" panose="02040503050406030204" pitchFamily="18" charset="0"/>
                            </a:rPr>
                            <m:t>}</m:t>
                          </m:r>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5</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1</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17" name="TextBox 16">
                <a:extLst>
                  <a:ext uri="{FF2B5EF4-FFF2-40B4-BE49-F238E27FC236}">
                    <a16:creationId xmlns:a16="http://schemas.microsoft.com/office/drawing/2014/main" id="{C8D3F445-C3C4-5E62-242F-20D1F106B9E8}"/>
                  </a:ext>
                </a:extLst>
              </p:cNvPr>
              <p:cNvSpPr txBox="1">
                <a:spLocks noRot="1" noChangeAspect="1" noMove="1" noResize="1" noEditPoints="1" noAdjustHandles="1" noChangeArrowheads="1" noChangeShapeType="1" noTextEdit="1"/>
              </p:cNvSpPr>
              <p:nvPr/>
            </p:nvSpPr>
            <p:spPr>
              <a:xfrm>
                <a:off x="6081209" y="1795351"/>
                <a:ext cx="3298218" cy="1060162"/>
              </a:xfrm>
              <a:prstGeom prst="rect">
                <a:avLst/>
              </a:prstGeom>
              <a:blipFill>
                <a:blip r:embed="rId16"/>
                <a:stretch>
                  <a:fillRect t="-120238" b="-165476"/>
                </a:stretch>
              </a:blipFill>
              <a:ln>
                <a:noFill/>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3" name="TextBox 22">
                <a:extLst>
                  <a:ext uri="{FF2B5EF4-FFF2-40B4-BE49-F238E27FC236}">
                    <a16:creationId xmlns:a16="http://schemas.microsoft.com/office/drawing/2014/main" id="{AD063A7E-E185-FC05-332E-030C74419366}"/>
                  </a:ext>
                </a:extLst>
              </p:cNvPr>
              <p:cNvSpPr txBox="1"/>
              <p:nvPr/>
            </p:nvSpPr>
            <p:spPr>
              <a:xfrm>
                <a:off x="9091855" y="1943389"/>
                <a:ext cx="2820609" cy="679673"/>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2</m:t>
                                </m:r>
                              </m:sub>
                            </m:sSub>
                          </m:den>
                        </m:f>
                        <m:func>
                          <m:funcPr>
                            <m:ctrlPr>
                              <a:rPr lang="en-US" sz="2400" b="0" i="0" smtClean="0">
                                <a:latin typeface="Cambria Math" panose="02040503050406030204" pitchFamily="18" charset="0"/>
                              </a:rPr>
                            </m:ctrlPr>
                          </m:funcPr>
                          <m:fName>
                            <m:r>
                              <m:rPr>
                                <m:sty m:val="p"/>
                              </m:rPr>
                              <a:rPr lang="en-US" sz="2400" b="0" i="0" smtClean="0">
                                <a:latin typeface="Cambria Math" panose="02040503050406030204" pitchFamily="18" charset="0"/>
                              </a:rPr>
                              <m:t>sin</m:t>
                            </m:r>
                          </m:fName>
                          <m:e>
                            <m:d>
                              <m:dPr>
                                <m:ctrlPr>
                                  <a:rPr lang="en-US" sz="2400" b="0" i="1" smtClean="0">
                                    <a:latin typeface="Cambria Math" panose="02040503050406030204" pitchFamily="18" charset="0"/>
                                  </a:rPr>
                                </m:ctrlPr>
                              </m:dPr>
                              <m:e>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2</m:t>
                                    </m:r>
                                  </m:sub>
                                </m:sSub>
                              </m:e>
                            </m:d>
                          </m:e>
                        </m:func>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1</m:t>
                            </m:r>
                          </m:sub>
                        </m:sSub>
                      </m:sub>
                      <m:sup>
                        <m:r>
                          <a:rPr lang="en-US" sz="2400" b="0" i="1" smtClean="0">
                            <a:latin typeface="Cambria Math" panose="02040503050406030204" pitchFamily="18" charset="0"/>
                          </a:rPr>
                          <m:t>2</m:t>
                        </m:r>
                      </m:sup>
                    </m:sSubSup>
                  </m:oMath>
                </a14:m>
                <a:r>
                  <a:rPr lang="en-US" sz="2400"/>
                  <a:t> </a:t>
                </a:r>
              </a:p>
            </p:txBody>
          </p:sp>
        </mc:Choice>
        <mc:Fallback>
          <p:sp>
            <p:nvSpPr>
              <p:cNvPr id="23" name="TextBox 22">
                <a:extLst>
                  <a:ext uri="{FF2B5EF4-FFF2-40B4-BE49-F238E27FC236}">
                    <a16:creationId xmlns:a16="http://schemas.microsoft.com/office/drawing/2014/main" id="{AD063A7E-E185-FC05-332E-030C74419366}"/>
                  </a:ext>
                </a:extLst>
              </p:cNvPr>
              <p:cNvSpPr txBox="1">
                <a:spLocks noRot="1" noChangeAspect="1" noMove="1" noResize="1" noEditPoints="1" noAdjustHandles="1" noChangeArrowheads="1" noChangeShapeType="1" noTextEdit="1"/>
              </p:cNvSpPr>
              <p:nvPr/>
            </p:nvSpPr>
            <p:spPr>
              <a:xfrm>
                <a:off x="9091855" y="1943389"/>
                <a:ext cx="2820609" cy="679673"/>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4" name="TextBox 43">
                <a:extLst>
                  <a:ext uri="{FF2B5EF4-FFF2-40B4-BE49-F238E27FC236}">
                    <a16:creationId xmlns:a16="http://schemas.microsoft.com/office/drawing/2014/main" id="{F707D282-8BB8-F841-E26C-CD2583B32F1C}"/>
                  </a:ext>
                </a:extLst>
              </p:cNvPr>
              <p:cNvSpPr txBox="1"/>
              <p:nvPr/>
            </p:nvSpPr>
            <p:spPr>
              <a:xfrm>
                <a:off x="6081209" y="3575383"/>
                <a:ext cx="3298218" cy="106016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5</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i="1" smtClean="0">
                              <a:latin typeface="Cambria Math" panose="02040503050406030204" pitchFamily="18" charset="0"/>
                            </a:rPr>
                            <m:t>{</m:t>
                          </m:r>
                          <m:r>
                            <a:rPr lang="en-US" sz="2400" b="1" i="1" smtClean="0">
                              <a:latin typeface="Cambria Math" panose="02040503050406030204" pitchFamily="18" charset="0"/>
                            </a:rPr>
                            <m:t>𝟐</m:t>
                          </m:r>
                          <m:r>
                            <a:rPr lang="en-US" sz="2400" b="1" i="1" smtClean="0">
                              <a:latin typeface="Cambria Math" panose="02040503050406030204" pitchFamily="18" charset="0"/>
                            </a:rPr>
                            <m:t>}</m:t>
                          </m:r>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5</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44" name="TextBox 43">
                <a:extLst>
                  <a:ext uri="{FF2B5EF4-FFF2-40B4-BE49-F238E27FC236}">
                    <a16:creationId xmlns:a16="http://schemas.microsoft.com/office/drawing/2014/main" id="{F707D282-8BB8-F841-E26C-CD2583B32F1C}"/>
                  </a:ext>
                </a:extLst>
              </p:cNvPr>
              <p:cNvSpPr txBox="1">
                <a:spLocks noRot="1" noChangeAspect="1" noMove="1" noResize="1" noEditPoints="1" noAdjustHandles="1" noChangeArrowheads="1" noChangeShapeType="1" noTextEdit="1"/>
              </p:cNvSpPr>
              <p:nvPr/>
            </p:nvSpPr>
            <p:spPr>
              <a:xfrm>
                <a:off x="6081209" y="3575383"/>
                <a:ext cx="3298218" cy="1060162"/>
              </a:xfrm>
              <a:prstGeom prst="rect">
                <a:avLst/>
              </a:prstGeom>
              <a:blipFill>
                <a:blip r:embed="rId18"/>
                <a:stretch>
                  <a:fillRect t="-120238" b="-165476"/>
                </a:stretch>
              </a:blipFill>
              <a:ln>
                <a:noFill/>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B72370AF-2B9E-A3E2-0C4E-6D310F3D57D7}"/>
                  </a:ext>
                </a:extLst>
              </p:cNvPr>
              <p:cNvSpPr txBox="1"/>
              <p:nvPr/>
            </p:nvSpPr>
            <p:spPr>
              <a:xfrm>
                <a:off x="4776433" y="2483089"/>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4</m:t>
                          </m:r>
                        </m:sub>
                      </m:sSub>
                      <m:r>
                        <a:rPr lang="en-US" b="0" i="1" smtClean="0">
                          <a:latin typeface="Cambria Math" panose="02040503050406030204" pitchFamily="18" charset="0"/>
                        </a:rPr>
                        <m:t>=7.39</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4</m:t>
                        </m:r>
                      </m:sup>
                    </m:sSubSup>
                    <m:r>
                      <a:rPr lang="en-US" sz="1800" b="0" i="1" smtClean="0">
                        <a:latin typeface="Cambria Math" panose="02040503050406030204" pitchFamily="18" charset="0"/>
                      </a:rPr>
                      <m:t>=14.78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4</m:t>
                          </m:r>
                        </m:sup>
                      </m:sSubSup>
                      <m:r>
                        <a:rPr lang="en-US" i="1">
                          <a:latin typeface="Cambria Math" panose="02040503050406030204" pitchFamily="18" charset="0"/>
                        </a:rPr>
                        <m:t>=</m:t>
                      </m:r>
                      <m:r>
                        <a:rPr lang="en-US" b="0" i="1" smtClean="0">
                          <a:latin typeface="Cambria Math" panose="02040503050406030204" pitchFamily="18" charset="0"/>
                        </a:rPr>
                        <m:t>7.39</m:t>
                      </m:r>
                    </m:oMath>
                  </m:oMathPara>
                </a14:m>
                <a:endParaRPr lang="en-US"/>
              </a:p>
            </p:txBody>
          </p:sp>
        </mc:Choice>
        <mc:Fallback>
          <p:sp>
            <p:nvSpPr>
              <p:cNvPr id="3" name="TextBox 2">
                <a:extLst>
                  <a:ext uri="{FF2B5EF4-FFF2-40B4-BE49-F238E27FC236}">
                    <a16:creationId xmlns:a16="http://schemas.microsoft.com/office/drawing/2014/main" id="{B72370AF-2B9E-A3E2-0C4E-6D310F3D57D7}"/>
                  </a:ext>
                </a:extLst>
              </p:cNvPr>
              <p:cNvSpPr txBox="1">
                <a:spLocks noRot="1" noChangeAspect="1" noMove="1" noResize="1" noEditPoints="1" noAdjustHandles="1" noChangeArrowheads="1" noChangeShapeType="1" noTextEdit="1"/>
              </p:cNvSpPr>
              <p:nvPr/>
            </p:nvSpPr>
            <p:spPr>
              <a:xfrm>
                <a:off x="4776433" y="2483089"/>
                <a:ext cx="1752043" cy="981935"/>
              </a:xfrm>
              <a:prstGeom prst="rect">
                <a:avLst/>
              </a:prstGeom>
              <a:blipFill>
                <a:blip r:embed="rId1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03F38CF0-0FD8-7086-097F-E18D41E1CA21}"/>
                  </a:ext>
                </a:extLst>
              </p:cNvPr>
              <p:cNvSpPr txBox="1"/>
              <p:nvPr/>
            </p:nvSpPr>
            <p:spPr>
              <a:xfrm>
                <a:off x="4776433" y="5043409"/>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5</m:t>
                          </m:r>
                        </m:sub>
                      </m:sSub>
                      <m:r>
                        <a:rPr lang="en-US" b="0" i="1" smtClean="0">
                          <a:latin typeface="Cambria Math" panose="02040503050406030204" pitchFamily="18" charset="0"/>
                        </a:rPr>
                        <m:t>=0.91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5</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5</m:t>
                          </m:r>
                        </m:sup>
                      </m:sSubSup>
                      <m:r>
                        <a:rPr lang="en-US" i="1">
                          <a:latin typeface="Cambria Math" panose="02040503050406030204" pitchFamily="18" charset="0"/>
                        </a:rPr>
                        <m:t>=</m:t>
                      </m:r>
                      <m:r>
                        <a:rPr lang="en-US" b="0" i="1" smtClean="0">
                          <a:latin typeface="Cambria Math" panose="02040503050406030204" pitchFamily="18" charset="0"/>
                        </a:rPr>
                        <m:t>−0.42</m:t>
                      </m:r>
                    </m:oMath>
                  </m:oMathPara>
                </a14:m>
                <a:endParaRPr lang="en-US"/>
              </a:p>
            </p:txBody>
          </p:sp>
        </mc:Choice>
        <mc:Fallback>
          <p:sp>
            <p:nvSpPr>
              <p:cNvPr id="9" name="TextBox 8">
                <a:extLst>
                  <a:ext uri="{FF2B5EF4-FFF2-40B4-BE49-F238E27FC236}">
                    <a16:creationId xmlns:a16="http://schemas.microsoft.com/office/drawing/2014/main" id="{03F38CF0-0FD8-7086-097F-E18D41E1CA21}"/>
                  </a:ext>
                </a:extLst>
              </p:cNvPr>
              <p:cNvSpPr txBox="1">
                <a:spLocks noRot="1" noChangeAspect="1" noMove="1" noResize="1" noEditPoints="1" noAdjustHandles="1" noChangeArrowheads="1" noChangeShapeType="1" noTextEdit="1"/>
              </p:cNvSpPr>
              <p:nvPr/>
            </p:nvSpPr>
            <p:spPr>
              <a:xfrm>
                <a:off x="4776433" y="5043409"/>
                <a:ext cx="1752043" cy="981935"/>
              </a:xfrm>
              <a:prstGeom prst="rect">
                <a:avLst/>
              </a:prstGeom>
              <a:blipFill>
                <a:blip r:embed="rId2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17E5A677-AC2C-A7A3-5802-11C392C48B14}"/>
                  </a:ext>
                </a:extLst>
              </p:cNvPr>
              <p:cNvSpPr txBox="1"/>
              <p:nvPr/>
            </p:nvSpPr>
            <p:spPr>
              <a:xfrm>
                <a:off x="9091855" y="2613949"/>
                <a:ext cx="2820609" cy="500843"/>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func>
                          <m:funcPr>
                            <m:ctrlPr>
                              <a:rPr lang="en-US" sz="2400" b="0" i="0" smtClean="0">
                                <a:latin typeface="Cambria Math" panose="02040503050406030204" pitchFamily="18" charset="0"/>
                              </a:rPr>
                            </m:ctrlPr>
                          </m:funcPr>
                          <m:fName>
                            <m:r>
                              <m:rPr>
                                <m:sty m:val="p"/>
                              </m:rPr>
                              <a:rPr lang="en-US" sz="2400" b="0" i="0" smtClean="0">
                                <a:latin typeface="Cambria Math" panose="02040503050406030204" pitchFamily="18" charset="0"/>
                              </a:rPr>
                              <m:t>cos</m:t>
                            </m:r>
                          </m:fName>
                          <m:e>
                            <m:d>
                              <m:dPr>
                                <m:ctrlPr>
                                  <a:rPr lang="en-US" sz="2400" b="0" i="1" smtClean="0">
                                    <a:latin typeface="Cambria Math" panose="02040503050406030204" pitchFamily="18" charset="0"/>
                                  </a:rPr>
                                </m:ctrlPr>
                              </m:dPr>
                              <m:e>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2</m:t>
                                    </m:r>
                                  </m:sub>
                                </m:sSub>
                              </m:e>
                            </m:d>
                          </m:e>
                        </m:func>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i="1">
                                <a:latin typeface="Cambria Math" panose="02040503050406030204" pitchFamily="18" charset="0"/>
                              </a:rPr>
                              <m:t>1</m:t>
                            </m:r>
                          </m:sub>
                        </m:sSub>
                      </m:sub>
                      <m:sup>
                        <m:r>
                          <a:rPr lang="en-US" sz="2400" b="0" i="1" smtClean="0">
                            <a:latin typeface="Cambria Math" panose="02040503050406030204" pitchFamily="18" charset="0"/>
                          </a:rPr>
                          <m:t>2</m:t>
                        </m:r>
                      </m:sup>
                    </m:sSubSup>
                  </m:oMath>
                </a14:m>
                <a:r>
                  <a:rPr lang="en-US" sz="2400"/>
                  <a:t> </a:t>
                </a:r>
              </a:p>
            </p:txBody>
          </p:sp>
        </mc:Choice>
        <mc:Fallback>
          <p:sp>
            <p:nvSpPr>
              <p:cNvPr id="10" name="TextBox 9">
                <a:extLst>
                  <a:ext uri="{FF2B5EF4-FFF2-40B4-BE49-F238E27FC236}">
                    <a16:creationId xmlns:a16="http://schemas.microsoft.com/office/drawing/2014/main" id="{17E5A677-AC2C-A7A3-5802-11C392C48B14}"/>
                  </a:ext>
                </a:extLst>
              </p:cNvPr>
              <p:cNvSpPr txBox="1">
                <a:spLocks noRot="1" noChangeAspect="1" noMove="1" noResize="1" noEditPoints="1" noAdjustHandles="1" noChangeArrowheads="1" noChangeShapeType="1" noTextEdit="1"/>
              </p:cNvSpPr>
              <p:nvPr/>
            </p:nvSpPr>
            <p:spPr>
              <a:xfrm>
                <a:off x="9091855" y="2613949"/>
                <a:ext cx="2820609" cy="500843"/>
              </a:xfrm>
              <a:prstGeom prst="rect">
                <a:avLst/>
              </a:prstGeom>
              <a:blipFill>
                <a:blip r:embed="rId2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72B42B00-B5DF-54F6-BE4C-19BC30E578A5}"/>
                  </a:ext>
                </a:extLst>
              </p:cNvPr>
              <p:cNvSpPr txBox="1"/>
              <p:nvPr/>
            </p:nvSpPr>
            <p:spPr>
              <a:xfrm>
                <a:off x="9091855" y="3077245"/>
                <a:ext cx="2820609" cy="46166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r>
                          <a:rPr lang="en-US" sz="2400" b="0" i="1" smtClean="0">
                            <a:latin typeface="Cambria Math" panose="02040503050406030204" pitchFamily="18" charset="0"/>
                          </a:rPr>
                          <m:t>−0.42</m:t>
                        </m:r>
                      </m:e>
                    </m:d>
                    <m:r>
                      <a:rPr lang="en-US" sz="2400" i="1" smtClean="0">
                        <a:latin typeface="Cambria Math" panose="02040503050406030204" pitchFamily="18" charset="0"/>
                      </a:rPr>
                      <m:t>0</m:t>
                    </m:r>
                    <m:r>
                      <a:rPr lang="en-US" sz="2400" b="0" i="1" smtClean="0">
                        <a:latin typeface="Cambria Math" panose="02040503050406030204" pitchFamily="18" charset="0"/>
                      </a:rPr>
                      <m:t>=0</m:t>
                    </m:r>
                  </m:oMath>
                </a14:m>
                <a:r>
                  <a:rPr lang="en-US" sz="2400"/>
                  <a:t> </a:t>
                </a:r>
              </a:p>
            </p:txBody>
          </p:sp>
        </mc:Choice>
        <mc:Fallback>
          <p:sp>
            <p:nvSpPr>
              <p:cNvPr id="11" name="TextBox 10">
                <a:extLst>
                  <a:ext uri="{FF2B5EF4-FFF2-40B4-BE49-F238E27FC236}">
                    <a16:creationId xmlns:a16="http://schemas.microsoft.com/office/drawing/2014/main" id="{72B42B00-B5DF-54F6-BE4C-19BC30E578A5}"/>
                  </a:ext>
                </a:extLst>
              </p:cNvPr>
              <p:cNvSpPr txBox="1">
                <a:spLocks noRot="1" noChangeAspect="1" noMove="1" noResize="1" noEditPoints="1" noAdjustHandles="1" noChangeArrowheads="1" noChangeShapeType="1" noTextEdit="1"/>
              </p:cNvSpPr>
              <p:nvPr/>
            </p:nvSpPr>
            <p:spPr>
              <a:xfrm>
                <a:off x="9091855" y="3077245"/>
                <a:ext cx="2820609" cy="461665"/>
              </a:xfrm>
              <a:prstGeom prst="rect">
                <a:avLst/>
              </a:prstGeom>
              <a:blipFill>
                <a:blip r:embed="rId2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0CC60BCB-878F-F824-1638-4E389B06CBD6}"/>
                  </a:ext>
                </a:extLst>
              </p:cNvPr>
              <p:cNvSpPr txBox="1"/>
              <p:nvPr/>
            </p:nvSpPr>
            <p:spPr>
              <a:xfrm>
                <a:off x="9091855" y="3747805"/>
                <a:ext cx="2820609" cy="679673"/>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b="0" i="1" smtClean="0">
                                    <a:latin typeface="Cambria Math" panose="02040503050406030204" pitchFamily="18" charset="0"/>
                                  </a:rPr>
                                  <m:t>2</m:t>
                                </m:r>
                              </m:sub>
                            </m:sSub>
                          </m:den>
                        </m:f>
                        <m:func>
                          <m:funcPr>
                            <m:ctrlPr>
                              <a:rPr lang="en-US" sz="2400" b="0" i="0" smtClean="0">
                                <a:latin typeface="Cambria Math" panose="02040503050406030204" pitchFamily="18" charset="0"/>
                              </a:rPr>
                            </m:ctrlPr>
                          </m:funcPr>
                          <m:fName>
                            <m:r>
                              <m:rPr>
                                <m:sty m:val="p"/>
                              </m:rPr>
                              <a:rPr lang="en-US" sz="2400" b="0" i="0" smtClean="0">
                                <a:latin typeface="Cambria Math" panose="02040503050406030204" pitchFamily="18" charset="0"/>
                              </a:rPr>
                              <m:t>sin</m:t>
                            </m:r>
                          </m:fName>
                          <m:e>
                            <m:d>
                              <m:dPr>
                                <m:ctrlPr>
                                  <a:rPr lang="en-US" sz="2400" b="0" i="1" smtClean="0">
                                    <a:latin typeface="Cambria Math" panose="02040503050406030204" pitchFamily="18" charset="0"/>
                                  </a:rPr>
                                </m:ctrlPr>
                              </m:dPr>
                              <m:e>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2</m:t>
                                    </m:r>
                                  </m:sub>
                                </m:sSub>
                              </m:e>
                            </m:d>
                          </m:e>
                        </m:func>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2</m:t>
                        </m:r>
                      </m:sup>
                    </m:sSubSup>
                  </m:oMath>
                </a14:m>
                <a:r>
                  <a:rPr lang="en-US" sz="2400"/>
                  <a:t> </a:t>
                </a:r>
              </a:p>
            </p:txBody>
          </p:sp>
        </mc:Choice>
        <mc:Fallback>
          <p:sp>
            <p:nvSpPr>
              <p:cNvPr id="13" name="TextBox 12">
                <a:extLst>
                  <a:ext uri="{FF2B5EF4-FFF2-40B4-BE49-F238E27FC236}">
                    <a16:creationId xmlns:a16="http://schemas.microsoft.com/office/drawing/2014/main" id="{0CC60BCB-878F-F824-1638-4E389B06CBD6}"/>
                  </a:ext>
                </a:extLst>
              </p:cNvPr>
              <p:cNvSpPr txBox="1">
                <a:spLocks noRot="1" noChangeAspect="1" noMove="1" noResize="1" noEditPoints="1" noAdjustHandles="1" noChangeArrowheads="1" noChangeShapeType="1" noTextEdit="1"/>
              </p:cNvSpPr>
              <p:nvPr/>
            </p:nvSpPr>
            <p:spPr>
              <a:xfrm>
                <a:off x="9091855" y="3747805"/>
                <a:ext cx="2820609" cy="679673"/>
              </a:xfrm>
              <a:prstGeom prst="rect">
                <a:avLst/>
              </a:prstGeom>
              <a:blipFill>
                <a:blip r:embed="rId2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0" name="TextBox 19">
                <a:extLst>
                  <a:ext uri="{FF2B5EF4-FFF2-40B4-BE49-F238E27FC236}">
                    <a16:creationId xmlns:a16="http://schemas.microsoft.com/office/drawing/2014/main" id="{2AE7E5AD-7C0D-DF0E-FEAE-FDD89BC0AAED}"/>
                  </a:ext>
                </a:extLst>
              </p:cNvPr>
              <p:cNvSpPr txBox="1"/>
              <p:nvPr/>
            </p:nvSpPr>
            <p:spPr>
              <a:xfrm>
                <a:off x="9091855" y="4418365"/>
                <a:ext cx="2820609" cy="500843"/>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func>
                          <m:funcPr>
                            <m:ctrlPr>
                              <a:rPr lang="en-US" sz="2400" b="0" i="0" smtClean="0">
                                <a:latin typeface="Cambria Math" panose="02040503050406030204" pitchFamily="18" charset="0"/>
                              </a:rPr>
                            </m:ctrlPr>
                          </m:funcPr>
                          <m:fName>
                            <m:r>
                              <m:rPr>
                                <m:sty m:val="p"/>
                              </m:rPr>
                              <a:rPr lang="en-US" sz="2400" b="0" i="0" smtClean="0">
                                <a:latin typeface="Cambria Math" panose="02040503050406030204" pitchFamily="18" charset="0"/>
                              </a:rPr>
                              <m:t>cos</m:t>
                            </m:r>
                          </m:fName>
                          <m:e>
                            <m:d>
                              <m:dPr>
                                <m:ctrlPr>
                                  <a:rPr lang="en-US" sz="2400" b="0" i="1" smtClean="0">
                                    <a:latin typeface="Cambria Math" panose="02040503050406030204" pitchFamily="18" charset="0"/>
                                  </a:rPr>
                                </m:ctrlPr>
                              </m:dPr>
                              <m:e>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𝑣</m:t>
                                    </m:r>
                                  </m:e>
                                  <m:sub>
                                    <m:r>
                                      <a:rPr lang="en-US" sz="2400" b="0" i="1" smtClean="0">
                                        <a:latin typeface="Cambria Math" panose="02040503050406030204" pitchFamily="18" charset="0"/>
                                      </a:rPr>
                                      <m:t>2</m:t>
                                    </m:r>
                                  </m:sub>
                                </m:sSub>
                              </m:e>
                            </m:d>
                          </m:e>
                        </m:func>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2</m:t>
                            </m:r>
                          </m:sub>
                        </m:sSub>
                      </m:sub>
                      <m:sup>
                        <m:r>
                          <a:rPr lang="en-US" sz="2400" b="0" i="1" smtClean="0">
                            <a:latin typeface="Cambria Math" panose="02040503050406030204" pitchFamily="18" charset="0"/>
                          </a:rPr>
                          <m:t>2</m:t>
                        </m:r>
                      </m:sup>
                    </m:sSubSup>
                  </m:oMath>
                </a14:m>
                <a:r>
                  <a:rPr lang="en-US" sz="2400"/>
                  <a:t> </a:t>
                </a:r>
              </a:p>
            </p:txBody>
          </p:sp>
        </mc:Choice>
        <mc:Fallback>
          <p:sp>
            <p:nvSpPr>
              <p:cNvPr id="20" name="TextBox 19">
                <a:extLst>
                  <a:ext uri="{FF2B5EF4-FFF2-40B4-BE49-F238E27FC236}">
                    <a16:creationId xmlns:a16="http://schemas.microsoft.com/office/drawing/2014/main" id="{2AE7E5AD-7C0D-DF0E-FEAE-FDD89BC0AAED}"/>
                  </a:ext>
                </a:extLst>
              </p:cNvPr>
              <p:cNvSpPr txBox="1">
                <a:spLocks noRot="1" noChangeAspect="1" noMove="1" noResize="1" noEditPoints="1" noAdjustHandles="1" noChangeArrowheads="1" noChangeShapeType="1" noTextEdit="1"/>
              </p:cNvSpPr>
              <p:nvPr/>
            </p:nvSpPr>
            <p:spPr>
              <a:xfrm>
                <a:off x="9091855" y="4418365"/>
                <a:ext cx="2820609" cy="500843"/>
              </a:xfrm>
              <a:prstGeom prst="rect">
                <a:avLst/>
              </a:prstGeom>
              <a:blipFill>
                <a:blip r:embed="rId2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4" name="TextBox 33">
                <a:extLst>
                  <a:ext uri="{FF2B5EF4-FFF2-40B4-BE49-F238E27FC236}">
                    <a16:creationId xmlns:a16="http://schemas.microsoft.com/office/drawing/2014/main" id="{D1A7CEC7-92D2-EB2A-ECA0-18578A5C1632}"/>
                  </a:ext>
                </a:extLst>
              </p:cNvPr>
              <p:cNvSpPr txBox="1"/>
              <p:nvPr/>
            </p:nvSpPr>
            <p:spPr>
              <a:xfrm>
                <a:off x="9091855" y="4881661"/>
                <a:ext cx="3022175" cy="461665"/>
              </a:xfrm>
              <a:prstGeom prst="rect">
                <a:avLst/>
              </a:prstGeom>
              <a:noFill/>
            </p:spPr>
            <p:txBody>
              <a:bodyPr wrap="square">
                <a:spAutoFit/>
              </a:bodyPr>
              <a:lstStyle/>
              <a:p>
                <a14:m>
                  <m:oMath xmlns:m="http://schemas.openxmlformats.org/officeDocument/2006/math">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r>
                          <a:rPr lang="en-US" sz="2400" b="0" i="1" smtClean="0">
                            <a:latin typeface="Cambria Math" panose="02040503050406030204" pitchFamily="18" charset="0"/>
                          </a:rPr>
                          <m:t>−0.42</m:t>
                        </m:r>
                      </m:e>
                    </m:d>
                    <m:r>
                      <a:rPr lang="en-US" sz="2400" b="0" i="1" smtClean="0">
                        <a:latin typeface="Cambria Math" panose="02040503050406030204" pitchFamily="18" charset="0"/>
                      </a:rPr>
                      <m:t>1=−0.42</m:t>
                    </m:r>
                  </m:oMath>
                </a14:m>
                <a:r>
                  <a:rPr lang="en-US" sz="2400"/>
                  <a:t> </a:t>
                </a:r>
              </a:p>
            </p:txBody>
          </p:sp>
        </mc:Choice>
        <mc:Fallback>
          <p:sp>
            <p:nvSpPr>
              <p:cNvPr id="34" name="TextBox 33">
                <a:extLst>
                  <a:ext uri="{FF2B5EF4-FFF2-40B4-BE49-F238E27FC236}">
                    <a16:creationId xmlns:a16="http://schemas.microsoft.com/office/drawing/2014/main" id="{D1A7CEC7-92D2-EB2A-ECA0-18578A5C1632}"/>
                  </a:ext>
                </a:extLst>
              </p:cNvPr>
              <p:cNvSpPr txBox="1">
                <a:spLocks noRot="1" noChangeAspect="1" noMove="1" noResize="1" noEditPoints="1" noAdjustHandles="1" noChangeArrowheads="1" noChangeShapeType="1" noTextEdit="1"/>
              </p:cNvSpPr>
              <p:nvPr/>
            </p:nvSpPr>
            <p:spPr>
              <a:xfrm>
                <a:off x="9091855" y="4881661"/>
                <a:ext cx="3022175" cy="461665"/>
              </a:xfrm>
              <a:prstGeom prst="rect">
                <a:avLst/>
              </a:prstGeom>
              <a:blipFill>
                <a:blip r:embed="rId2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46436156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18CE1-8E41-9D77-1783-7EA8956150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093B94-8502-648B-A46B-842B1EAB4DE3}"/>
              </a:ext>
            </a:extLst>
          </p:cNvPr>
          <p:cNvSpPr>
            <a:spLocks noGrp="1"/>
          </p:cNvSpPr>
          <p:nvPr>
            <p:ph type="title"/>
          </p:nvPr>
        </p:nvSpPr>
        <p:spPr/>
        <p:txBody>
          <a:bodyPr>
            <a:normAutofit/>
          </a:bodyPr>
          <a:lstStyle/>
          <a:p>
            <a:r>
              <a:rPr lang="en-US"/>
              <a:t>Forward Autodiff Example</a:t>
            </a:r>
          </a:p>
        </p:txBody>
      </p:sp>
      <mc:AlternateContent xmlns:mc="http://schemas.openxmlformats.org/markup-compatibility/2006">
        <mc:Choice xmlns:a14="http://schemas.microsoft.com/office/drawing/2010/main" Requires="a14">
          <p:sp>
            <p:nvSpPr>
              <p:cNvPr id="18" name="Rounded Rectangle 17">
                <a:extLst>
                  <a:ext uri="{FF2B5EF4-FFF2-40B4-BE49-F238E27FC236}">
                    <a16:creationId xmlns:a16="http://schemas.microsoft.com/office/drawing/2014/main" id="{EAFED8FE-D2D7-86D1-86A5-9F1834ED5FE1}"/>
                  </a:ext>
                </a:extLst>
              </p:cNvPr>
              <p:cNvSpPr/>
              <p:nvPr/>
            </p:nvSpPr>
            <p:spPr>
              <a:xfrm>
                <a:off x="3144529" y="3319098"/>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18" name="Rounded Rectangle 17">
                <a:extLst>
                  <a:ext uri="{FF2B5EF4-FFF2-40B4-BE49-F238E27FC236}">
                    <a16:creationId xmlns:a16="http://schemas.microsoft.com/office/drawing/2014/main" id="{EAFED8FE-D2D7-86D1-86A5-9F1834ED5FE1}"/>
                  </a:ext>
                </a:extLst>
              </p:cNvPr>
              <p:cNvSpPr>
                <a:spLocks noRot="1" noChangeAspect="1" noMove="1" noResize="1" noEditPoints="1" noAdjustHandles="1" noChangeArrowheads="1" noChangeShapeType="1" noTextEdit="1"/>
              </p:cNvSpPr>
              <p:nvPr/>
            </p:nvSpPr>
            <p:spPr>
              <a:xfrm>
                <a:off x="3144529" y="3319098"/>
                <a:ext cx="1266702" cy="468535"/>
              </a:xfrm>
              <a:prstGeom prst="round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ounded Rectangle 18">
                <a:extLst>
                  <a:ext uri="{FF2B5EF4-FFF2-40B4-BE49-F238E27FC236}">
                    <a16:creationId xmlns:a16="http://schemas.microsoft.com/office/drawing/2014/main" id="{4F8EB62A-DB3C-AD4B-4744-8086CEC102AF}"/>
                  </a:ext>
                </a:extLst>
              </p:cNvPr>
              <p:cNvSpPr/>
              <p:nvPr/>
            </p:nvSpPr>
            <p:spPr>
              <a:xfrm>
                <a:off x="1798935" y="2042396"/>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19" name="Rounded Rectangle 18">
                <a:extLst>
                  <a:ext uri="{FF2B5EF4-FFF2-40B4-BE49-F238E27FC236}">
                    <a16:creationId xmlns:a16="http://schemas.microsoft.com/office/drawing/2014/main" id="{4F8EB62A-DB3C-AD4B-4744-8086CEC102AF}"/>
                  </a:ext>
                </a:extLst>
              </p:cNvPr>
              <p:cNvSpPr>
                <a:spLocks noRot="1" noChangeAspect="1" noMove="1" noResize="1" noEditPoints="1" noAdjustHandles="1" noChangeArrowheads="1" noChangeShapeType="1" noTextEdit="1"/>
              </p:cNvSpPr>
              <p:nvPr/>
            </p:nvSpPr>
            <p:spPr>
              <a:xfrm>
                <a:off x="1798935" y="2042396"/>
                <a:ext cx="952679"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ounded Rectangle 20">
                <a:extLst>
                  <a:ext uri="{FF2B5EF4-FFF2-40B4-BE49-F238E27FC236}">
                    <a16:creationId xmlns:a16="http://schemas.microsoft.com/office/drawing/2014/main" id="{CDD545F9-2086-C534-5351-4A24CB8D5B0B}"/>
                  </a:ext>
                </a:extLst>
              </p:cNvPr>
              <p:cNvSpPr/>
              <p:nvPr/>
            </p:nvSpPr>
            <p:spPr>
              <a:xfrm>
                <a:off x="1798935" y="4566879"/>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𝟐</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21" name="Rounded Rectangle 20">
                <a:extLst>
                  <a:ext uri="{FF2B5EF4-FFF2-40B4-BE49-F238E27FC236}">
                    <a16:creationId xmlns:a16="http://schemas.microsoft.com/office/drawing/2014/main" id="{CDD545F9-2086-C534-5351-4A24CB8D5B0B}"/>
                  </a:ext>
                </a:extLst>
              </p:cNvPr>
              <p:cNvSpPr>
                <a:spLocks noRot="1" noChangeAspect="1" noMove="1" noResize="1" noEditPoints="1" noAdjustHandles="1" noChangeArrowheads="1" noChangeShapeType="1" noTextEdit="1"/>
              </p:cNvSpPr>
              <p:nvPr/>
            </p:nvSpPr>
            <p:spPr>
              <a:xfrm>
                <a:off x="1798935" y="4566879"/>
                <a:ext cx="952679"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2" name="Rounded Rectangle 21">
                <a:extLst>
                  <a:ext uri="{FF2B5EF4-FFF2-40B4-BE49-F238E27FC236}">
                    <a16:creationId xmlns:a16="http://schemas.microsoft.com/office/drawing/2014/main" id="{9E0BCA05-2985-8967-B3FE-6857DFBC1D26}"/>
                  </a:ext>
                </a:extLst>
              </p:cNvPr>
              <p:cNvSpPr/>
              <p:nvPr/>
            </p:nvSpPr>
            <p:spPr>
              <a:xfrm>
                <a:off x="4689374" y="4566879"/>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22" name="Rounded Rectangle 21">
                <a:extLst>
                  <a:ext uri="{FF2B5EF4-FFF2-40B4-BE49-F238E27FC236}">
                    <a16:creationId xmlns:a16="http://schemas.microsoft.com/office/drawing/2014/main" id="{9E0BCA05-2985-8967-B3FE-6857DFBC1D26}"/>
                  </a:ext>
                </a:extLst>
              </p:cNvPr>
              <p:cNvSpPr>
                <a:spLocks noRot="1" noChangeAspect="1" noMove="1" noResize="1" noEditPoints="1" noAdjustHandles="1" noChangeArrowheads="1" noChangeShapeType="1" noTextEdit="1"/>
              </p:cNvSpPr>
              <p:nvPr/>
            </p:nvSpPr>
            <p:spPr>
              <a:xfrm>
                <a:off x="4689374" y="4566879"/>
                <a:ext cx="1393372"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Rounded Rectangle 23">
                <a:extLst>
                  <a:ext uri="{FF2B5EF4-FFF2-40B4-BE49-F238E27FC236}">
                    <a16:creationId xmlns:a16="http://schemas.microsoft.com/office/drawing/2014/main" id="{9DBABCF1-B60C-0E6B-7603-6CBE0DEEC6B9}"/>
                  </a:ext>
                </a:extLst>
              </p:cNvPr>
              <p:cNvSpPr/>
              <p:nvPr/>
            </p:nvSpPr>
            <p:spPr>
              <a:xfrm>
                <a:off x="4804146" y="2042396"/>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24" name="Rounded Rectangle 23">
                <a:extLst>
                  <a:ext uri="{FF2B5EF4-FFF2-40B4-BE49-F238E27FC236}">
                    <a16:creationId xmlns:a16="http://schemas.microsoft.com/office/drawing/2014/main" id="{9DBABCF1-B60C-0E6B-7603-6CBE0DEEC6B9}"/>
                  </a:ext>
                </a:extLst>
              </p:cNvPr>
              <p:cNvSpPr>
                <a:spLocks noRot="1" noChangeAspect="1" noMove="1" noResize="1" noEditPoints="1" noAdjustHandles="1" noChangeArrowheads="1" noChangeShapeType="1" noTextEdit="1"/>
              </p:cNvSpPr>
              <p:nvPr/>
            </p:nvSpPr>
            <p:spPr>
              <a:xfrm>
                <a:off x="4804146" y="2042396"/>
                <a:ext cx="1151547"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ounded Rectangle 24">
                <a:extLst>
                  <a:ext uri="{FF2B5EF4-FFF2-40B4-BE49-F238E27FC236}">
                    <a16:creationId xmlns:a16="http://schemas.microsoft.com/office/drawing/2014/main" id="{F2C1BD06-0A8F-0F9F-C838-A48BD69FE48E}"/>
                  </a:ext>
                </a:extLst>
              </p:cNvPr>
              <p:cNvSpPr/>
              <p:nvPr/>
            </p:nvSpPr>
            <p:spPr>
              <a:xfrm>
                <a:off x="6348608" y="3319098"/>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25" name="Rounded Rectangle 24">
                <a:extLst>
                  <a:ext uri="{FF2B5EF4-FFF2-40B4-BE49-F238E27FC236}">
                    <a16:creationId xmlns:a16="http://schemas.microsoft.com/office/drawing/2014/main" id="{F2C1BD06-0A8F-0F9F-C838-A48BD69FE48E}"/>
                  </a:ext>
                </a:extLst>
              </p:cNvPr>
              <p:cNvSpPr>
                <a:spLocks noRot="1" noChangeAspect="1" noMove="1" noResize="1" noEditPoints="1" noAdjustHandles="1" noChangeArrowheads="1" noChangeShapeType="1" noTextEdit="1"/>
              </p:cNvSpPr>
              <p:nvPr/>
            </p:nvSpPr>
            <p:spPr>
              <a:xfrm>
                <a:off x="6348608" y="3319098"/>
                <a:ext cx="1532709"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6" name="Rounded Rectangle 25">
                <a:extLst>
                  <a:ext uri="{FF2B5EF4-FFF2-40B4-BE49-F238E27FC236}">
                    <a16:creationId xmlns:a16="http://schemas.microsoft.com/office/drawing/2014/main" id="{40692ACC-9AC0-D6FB-160B-ABE7DC85E97F}"/>
                  </a:ext>
                </a:extLst>
              </p:cNvPr>
              <p:cNvSpPr/>
              <p:nvPr/>
            </p:nvSpPr>
            <p:spPr>
              <a:xfrm>
                <a:off x="8274232" y="4566879"/>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26" name="Rounded Rectangle 25">
                <a:extLst>
                  <a:ext uri="{FF2B5EF4-FFF2-40B4-BE49-F238E27FC236}">
                    <a16:creationId xmlns:a16="http://schemas.microsoft.com/office/drawing/2014/main" id="{40692ACC-9AC0-D6FB-160B-ABE7DC85E97F}"/>
                  </a:ext>
                </a:extLst>
              </p:cNvPr>
              <p:cNvSpPr>
                <a:spLocks noRot="1" noChangeAspect="1" noMove="1" noResize="1" noEditPoints="1" noAdjustHandles="1" noChangeArrowheads="1" noChangeShapeType="1" noTextEdit="1"/>
              </p:cNvSpPr>
              <p:nvPr/>
            </p:nvSpPr>
            <p:spPr>
              <a:xfrm>
                <a:off x="8274232" y="4566879"/>
                <a:ext cx="1532709" cy="468535"/>
              </a:xfrm>
              <a:prstGeom prst="roundRect">
                <a:avLst/>
              </a:prstGeom>
              <a:blipFill>
                <a:blip r:embed="rId8"/>
                <a:stretch>
                  <a:fillRect/>
                </a:stretch>
              </a:blipFill>
            </p:spPr>
            <p:txBody>
              <a:bodyPr/>
              <a:lstStyle/>
              <a:p>
                <a:r>
                  <a:rPr lang="en-US">
                    <a:noFill/>
                  </a:rPr>
                  <a:t> </a:t>
                </a:r>
              </a:p>
            </p:txBody>
          </p:sp>
        </mc:Fallback>
      </mc:AlternateContent>
      <p:cxnSp>
        <p:nvCxnSpPr>
          <p:cNvPr id="27" name="Straight Arrow Connector 26">
            <a:extLst>
              <a:ext uri="{FF2B5EF4-FFF2-40B4-BE49-F238E27FC236}">
                <a16:creationId xmlns:a16="http://schemas.microsoft.com/office/drawing/2014/main" id="{A62B2621-E707-21C1-1755-64ED675D3646}"/>
              </a:ext>
            </a:extLst>
          </p:cNvPr>
          <p:cNvCxnSpPr>
            <a:stCxn id="19" idx="3"/>
            <a:endCxn id="18" idx="1"/>
          </p:cNvCxnSpPr>
          <p:nvPr/>
        </p:nvCxnSpPr>
        <p:spPr>
          <a:xfrm>
            <a:off x="2751614"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62526196-E558-7AF6-DB9D-15ECDFD3625C}"/>
              </a:ext>
            </a:extLst>
          </p:cNvPr>
          <p:cNvCxnSpPr>
            <a:cxnSpLocks/>
            <a:stCxn id="21" idx="3"/>
            <a:endCxn id="18" idx="1"/>
          </p:cNvCxnSpPr>
          <p:nvPr/>
        </p:nvCxnSpPr>
        <p:spPr>
          <a:xfrm flipV="1">
            <a:off x="2751614" y="3553366"/>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1EBE86D6-78CF-01E9-B528-8F27C50E73A0}"/>
              </a:ext>
            </a:extLst>
          </p:cNvPr>
          <p:cNvCxnSpPr>
            <a:cxnSpLocks/>
            <a:stCxn id="18" idx="3"/>
            <a:endCxn id="24" idx="1"/>
          </p:cNvCxnSpPr>
          <p:nvPr/>
        </p:nvCxnSpPr>
        <p:spPr>
          <a:xfrm flipV="1">
            <a:off x="4411231"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AC8548DD-8DB0-84D7-BC44-886CC8B315DE}"/>
              </a:ext>
            </a:extLst>
          </p:cNvPr>
          <p:cNvCxnSpPr>
            <a:cxnSpLocks/>
            <a:stCxn id="21" idx="3"/>
            <a:endCxn id="22" idx="1"/>
          </p:cNvCxnSpPr>
          <p:nvPr/>
        </p:nvCxnSpPr>
        <p:spPr>
          <a:xfrm>
            <a:off x="2751614" y="4801147"/>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C43817D3-A568-7CD0-3C64-6BC460C1373B}"/>
              </a:ext>
            </a:extLst>
          </p:cNvPr>
          <p:cNvCxnSpPr>
            <a:cxnSpLocks/>
            <a:stCxn id="24" idx="3"/>
            <a:endCxn id="25" idx="1"/>
          </p:cNvCxnSpPr>
          <p:nvPr/>
        </p:nvCxnSpPr>
        <p:spPr>
          <a:xfrm>
            <a:off x="5955693" y="2276664"/>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438CA7E3-8CDA-3AA3-8AE5-8CD08BBEEF15}"/>
              </a:ext>
            </a:extLst>
          </p:cNvPr>
          <p:cNvCxnSpPr>
            <a:cxnSpLocks/>
            <a:stCxn id="18" idx="3"/>
            <a:endCxn id="25" idx="1"/>
          </p:cNvCxnSpPr>
          <p:nvPr/>
        </p:nvCxnSpPr>
        <p:spPr>
          <a:xfrm>
            <a:off x="4411231" y="3553366"/>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0688A511-ECBF-6A17-1C26-3AD39DFCBEE9}"/>
              </a:ext>
            </a:extLst>
          </p:cNvPr>
          <p:cNvCxnSpPr>
            <a:cxnSpLocks/>
            <a:stCxn id="22" idx="3"/>
            <a:endCxn id="26" idx="1"/>
          </p:cNvCxnSpPr>
          <p:nvPr/>
        </p:nvCxnSpPr>
        <p:spPr>
          <a:xfrm>
            <a:off x="6082746" y="4801147"/>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BC947F0D-9491-54E3-1042-C11FF7B6F927}"/>
              </a:ext>
            </a:extLst>
          </p:cNvPr>
          <p:cNvCxnSpPr>
            <a:cxnSpLocks/>
            <a:stCxn id="25" idx="3"/>
            <a:endCxn id="26" idx="1"/>
          </p:cNvCxnSpPr>
          <p:nvPr/>
        </p:nvCxnSpPr>
        <p:spPr>
          <a:xfrm>
            <a:off x="7881317" y="3553366"/>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36" name="TextBox 35">
                <a:extLst>
                  <a:ext uri="{FF2B5EF4-FFF2-40B4-BE49-F238E27FC236}">
                    <a16:creationId xmlns:a16="http://schemas.microsoft.com/office/drawing/2014/main" id="{B70616F1-EFF6-2BB5-8AF4-F16BD8C55EA6}"/>
                  </a:ext>
                </a:extLst>
              </p:cNvPr>
              <p:cNvSpPr txBox="1"/>
              <p:nvPr/>
            </p:nvSpPr>
            <p:spPr>
              <a:xfrm>
                <a:off x="689789" y="2091997"/>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r>
                        <a:rPr lang="en-US" b="0" i="1" smtClean="0">
                          <a:solidFill>
                            <a:schemeClr val="tx1"/>
                          </a:solidFill>
                          <a:latin typeface="Cambria Math" panose="02040503050406030204" pitchFamily="18" charset="0"/>
                        </a:rPr>
                        <m:t>=1</m:t>
                      </m:r>
                    </m:oMath>
                  </m:oMathPara>
                </a14:m>
                <a:endParaRPr lang="en-US"/>
              </a:p>
            </p:txBody>
          </p:sp>
        </mc:Choice>
        <mc:Fallback>
          <p:sp>
            <p:nvSpPr>
              <p:cNvPr id="36" name="TextBox 35">
                <a:extLst>
                  <a:ext uri="{FF2B5EF4-FFF2-40B4-BE49-F238E27FC236}">
                    <a16:creationId xmlns:a16="http://schemas.microsoft.com/office/drawing/2014/main" id="{B70616F1-EFF6-2BB5-8AF4-F16BD8C55EA6}"/>
                  </a:ext>
                </a:extLst>
              </p:cNvPr>
              <p:cNvSpPr txBox="1">
                <a:spLocks noRot="1" noChangeAspect="1" noMove="1" noResize="1" noEditPoints="1" noAdjustHandles="1" noChangeArrowheads="1" noChangeShapeType="1" noTextEdit="1"/>
              </p:cNvSpPr>
              <p:nvPr/>
            </p:nvSpPr>
            <p:spPr>
              <a:xfrm>
                <a:off x="689789" y="2091997"/>
                <a:ext cx="993550" cy="639983"/>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7" name="TextBox 36">
                <a:extLst>
                  <a:ext uri="{FF2B5EF4-FFF2-40B4-BE49-F238E27FC236}">
                    <a16:creationId xmlns:a16="http://schemas.microsoft.com/office/drawing/2014/main" id="{9920160C-A0AA-F160-16D0-95E8E51BAD42}"/>
                  </a:ext>
                </a:extLst>
              </p:cNvPr>
              <p:cNvSpPr txBox="1"/>
              <p:nvPr/>
            </p:nvSpPr>
            <p:spPr>
              <a:xfrm>
                <a:off x="689789" y="4609958"/>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r>
                        <a:rPr lang="en-US" b="0" i="1" smtClean="0">
                          <a:solidFill>
                            <a:schemeClr val="tx1"/>
                          </a:solidFill>
                          <a:latin typeface="Cambria Math" panose="02040503050406030204" pitchFamily="18" charset="0"/>
                        </a:rPr>
                        <m:t>=2</m:t>
                      </m:r>
                    </m:oMath>
                  </m:oMathPara>
                </a14:m>
                <a:endParaRPr lang="en-US"/>
              </a:p>
            </p:txBody>
          </p:sp>
        </mc:Choice>
        <mc:Fallback>
          <p:sp>
            <p:nvSpPr>
              <p:cNvPr id="37" name="TextBox 36">
                <a:extLst>
                  <a:ext uri="{FF2B5EF4-FFF2-40B4-BE49-F238E27FC236}">
                    <a16:creationId xmlns:a16="http://schemas.microsoft.com/office/drawing/2014/main" id="{9920160C-A0AA-F160-16D0-95E8E51BAD42}"/>
                  </a:ext>
                </a:extLst>
              </p:cNvPr>
              <p:cNvSpPr txBox="1">
                <a:spLocks noRot="1" noChangeAspect="1" noMove="1" noResize="1" noEditPoints="1" noAdjustHandles="1" noChangeArrowheads="1" noChangeShapeType="1" noTextEdit="1"/>
              </p:cNvSpPr>
              <p:nvPr/>
            </p:nvSpPr>
            <p:spPr>
              <a:xfrm>
                <a:off x="689789" y="4609958"/>
                <a:ext cx="993550" cy="639983"/>
              </a:xfrm>
              <a:prstGeom prst="rect">
                <a:avLst/>
              </a:prstGeom>
              <a:blipFill>
                <a:blip r:embed="rId10"/>
                <a:stretch>
                  <a:fillRect/>
                </a:stretch>
              </a:blipFill>
            </p:spPr>
            <p:txBody>
              <a:bodyPr/>
              <a:lstStyle/>
              <a:p>
                <a:r>
                  <a:rPr lang="en-US">
                    <a:noFill/>
                  </a:rPr>
                  <a:t> </a:t>
                </a:r>
              </a:p>
            </p:txBody>
          </p:sp>
        </mc:Fallback>
      </mc:AlternateContent>
      <p:cxnSp>
        <p:nvCxnSpPr>
          <p:cNvPr id="38" name="Straight Arrow Connector 37">
            <a:extLst>
              <a:ext uri="{FF2B5EF4-FFF2-40B4-BE49-F238E27FC236}">
                <a16:creationId xmlns:a16="http://schemas.microsoft.com/office/drawing/2014/main" id="{A601D903-EA36-C166-BD7A-8022A58C9BAB}"/>
              </a:ext>
            </a:extLst>
          </p:cNvPr>
          <p:cNvCxnSpPr>
            <a:cxnSpLocks/>
          </p:cNvCxnSpPr>
          <p:nvPr/>
        </p:nvCxnSpPr>
        <p:spPr>
          <a:xfrm>
            <a:off x="1551203" y="2276663"/>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9" name="Straight Arrow Connector 38">
            <a:extLst>
              <a:ext uri="{FF2B5EF4-FFF2-40B4-BE49-F238E27FC236}">
                <a16:creationId xmlns:a16="http://schemas.microsoft.com/office/drawing/2014/main" id="{7AB98A44-4789-EB55-7D1E-B1CAC413B630}"/>
              </a:ext>
            </a:extLst>
          </p:cNvPr>
          <p:cNvCxnSpPr>
            <a:cxnSpLocks/>
          </p:cNvCxnSpPr>
          <p:nvPr/>
        </p:nvCxnSpPr>
        <p:spPr>
          <a:xfrm>
            <a:off x="1563395" y="4819008"/>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EA873385-1C7E-58E8-14E7-96899BF6AA7C}"/>
                  </a:ext>
                </a:extLst>
              </p:cNvPr>
              <p:cNvSpPr txBox="1"/>
              <p:nvPr/>
            </p:nvSpPr>
            <p:spPr>
              <a:xfrm>
                <a:off x="8554975" y="92549"/>
                <a:ext cx="3515986" cy="10560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i="1">
                              <a:latin typeface="Cambria Math" panose="02040503050406030204" pitchFamily="18" charset="0"/>
                            </a:rPr>
                            <m:t>𝑖</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𝐏𝐚</m:t>
                          </m:r>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𝑖</m:t>
                              </m:r>
                            </m:e>
                          </m:d>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12" name="TextBox 11">
                <a:extLst>
                  <a:ext uri="{FF2B5EF4-FFF2-40B4-BE49-F238E27FC236}">
                    <a16:creationId xmlns:a16="http://schemas.microsoft.com/office/drawing/2014/main" id="{EA873385-1C7E-58E8-14E7-96899BF6AA7C}"/>
                  </a:ext>
                </a:extLst>
              </p:cNvPr>
              <p:cNvSpPr txBox="1">
                <a:spLocks noRot="1" noChangeAspect="1" noMove="1" noResize="1" noEditPoints="1" noAdjustHandles="1" noChangeArrowheads="1" noChangeShapeType="1" noTextEdit="1"/>
              </p:cNvSpPr>
              <p:nvPr/>
            </p:nvSpPr>
            <p:spPr>
              <a:xfrm>
                <a:off x="8554975" y="92549"/>
                <a:ext cx="3515986" cy="1056058"/>
              </a:xfrm>
              <a:prstGeom prst="rect">
                <a:avLst/>
              </a:prstGeom>
              <a:blipFill>
                <a:blip r:embed="rId11"/>
                <a:stretch>
                  <a:fillRect t="-116279" b="-15930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835AA964-D43B-9FC7-C43A-5102E711AB85}"/>
                  </a:ext>
                </a:extLst>
              </p:cNvPr>
              <p:cNvSpPr txBox="1"/>
              <p:nvPr/>
            </p:nvSpPr>
            <p:spPr>
              <a:xfrm>
                <a:off x="1751403" y="2510931"/>
                <a:ext cx="1312600" cy="980781"/>
              </a:xfrm>
              <a:prstGeom prst="rect">
                <a:avLst/>
              </a:prstGeom>
              <a:noFill/>
            </p:spPr>
            <p:txBody>
              <a:bodyPr wrap="square">
                <a:spAutoFit/>
              </a:bodyPr>
              <a:lstStyle/>
              <a:p>
                <a:pPr/>
                <a14:m>
                  <m:oMathPara xmlns:m="http://schemas.openxmlformats.org/officeDocument/2006/math">
                    <m:oMathParaPr>
                      <m:jc m:val="left"/>
                    </m:oMathParaPr>
                    <m:o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1</m:t>
                          </m:r>
                        </m:sub>
                      </m:sSub>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1</m:t>
                        </m:r>
                      </m:sup>
                    </m:sSubSup>
                    <m:r>
                      <a:rPr lang="en-US" sz="1800" b="0" i="1" smtClean="0">
                        <a:latin typeface="Cambria Math" panose="02040503050406030204" pitchFamily="18" charset="0"/>
                      </a:rPr>
                      <m:t>=1</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i="1">
                              <a:latin typeface="Cambria Math" panose="02040503050406030204" pitchFamily="18" charset="0"/>
                            </a:rPr>
                            <m:t>1</m:t>
                          </m:r>
                        </m:sup>
                      </m:sSubSup>
                      <m:r>
                        <a:rPr lang="en-US" i="1">
                          <a:latin typeface="Cambria Math" panose="02040503050406030204" pitchFamily="18" charset="0"/>
                        </a:rPr>
                        <m:t>=</m:t>
                      </m:r>
                      <m:r>
                        <a:rPr lang="en-US" b="0" i="1" smtClean="0">
                          <a:latin typeface="Cambria Math" panose="02040503050406030204" pitchFamily="18" charset="0"/>
                        </a:rPr>
                        <m:t>0</m:t>
                      </m:r>
                    </m:oMath>
                  </m:oMathPara>
                </a14:m>
                <a:endParaRPr lang="en-US"/>
              </a:p>
            </p:txBody>
          </p:sp>
        </mc:Choice>
        <mc:Fallback>
          <p:sp>
            <p:nvSpPr>
              <p:cNvPr id="14" name="TextBox 13">
                <a:extLst>
                  <a:ext uri="{FF2B5EF4-FFF2-40B4-BE49-F238E27FC236}">
                    <a16:creationId xmlns:a16="http://schemas.microsoft.com/office/drawing/2014/main" id="{835AA964-D43B-9FC7-C43A-5102E711AB85}"/>
                  </a:ext>
                </a:extLst>
              </p:cNvPr>
              <p:cNvSpPr txBox="1">
                <a:spLocks noRot="1" noChangeAspect="1" noMove="1" noResize="1" noEditPoints="1" noAdjustHandles="1" noChangeArrowheads="1" noChangeShapeType="1" noTextEdit="1"/>
              </p:cNvSpPr>
              <p:nvPr/>
            </p:nvSpPr>
            <p:spPr>
              <a:xfrm>
                <a:off x="1751403" y="2510931"/>
                <a:ext cx="1312600" cy="980781"/>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D86CC9FC-0F70-603E-C360-519BACC8D3D8}"/>
                  </a:ext>
                </a:extLst>
              </p:cNvPr>
              <p:cNvSpPr txBox="1"/>
              <p:nvPr/>
            </p:nvSpPr>
            <p:spPr>
              <a:xfrm>
                <a:off x="1751403" y="5028059"/>
                <a:ext cx="1312600"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2</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2</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2</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5" name="TextBox 14">
                <a:extLst>
                  <a:ext uri="{FF2B5EF4-FFF2-40B4-BE49-F238E27FC236}">
                    <a16:creationId xmlns:a16="http://schemas.microsoft.com/office/drawing/2014/main" id="{D86CC9FC-0F70-603E-C360-519BACC8D3D8}"/>
                  </a:ext>
                </a:extLst>
              </p:cNvPr>
              <p:cNvSpPr txBox="1">
                <a:spLocks noRot="1" noChangeAspect="1" noMove="1" noResize="1" noEditPoints="1" noAdjustHandles="1" noChangeArrowheads="1" noChangeShapeType="1" noTextEdit="1"/>
              </p:cNvSpPr>
              <p:nvPr/>
            </p:nvSpPr>
            <p:spPr>
              <a:xfrm>
                <a:off x="1751403" y="5028059"/>
                <a:ext cx="1312600" cy="981935"/>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TextBox 15">
                <a:extLst>
                  <a:ext uri="{FF2B5EF4-FFF2-40B4-BE49-F238E27FC236}">
                    <a16:creationId xmlns:a16="http://schemas.microsoft.com/office/drawing/2014/main" id="{740F9437-6224-575F-EA1E-AE1418EC4DE7}"/>
                  </a:ext>
                </a:extLst>
              </p:cNvPr>
              <p:cNvSpPr txBox="1"/>
              <p:nvPr/>
            </p:nvSpPr>
            <p:spPr>
              <a:xfrm>
                <a:off x="3191056" y="3787633"/>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3</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3</m:t>
                        </m:r>
                      </m:sup>
                    </m:sSubSup>
                    <m:r>
                      <a:rPr lang="en-US" sz="1800" b="0" i="1" smtClean="0">
                        <a:latin typeface="Cambria Math" panose="02040503050406030204" pitchFamily="18" charset="0"/>
                      </a:rPr>
                      <m:t>=2</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3</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6" name="TextBox 15">
                <a:extLst>
                  <a:ext uri="{FF2B5EF4-FFF2-40B4-BE49-F238E27FC236}">
                    <a16:creationId xmlns:a16="http://schemas.microsoft.com/office/drawing/2014/main" id="{740F9437-6224-575F-EA1E-AE1418EC4DE7}"/>
                  </a:ext>
                </a:extLst>
              </p:cNvPr>
              <p:cNvSpPr txBox="1">
                <a:spLocks noRot="1" noChangeAspect="1" noMove="1" noResize="1" noEditPoints="1" noAdjustHandles="1" noChangeArrowheads="1" noChangeShapeType="1" noTextEdit="1"/>
              </p:cNvSpPr>
              <p:nvPr/>
            </p:nvSpPr>
            <p:spPr>
              <a:xfrm>
                <a:off x="3191056" y="3787633"/>
                <a:ext cx="1752043" cy="981935"/>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2C6B18E5-6050-098B-981A-C8E85BF47A9A}"/>
                  </a:ext>
                </a:extLst>
              </p:cNvPr>
              <p:cNvSpPr txBox="1"/>
              <p:nvPr/>
            </p:nvSpPr>
            <p:spPr>
              <a:xfrm>
                <a:off x="4776433" y="2483089"/>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4</m:t>
                          </m:r>
                        </m:sub>
                      </m:sSub>
                      <m:r>
                        <a:rPr lang="en-US" b="0" i="1" smtClean="0">
                          <a:latin typeface="Cambria Math" panose="02040503050406030204" pitchFamily="18" charset="0"/>
                        </a:rPr>
                        <m:t>=7.39</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4</m:t>
                        </m:r>
                      </m:sup>
                    </m:sSubSup>
                    <m:r>
                      <a:rPr lang="en-US" sz="1800" b="0" i="1" smtClean="0">
                        <a:latin typeface="Cambria Math" panose="02040503050406030204" pitchFamily="18" charset="0"/>
                      </a:rPr>
                      <m:t>=14.78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4</m:t>
                          </m:r>
                        </m:sup>
                      </m:sSubSup>
                      <m:r>
                        <a:rPr lang="en-US" i="1">
                          <a:latin typeface="Cambria Math" panose="02040503050406030204" pitchFamily="18" charset="0"/>
                        </a:rPr>
                        <m:t>=</m:t>
                      </m:r>
                      <m:r>
                        <a:rPr lang="en-US" b="0" i="1" smtClean="0">
                          <a:latin typeface="Cambria Math" panose="02040503050406030204" pitchFamily="18" charset="0"/>
                        </a:rPr>
                        <m:t>7.39</m:t>
                      </m:r>
                    </m:oMath>
                  </m:oMathPara>
                </a14:m>
                <a:endParaRPr lang="en-US"/>
              </a:p>
            </p:txBody>
          </p:sp>
        </mc:Choice>
        <mc:Fallback>
          <p:sp>
            <p:nvSpPr>
              <p:cNvPr id="3" name="TextBox 2">
                <a:extLst>
                  <a:ext uri="{FF2B5EF4-FFF2-40B4-BE49-F238E27FC236}">
                    <a16:creationId xmlns:a16="http://schemas.microsoft.com/office/drawing/2014/main" id="{2C6B18E5-6050-098B-981A-C8E85BF47A9A}"/>
                  </a:ext>
                </a:extLst>
              </p:cNvPr>
              <p:cNvSpPr txBox="1">
                <a:spLocks noRot="1" noChangeAspect="1" noMove="1" noResize="1" noEditPoints="1" noAdjustHandles="1" noChangeArrowheads="1" noChangeShapeType="1" noTextEdit="1"/>
              </p:cNvSpPr>
              <p:nvPr/>
            </p:nvSpPr>
            <p:spPr>
              <a:xfrm>
                <a:off x="4776433" y="2483089"/>
                <a:ext cx="1752043" cy="981935"/>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608B7928-09FF-CE12-1DE1-A43001187C51}"/>
                  </a:ext>
                </a:extLst>
              </p:cNvPr>
              <p:cNvSpPr txBox="1"/>
              <p:nvPr/>
            </p:nvSpPr>
            <p:spPr>
              <a:xfrm>
                <a:off x="4776433" y="5043409"/>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5</m:t>
                          </m:r>
                        </m:sub>
                      </m:sSub>
                      <m:r>
                        <a:rPr lang="en-US" b="0" i="1" smtClean="0">
                          <a:latin typeface="Cambria Math" panose="02040503050406030204" pitchFamily="18" charset="0"/>
                        </a:rPr>
                        <m:t>=0.91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5</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5</m:t>
                          </m:r>
                        </m:sup>
                      </m:sSubSup>
                      <m:r>
                        <a:rPr lang="en-US" i="1">
                          <a:latin typeface="Cambria Math" panose="02040503050406030204" pitchFamily="18" charset="0"/>
                        </a:rPr>
                        <m:t>=</m:t>
                      </m:r>
                      <m:r>
                        <a:rPr lang="en-US" b="0" i="1" smtClean="0">
                          <a:latin typeface="Cambria Math" panose="02040503050406030204" pitchFamily="18" charset="0"/>
                        </a:rPr>
                        <m:t>−0.42</m:t>
                      </m:r>
                    </m:oMath>
                  </m:oMathPara>
                </a14:m>
                <a:endParaRPr lang="en-US"/>
              </a:p>
            </p:txBody>
          </p:sp>
        </mc:Choice>
        <mc:Fallback>
          <p:sp>
            <p:nvSpPr>
              <p:cNvPr id="9" name="TextBox 8">
                <a:extLst>
                  <a:ext uri="{FF2B5EF4-FFF2-40B4-BE49-F238E27FC236}">
                    <a16:creationId xmlns:a16="http://schemas.microsoft.com/office/drawing/2014/main" id="{608B7928-09FF-CE12-1DE1-A43001187C51}"/>
                  </a:ext>
                </a:extLst>
              </p:cNvPr>
              <p:cNvSpPr txBox="1">
                <a:spLocks noRot="1" noChangeAspect="1" noMove="1" noResize="1" noEditPoints="1" noAdjustHandles="1" noChangeArrowheads="1" noChangeShapeType="1" noTextEdit="1"/>
              </p:cNvSpPr>
              <p:nvPr/>
            </p:nvSpPr>
            <p:spPr>
              <a:xfrm>
                <a:off x="4776433" y="5043409"/>
                <a:ext cx="1752043" cy="981935"/>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236EE83F-B4A7-8263-39D7-56403ACFF96B}"/>
                  </a:ext>
                </a:extLst>
              </p:cNvPr>
              <p:cNvSpPr txBox="1"/>
              <p:nvPr/>
            </p:nvSpPr>
            <p:spPr>
              <a:xfrm>
                <a:off x="6349201" y="3763249"/>
                <a:ext cx="2937625" cy="979627"/>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6</m:t>
                          </m:r>
                        </m:sub>
                      </m:sSub>
                      <m:r>
                        <a:rPr lang="en-US" b="0" i="1" smtClean="0">
                          <a:latin typeface="Cambria Math" panose="02040503050406030204" pitchFamily="18" charset="0"/>
                        </a:rPr>
                        <m:t>=9.39 </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6</m:t>
                        </m:r>
                      </m:sup>
                    </m:sSubSup>
                    <m:r>
                      <a:rPr lang="en-US" sz="1800" b="0" i="1" smtClean="0">
                        <a:latin typeface="Cambria Math" panose="02040503050406030204" pitchFamily="18" charset="0"/>
                      </a:rPr>
                      <m:t>=16.78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6</m:t>
                          </m:r>
                        </m:sup>
                      </m:sSubSup>
                      <m:r>
                        <a:rPr lang="en-US" i="1">
                          <a:latin typeface="Cambria Math" panose="02040503050406030204" pitchFamily="18" charset="0"/>
                        </a:rPr>
                        <m:t>=</m:t>
                      </m:r>
                      <m:r>
                        <a:rPr lang="en-US" b="0" i="1" smtClean="0">
                          <a:latin typeface="Cambria Math" panose="02040503050406030204" pitchFamily="18" charset="0"/>
                        </a:rPr>
                        <m:t>8.39</m:t>
                      </m:r>
                    </m:oMath>
                  </m:oMathPara>
                </a14:m>
                <a:endParaRPr lang="en-US"/>
              </a:p>
            </p:txBody>
          </p:sp>
        </mc:Choice>
        <mc:Fallback>
          <p:sp>
            <p:nvSpPr>
              <p:cNvPr id="4" name="TextBox 3">
                <a:extLst>
                  <a:ext uri="{FF2B5EF4-FFF2-40B4-BE49-F238E27FC236}">
                    <a16:creationId xmlns:a16="http://schemas.microsoft.com/office/drawing/2014/main" id="{236EE83F-B4A7-8263-39D7-56403ACFF96B}"/>
                  </a:ext>
                </a:extLst>
              </p:cNvPr>
              <p:cNvSpPr txBox="1">
                <a:spLocks noRot="1" noChangeAspect="1" noMove="1" noResize="1" noEditPoints="1" noAdjustHandles="1" noChangeArrowheads="1" noChangeShapeType="1" noTextEdit="1"/>
              </p:cNvSpPr>
              <p:nvPr/>
            </p:nvSpPr>
            <p:spPr>
              <a:xfrm>
                <a:off x="6349201" y="3763249"/>
                <a:ext cx="2937625" cy="979627"/>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4F583B21-9468-5521-4E70-39CB1A45F070}"/>
                  </a:ext>
                </a:extLst>
              </p:cNvPr>
              <p:cNvSpPr txBox="1"/>
              <p:nvPr/>
            </p:nvSpPr>
            <p:spPr>
              <a:xfrm>
                <a:off x="8287729" y="5043409"/>
                <a:ext cx="2937625" cy="1004827"/>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7</m:t>
                          </m:r>
                        </m:sub>
                      </m:sSub>
                      <m:r>
                        <a:rPr lang="en-US" b="0" i="1" smtClean="0">
                          <a:latin typeface="Cambria Math" panose="02040503050406030204" pitchFamily="18" charset="0"/>
                        </a:rPr>
                        <m:t>=8.48 </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7</m:t>
                        </m:r>
                      </m:sup>
                    </m:sSubSup>
                    <m:r>
                      <a:rPr lang="en-US" sz="1800" b="0" i="1" smtClean="0">
                        <a:latin typeface="Cambria Math" panose="02040503050406030204" pitchFamily="18" charset="0"/>
                      </a:rPr>
                      <m:t>=16.78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7</m:t>
                          </m:r>
                        </m:sup>
                      </m:sSubSup>
                      <m:r>
                        <a:rPr lang="en-US" i="1">
                          <a:latin typeface="Cambria Math" panose="02040503050406030204" pitchFamily="18" charset="0"/>
                        </a:rPr>
                        <m:t>=</m:t>
                      </m:r>
                      <m:r>
                        <a:rPr lang="en-US" b="0" i="1" smtClean="0">
                          <a:latin typeface="Cambria Math" panose="02040503050406030204" pitchFamily="18" charset="0"/>
                        </a:rPr>
                        <m:t>8.81</m:t>
                      </m:r>
                    </m:oMath>
                  </m:oMathPara>
                </a14:m>
                <a:endParaRPr lang="en-US"/>
              </a:p>
            </p:txBody>
          </p:sp>
        </mc:Choice>
        <mc:Fallback>
          <p:sp>
            <p:nvSpPr>
              <p:cNvPr id="5" name="TextBox 4">
                <a:extLst>
                  <a:ext uri="{FF2B5EF4-FFF2-40B4-BE49-F238E27FC236}">
                    <a16:creationId xmlns:a16="http://schemas.microsoft.com/office/drawing/2014/main" id="{4F583B21-9468-5521-4E70-39CB1A45F070}"/>
                  </a:ext>
                </a:extLst>
              </p:cNvPr>
              <p:cNvSpPr txBox="1">
                <a:spLocks noRot="1" noChangeAspect="1" noMove="1" noResize="1" noEditPoints="1" noAdjustHandles="1" noChangeArrowheads="1" noChangeShapeType="1" noTextEdit="1"/>
              </p:cNvSpPr>
              <p:nvPr/>
            </p:nvSpPr>
            <p:spPr>
              <a:xfrm>
                <a:off x="8287729" y="5043409"/>
                <a:ext cx="2937625" cy="1004827"/>
              </a:xfrm>
              <a:prstGeom prst="rect">
                <a:avLst/>
              </a:prstGeom>
              <a:blipFill>
                <a:blip r:embed="rId18"/>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78831364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6806E-8690-A649-8FF6-CD541DE4B2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0ED07D-311D-8A81-0B8F-644640E01263}"/>
              </a:ext>
            </a:extLst>
          </p:cNvPr>
          <p:cNvSpPr>
            <a:spLocks noGrp="1"/>
          </p:cNvSpPr>
          <p:nvPr>
            <p:ph type="title"/>
          </p:nvPr>
        </p:nvSpPr>
        <p:spPr/>
        <p:txBody>
          <a:bodyPr>
            <a:normAutofit/>
          </a:bodyPr>
          <a:lstStyle/>
          <a:p>
            <a:r>
              <a:rPr lang="en-US"/>
              <a:t>Support multiple outputs</a:t>
            </a:r>
          </a:p>
        </p:txBody>
      </p:sp>
      <mc:AlternateContent xmlns:mc="http://schemas.openxmlformats.org/markup-compatibility/2006">
        <mc:Choice xmlns:a14="http://schemas.microsoft.com/office/drawing/2010/main" Requires="a14">
          <p:sp>
            <p:nvSpPr>
              <p:cNvPr id="18" name="Rounded Rectangle 17">
                <a:extLst>
                  <a:ext uri="{FF2B5EF4-FFF2-40B4-BE49-F238E27FC236}">
                    <a16:creationId xmlns:a16="http://schemas.microsoft.com/office/drawing/2014/main" id="{6B0F55BB-9366-BDFC-5589-6C570C877E3A}"/>
                  </a:ext>
                </a:extLst>
              </p:cNvPr>
              <p:cNvSpPr/>
              <p:nvPr/>
            </p:nvSpPr>
            <p:spPr>
              <a:xfrm>
                <a:off x="3000586" y="4036313"/>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18" name="Rounded Rectangle 17">
                <a:extLst>
                  <a:ext uri="{FF2B5EF4-FFF2-40B4-BE49-F238E27FC236}">
                    <a16:creationId xmlns:a16="http://schemas.microsoft.com/office/drawing/2014/main" id="{6B0F55BB-9366-BDFC-5589-6C570C877E3A}"/>
                  </a:ext>
                </a:extLst>
              </p:cNvPr>
              <p:cNvSpPr>
                <a:spLocks noRot="1" noChangeAspect="1" noMove="1" noResize="1" noEditPoints="1" noAdjustHandles="1" noChangeArrowheads="1" noChangeShapeType="1" noTextEdit="1"/>
              </p:cNvSpPr>
              <p:nvPr/>
            </p:nvSpPr>
            <p:spPr>
              <a:xfrm>
                <a:off x="3000586" y="4036313"/>
                <a:ext cx="1266702"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ounded Rectangle 18">
                <a:extLst>
                  <a:ext uri="{FF2B5EF4-FFF2-40B4-BE49-F238E27FC236}">
                    <a16:creationId xmlns:a16="http://schemas.microsoft.com/office/drawing/2014/main" id="{96BD1ABD-E436-B1A2-F22C-6704A7F50D92}"/>
                  </a:ext>
                </a:extLst>
              </p:cNvPr>
              <p:cNvSpPr/>
              <p:nvPr/>
            </p:nvSpPr>
            <p:spPr>
              <a:xfrm>
                <a:off x="1654992" y="2759611"/>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19" name="Rounded Rectangle 18">
                <a:extLst>
                  <a:ext uri="{FF2B5EF4-FFF2-40B4-BE49-F238E27FC236}">
                    <a16:creationId xmlns:a16="http://schemas.microsoft.com/office/drawing/2014/main" id="{96BD1ABD-E436-B1A2-F22C-6704A7F50D92}"/>
                  </a:ext>
                </a:extLst>
              </p:cNvPr>
              <p:cNvSpPr>
                <a:spLocks noRot="1" noChangeAspect="1" noMove="1" noResize="1" noEditPoints="1" noAdjustHandles="1" noChangeArrowheads="1" noChangeShapeType="1" noTextEdit="1"/>
              </p:cNvSpPr>
              <p:nvPr/>
            </p:nvSpPr>
            <p:spPr>
              <a:xfrm>
                <a:off x="1654992" y="2759611"/>
                <a:ext cx="952679"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ounded Rectangle 20">
                <a:extLst>
                  <a:ext uri="{FF2B5EF4-FFF2-40B4-BE49-F238E27FC236}">
                    <a16:creationId xmlns:a16="http://schemas.microsoft.com/office/drawing/2014/main" id="{00F0A8CE-F849-7C9E-46FB-375E22EEC7B5}"/>
                  </a:ext>
                </a:extLst>
              </p:cNvPr>
              <p:cNvSpPr/>
              <p:nvPr/>
            </p:nvSpPr>
            <p:spPr>
              <a:xfrm>
                <a:off x="1654992" y="5284094"/>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𝟐</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21" name="Rounded Rectangle 20">
                <a:extLst>
                  <a:ext uri="{FF2B5EF4-FFF2-40B4-BE49-F238E27FC236}">
                    <a16:creationId xmlns:a16="http://schemas.microsoft.com/office/drawing/2014/main" id="{00F0A8CE-F849-7C9E-46FB-375E22EEC7B5}"/>
                  </a:ext>
                </a:extLst>
              </p:cNvPr>
              <p:cNvSpPr>
                <a:spLocks noRot="1" noChangeAspect="1" noMove="1" noResize="1" noEditPoints="1" noAdjustHandles="1" noChangeArrowheads="1" noChangeShapeType="1" noTextEdit="1"/>
              </p:cNvSpPr>
              <p:nvPr/>
            </p:nvSpPr>
            <p:spPr>
              <a:xfrm>
                <a:off x="1654992" y="5284094"/>
                <a:ext cx="952679"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2" name="Rounded Rectangle 21">
                <a:extLst>
                  <a:ext uri="{FF2B5EF4-FFF2-40B4-BE49-F238E27FC236}">
                    <a16:creationId xmlns:a16="http://schemas.microsoft.com/office/drawing/2014/main" id="{231E5EBE-1398-4E63-F110-59C8ECD98F90}"/>
                  </a:ext>
                </a:extLst>
              </p:cNvPr>
              <p:cNvSpPr/>
              <p:nvPr/>
            </p:nvSpPr>
            <p:spPr>
              <a:xfrm>
                <a:off x="4545431" y="5284094"/>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22" name="Rounded Rectangle 21">
                <a:extLst>
                  <a:ext uri="{FF2B5EF4-FFF2-40B4-BE49-F238E27FC236}">
                    <a16:creationId xmlns:a16="http://schemas.microsoft.com/office/drawing/2014/main" id="{231E5EBE-1398-4E63-F110-59C8ECD98F90}"/>
                  </a:ext>
                </a:extLst>
              </p:cNvPr>
              <p:cNvSpPr>
                <a:spLocks noRot="1" noChangeAspect="1" noMove="1" noResize="1" noEditPoints="1" noAdjustHandles="1" noChangeArrowheads="1" noChangeShapeType="1" noTextEdit="1"/>
              </p:cNvSpPr>
              <p:nvPr/>
            </p:nvSpPr>
            <p:spPr>
              <a:xfrm>
                <a:off x="4545431" y="5284094"/>
                <a:ext cx="1393372"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Rounded Rectangle 23">
                <a:extLst>
                  <a:ext uri="{FF2B5EF4-FFF2-40B4-BE49-F238E27FC236}">
                    <a16:creationId xmlns:a16="http://schemas.microsoft.com/office/drawing/2014/main" id="{85582EF2-58D3-F92E-E7E4-536D472FEBCC}"/>
                  </a:ext>
                </a:extLst>
              </p:cNvPr>
              <p:cNvSpPr/>
              <p:nvPr/>
            </p:nvSpPr>
            <p:spPr>
              <a:xfrm>
                <a:off x="4660203" y="2759611"/>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24" name="Rounded Rectangle 23">
                <a:extLst>
                  <a:ext uri="{FF2B5EF4-FFF2-40B4-BE49-F238E27FC236}">
                    <a16:creationId xmlns:a16="http://schemas.microsoft.com/office/drawing/2014/main" id="{85582EF2-58D3-F92E-E7E4-536D472FEBCC}"/>
                  </a:ext>
                </a:extLst>
              </p:cNvPr>
              <p:cNvSpPr>
                <a:spLocks noRot="1" noChangeAspect="1" noMove="1" noResize="1" noEditPoints="1" noAdjustHandles="1" noChangeArrowheads="1" noChangeShapeType="1" noTextEdit="1"/>
              </p:cNvSpPr>
              <p:nvPr/>
            </p:nvSpPr>
            <p:spPr>
              <a:xfrm>
                <a:off x="4660203" y="2759611"/>
                <a:ext cx="1151547"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ounded Rectangle 24">
                <a:extLst>
                  <a:ext uri="{FF2B5EF4-FFF2-40B4-BE49-F238E27FC236}">
                    <a16:creationId xmlns:a16="http://schemas.microsoft.com/office/drawing/2014/main" id="{92FD6234-BAC7-F5F8-D53D-7ACB35C42582}"/>
                  </a:ext>
                </a:extLst>
              </p:cNvPr>
              <p:cNvSpPr/>
              <p:nvPr/>
            </p:nvSpPr>
            <p:spPr>
              <a:xfrm>
                <a:off x="6204665" y="4036313"/>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25" name="Rounded Rectangle 24">
                <a:extLst>
                  <a:ext uri="{FF2B5EF4-FFF2-40B4-BE49-F238E27FC236}">
                    <a16:creationId xmlns:a16="http://schemas.microsoft.com/office/drawing/2014/main" id="{92FD6234-BAC7-F5F8-D53D-7ACB35C42582}"/>
                  </a:ext>
                </a:extLst>
              </p:cNvPr>
              <p:cNvSpPr>
                <a:spLocks noRot="1" noChangeAspect="1" noMove="1" noResize="1" noEditPoints="1" noAdjustHandles="1" noChangeArrowheads="1" noChangeShapeType="1" noTextEdit="1"/>
              </p:cNvSpPr>
              <p:nvPr/>
            </p:nvSpPr>
            <p:spPr>
              <a:xfrm>
                <a:off x="6204665" y="4036313"/>
                <a:ext cx="1532709" cy="468535"/>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6" name="Rounded Rectangle 25">
                <a:extLst>
                  <a:ext uri="{FF2B5EF4-FFF2-40B4-BE49-F238E27FC236}">
                    <a16:creationId xmlns:a16="http://schemas.microsoft.com/office/drawing/2014/main" id="{65D931FE-8112-38E4-D318-69B0D5ADEBD6}"/>
                  </a:ext>
                </a:extLst>
              </p:cNvPr>
              <p:cNvSpPr/>
              <p:nvPr/>
            </p:nvSpPr>
            <p:spPr>
              <a:xfrm>
                <a:off x="8130289" y="5284094"/>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26" name="Rounded Rectangle 25">
                <a:extLst>
                  <a:ext uri="{FF2B5EF4-FFF2-40B4-BE49-F238E27FC236}">
                    <a16:creationId xmlns:a16="http://schemas.microsoft.com/office/drawing/2014/main" id="{65D931FE-8112-38E4-D318-69B0D5ADEBD6}"/>
                  </a:ext>
                </a:extLst>
              </p:cNvPr>
              <p:cNvSpPr>
                <a:spLocks noRot="1" noChangeAspect="1" noMove="1" noResize="1" noEditPoints="1" noAdjustHandles="1" noChangeArrowheads="1" noChangeShapeType="1" noTextEdit="1"/>
              </p:cNvSpPr>
              <p:nvPr/>
            </p:nvSpPr>
            <p:spPr>
              <a:xfrm>
                <a:off x="8130289" y="5284094"/>
                <a:ext cx="1532709" cy="468535"/>
              </a:xfrm>
              <a:prstGeom prst="roundRect">
                <a:avLst/>
              </a:prstGeom>
              <a:blipFill>
                <a:blip r:embed="rId9"/>
                <a:stretch>
                  <a:fillRect/>
                </a:stretch>
              </a:blipFill>
            </p:spPr>
            <p:txBody>
              <a:bodyPr/>
              <a:lstStyle/>
              <a:p>
                <a:r>
                  <a:rPr lang="en-US">
                    <a:noFill/>
                  </a:rPr>
                  <a:t> </a:t>
                </a:r>
              </a:p>
            </p:txBody>
          </p:sp>
        </mc:Fallback>
      </mc:AlternateContent>
      <p:cxnSp>
        <p:nvCxnSpPr>
          <p:cNvPr id="27" name="Straight Arrow Connector 26">
            <a:extLst>
              <a:ext uri="{FF2B5EF4-FFF2-40B4-BE49-F238E27FC236}">
                <a16:creationId xmlns:a16="http://schemas.microsoft.com/office/drawing/2014/main" id="{DE829A6C-3D96-DA65-F476-96DBF5B356BB}"/>
              </a:ext>
            </a:extLst>
          </p:cNvPr>
          <p:cNvCxnSpPr>
            <a:stCxn id="19" idx="3"/>
            <a:endCxn id="18" idx="1"/>
          </p:cNvCxnSpPr>
          <p:nvPr/>
        </p:nvCxnSpPr>
        <p:spPr>
          <a:xfrm>
            <a:off x="2607671" y="2993879"/>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F2D7AAA6-89E6-A6BC-B953-0B70380AAB18}"/>
              </a:ext>
            </a:extLst>
          </p:cNvPr>
          <p:cNvCxnSpPr>
            <a:cxnSpLocks/>
            <a:stCxn id="21" idx="3"/>
            <a:endCxn id="18" idx="1"/>
          </p:cNvCxnSpPr>
          <p:nvPr/>
        </p:nvCxnSpPr>
        <p:spPr>
          <a:xfrm flipV="1">
            <a:off x="2607671" y="4270581"/>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E774ED13-1C7E-AA98-9FFF-F43E488861A5}"/>
              </a:ext>
            </a:extLst>
          </p:cNvPr>
          <p:cNvCxnSpPr>
            <a:cxnSpLocks/>
            <a:stCxn id="18" idx="3"/>
            <a:endCxn id="24" idx="1"/>
          </p:cNvCxnSpPr>
          <p:nvPr/>
        </p:nvCxnSpPr>
        <p:spPr>
          <a:xfrm flipV="1">
            <a:off x="4267288" y="2993879"/>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528DE18A-2B16-756F-72D2-97F1855A09BA}"/>
              </a:ext>
            </a:extLst>
          </p:cNvPr>
          <p:cNvCxnSpPr>
            <a:cxnSpLocks/>
            <a:stCxn id="21" idx="3"/>
            <a:endCxn id="22" idx="1"/>
          </p:cNvCxnSpPr>
          <p:nvPr/>
        </p:nvCxnSpPr>
        <p:spPr>
          <a:xfrm>
            <a:off x="2607671" y="5518362"/>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D5A9BE63-795F-F6A0-7901-4DFAED4ECF5C}"/>
              </a:ext>
            </a:extLst>
          </p:cNvPr>
          <p:cNvCxnSpPr>
            <a:cxnSpLocks/>
            <a:stCxn id="24" idx="3"/>
            <a:endCxn id="25" idx="1"/>
          </p:cNvCxnSpPr>
          <p:nvPr/>
        </p:nvCxnSpPr>
        <p:spPr>
          <a:xfrm>
            <a:off x="5811750" y="2993879"/>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CCA0124D-34EA-9E37-B96E-C9DBCD8A07F8}"/>
              </a:ext>
            </a:extLst>
          </p:cNvPr>
          <p:cNvCxnSpPr>
            <a:cxnSpLocks/>
            <a:stCxn id="18" idx="3"/>
            <a:endCxn id="25" idx="1"/>
          </p:cNvCxnSpPr>
          <p:nvPr/>
        </p:nvCxnSpPr>
        <p:spPr>
          <a:xfrm>
            <a:off x="4267288" y="4270581"/>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7372579B-FFDB-D7D0-B1BF-9BE880359403}"/>
              </a:ext>
            </a:extLst>
          </p:cNvPr>
          <p:cNvCxnSpPr>
            <a:cxnSpLocks/>
            <a:stCxn id="22" idx="3"/>
            <a:endCxn id="26" idx="1"/>
          </p:cNvCxnSpPr>
          <p:nvPr/>
        </p:nvCxnSpPr>
        <p:spPr>
          <a:xfrm>
            <a:off x="5938803" y="5518362"/>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943DFEC0-C79D-3FE9-3D87-A5AD07FBF999}"/>
              </a:ext>
            </a:extLst>
          </p:cNvPr>
          <p:cNvCxnSpPr>
            <a:cxnSpLocks/>
            <a:stCxn id="25" idx="3"/>
            <a:endCxn id="26" idx="1"/>
          </p:cNvCxnSpPr>
          <p:nvPr/>
        </p:nvCxnSpPr>
        <p:spPr>
          <a:xfrm>
            <a:off x="7737374" y="4270581"/>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36" name="TextBox 35">
                <a:extLst>
                  <a:ext uri="{FF2B5EF4-FFF2-40B4-BE49-F238E27FC236}">
                    <a16:creationId xmlns:a16="http://schemas.microsoft.com/office/drawing/2014/main" id="{EAFF0D04-DB40-A9E8-FD42-C697EE1B4831}"/>
                  </a:ext>
                </a:extLst>
              </p:cNvPr>
              <p:cNvSpPr txBox="1"/>
              <p:nvPr/>
            </p:nvSpPr>
            <p:spPr>
              <a:xfrm>
                <a:off x="545846" y="2809212"/>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r>
                        <a:rPr lang="en-US" b="0" i="1" smtClean="0">
                          <a:solidFill>
                            <a:schemeClr val="tx1"/>
                          </a:solidFill>
                          <a:latin typeface="Cambria Math" panose="02040503050406030204" pitchFamily="18" charset="0"/>
                        </a:rPr>
                        <m:t>=1</m:t>
                      </m:r>
                    </m:oMath>
                  </m:oMathPara>
                </a14:m>
                <a:endParaRPr lang="en-US"/>
              </a:p>
            </p:txBody>
          </p:sp>
        </mc:Choice>
        <mc:Fallback>
          <p:sp>
            <p:nvSpPr>
              <p:cNvPr id="36" name="TextBox 35">
                <a:extLst>
                  <a:ext uri="{FF2B5EF4-FFF2-40B4-BE49-F238E27FC236}">
                    <a16:creationId xmlns:a16="http://schemas.microsoft.com/office/drawing/2014/main" id="{EAFF0D04-DB40-A9E8-FD42-C697EE1B4831}"/>
                  </a:ext>
                </a:extLst>
              </p:cNvPr>
              <p:cNvSpPr txBox="1">
                <a:spLocks noRot="1" noChangeAspect="1" noMove="1" noResize="1" noEditPoints="1" noAdjustHandles="1" noChangeArrowheads="1" noChangeShapeType="1" noTextEdit="1"/>
              </p:cNvSpPr>
              <p:nvPr/>
            </p:nvSpPr>
            <p:spPr>
              <a:xfrm>
                <a:off x="545846" y="2809212"/>
                <a:ext cx="993550" cy="639983"/>
              </a:xfrm>
              <a:prstGeom prst="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7" name="TextBox 36">
                <a:extLst>
                  <a:ext uri="{FF2B5EF4-FFF2-40B4-BE49-F238E27FC236}">
                    <a16:creationId xmlns:a16="http://schemas.microsoft.com/office/drawing/2014/main" id="{846697A1-30D3-7B30-E87C-179D12452953}"/>
                  </a:ext>
                </a:extLst>
              </p:cNvPr>
              <p:cNvSpPr txBox="1"/>
              <p:nvPr/>
            </p:nvSpPr>
            <p:spPr>
              <a:xfrm>
                <a:off x="545846" y="5327173"/>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r>
                        <a:rPr lang="en-US" b="0" i="1" smtClean="0">
                          <a:solidFill>
                            <a:schemeClr val="tx1"/>
                          </a:solidFill>
                          <a:latin typeface="Cambria Math" panose="02040503050406030204" pitchFamily="18" charset="0"/>
                        </a:rPr>
                        <m:t>=2</m:t>
                      </m:r>
                    </m:oMath>
                  </m:oMathPara>
                </a14:m>
                <a:endParaRPr lang="en-US"/>
              </a:p>
            </p:txBody>
          </p:sp>
        </mc:Choice>
        <mc:Fallback>
          <p:sp>
            <p:nvSpPr>
              <p:cNvPr id="37" name="TextBox 36">
                <a:extLst>
                  <a:ext uri="{FF2B5EF4-FFF2-40B4-BE49-F238E27FC236}">
                    <a16:creationId xmlns:a16="http://schemas.microsoft.com/office/drawing/2014/main" id="{846697A1-30D3-7B30-E87C-179D12452953}"/>
                  </a:ext>
                </a:extLst>
              </p:cNvPr>
              <p:cNvSpPr txBox="1">
                <a:spLocks noRot="1" noChangeAspect="1" noMove="1" noResize="1" noEditPoints="1" noAdjustHandles="1" noChangeArrowheads="1" noChangeShapeType="1" noTextEdit="1"/>
              </p:cNvSpPr>
              <p:nvPr/>
            </p:nvSpPr>
            <p:spPr>
              <a:xfrm>
                <a:off x="545846" y="5327173"/>
                <a:ext cx="993550" cy="639983"/>
              </a:xfrm>
              <a:prstGeom prst="rect">
                <a:avLst/>
              </a:prstGeom>
              <a:blipFill>
                <a:blip r:embed="rId11"/>
                <a:stretch>
                  <a:fillRect/>
                </a:stretch>
              </a:blipFill>
            </p:spPr>
            <p:txBody>
              <a:bodyPr/>
              <a:lstStyle/>
              <a:p>
                <a:r>
                  <a:rPr lang="en-US">
                    <a:noFill/>
                  </a:rPr>
                  <a:t> </a:t>
                </a:r>
              </a:p>
            </p:txBody>
          </p:sp>
        </mc:Fallback>
      </mc:AlternateContent>
      <p:cxnSp>
        <p:nvCxnSpPr>
          <p:cNvPr id="38" name="Straight Arrow Connector 37">
            <a:extLst>
              <a:ext uri="{FF2B5EF4-FFF2-40B4-BE49-F238E27FC236}">
                <a16:creationId xmlns:a16="http://schemas.microsoft.com/office/drawing/2014/main" id="{2AFCE9FE-DBB9-271F-BB1E-51380680A5A9}"/>
              </a:ext>
            </a:extLst>
          </p:cNvPr>
          <p:cNvCxnSpPr>
            <a:cxnSpLocks/>
          </p:cNvCxnSpPr>
          <p:nvPr/>
        </p:nvCxnSpPr>
        <p:spPr>
          <a:xfrm>
            <a:off x="1407260" y="2993878"/>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9" name="Straight Arrow Connector 38">
            <a:extLst>
              <a:ext uri="{FF2B5EF4-FFF2-40B4-BE49-F238E27FC236}">
                <a16:creationId xmlns:a16="http://schemas.microsoft.com/office/drawing/2014/main" id="{F268E3CD-2240-47BC-B997-300A48953108}"/>
              </a:ext>
            </a:extLst>
          </p:cNvPr>
          <p:cNvCxnSpPr>
            <a:cxnSpLocks/>
          </p:cNvCxnSpPr>
          <p:nvPr/>
        </p:nvCxnSpPr>
        <p:spPr>
          <a:xfrm>
            <a:off x="1419452" y="5536223"/>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4C1E4F52-C69E-6FE1-D4A2-E36E0BE5AF0C}"/>
                  </a:ext>
                </a:extLst>
              </p:cNvPr>
              <p:cNvSpPr txBox="1"/>
              <p:nvPr/>
            </p:nvSpPr>
            <p:spPr>
              <a:xfrm>
                <a:off x="1607460" y="3228146"/>
                <a:ext cx="1312600" cy="980781"/>
              </a:xfrm>
              <a:prstGeom prst="rect">
                <a:avLst/>
              </a:prstGeom>
              <a:noFill/>
            </p:spPr>
            <p:txBody>
              <a:bodyPr wrap="square">
                <a:spAutoFit/>
              </a:bodyPr>
              <a:lstStyle/>
              <a:p>
                <a:pPr/>
                <a14:m>
                  <m:oMathPara xmlns:m="http://schemas.openxmlformats.org/officeDocument/2006/math">
                    <m:oMathParaPr>
                      <m:jc m:val="left"/>
                    </m:oMathParaPr>
                    <m:o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1</m:t>
                          </m:r>
                        </m:sub>
                      </m:sSub>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1</m:t>
                        </m:r>
                      </m:sup>
                    </m:sSubSup>
                    <m:r>
                      <a:rPr lang="en-US" sz="1800" b="0" i="1" smtClean="0">
                        <a:latin typeface="Cambria Math" panose="02040503050406030204" pitchFamily="18" charset="0"/>
                      </a:rPr>
                      <m:t>=1</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i="1">
                              <a:latin typeface="Cambria Math" panose="02040503050406030204" pitchFamily="18" charset="0"/>
                            </a:rPr>
                            <m:t>1</m:t>
                          </m:r>
                        </m:sup>
                      </m:sSubSup>
                      <m:r>
                        <a:rPr lang="en-US" i="1">
                          <a:latin typeface="Cambria Math" panose="02040503050406030204" pitchFamily="18" charset="0"/>
                        </a:rPr>
                        <m:t>=</m:t>
                      </m:r>
                      <m:r>
                        <a:rPr lang="en-US" b="0" i="1" smtClean="0">
                          <a:latin typeface="Cambria Math" panose="02040503050406030204" pitchFamily="18" charset="0"/>
                        </a:rPr>
                        <m:t>0</m:t>
                      </m:r>
                    </m:oMath>
                  </m:oMathPara>
                </a14:m>
                <a:endParaRPr lang="en-US"/>
              </a:p>
            </p:txBody>
          </p:sp>
        </mc:Choice>
        <mc:Fallback>
          <p:sp>
            <p:nvSpPr>
              <p:cNvPr id="14" name="TextBox 13">
                <a:extLst>
                  <a:ext uri="{FF2B5EF4-FFF2-40B4-BE49-F238E27FC236}">
                    <a16:creationId xmlns:a16="http://schemas.microsoft.com/office/drawing/2014/main" id="{4C1E4F52-C69E-6FE1-D4A2-E36E0BE5AF0C}"/>
                  </a:ext>
                </a:extLst>
              </p:cNvPr>
              <p:cNvSpPr txBox="1">
                <a:spLocks noRot="1" noChangeAspect="1" noMove="1" noResize="1" noEditPoints="1" noAdjustHandles="1" noChangeArrowheads="1" noChangeShapeType="1" noTextEdit="1"/>
              </p:cNvSpPr>
              <p:nvPr/>
            </p:nvSpPr>
            <p:spPr>
              <a:xfrm>
                <a:off x="1607460" y="3228146"/>
                <a:ext cx="1312600" cy="980781"/>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0ACC48BB-BA3C-DD8A-4F3B-689C0F32B515}"/>
                  </a:ext>
                </a:extLst>
              </p:cNvPr>
              <p:cNvSpPr txBox="1"/>
              <p:nvPr/>
            </p:nvSpPr>
            <p:spPr>
              <a:xfrm>
                <a:off x="1607460" y="5745274"/>
                <a:ext cx="1312600"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2</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2</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2</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5" name="TextBox 14">
                <a:extLst>
                  <a:ext uri="{FF2B5EF4-FFF2-40B4-BE49-F238E27FC236}">
                    <a16:creationId xmlns:a16="http://schemas.microsoft.com/office/drawing/2014/main" id="{0ACC48BB-BA3C-DD8A-4F3B-689C0F32B515}"/>
                  </a:ext>
                </a:extLst>
              </p:cNvPr>
              <p:cNvSpPr txBox="1">
                <a:spLocks noRot="1" noChangeAspect="1" noMove="1" noResize="1" noEditPoints="1" noAdjustHandles="1" noChangeArrowheads="1" noChangeShapeType="1" noTextEdit="1"/>
              </p:cNvSpPr>
              <p:nvPr/>
            </p:nvSpPr>
            <p:spPr>
              <a:xfrm>
                <a:off x="1607460" y="5745274"/>
                <a:ext cx="1312600" cy="981935"/>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TextBox 15">
                <a:extLst>
                  <a:ext uri="{FF2B5EF4-FFF2-40B4-BE49-F238E27FC236}">
                    <a16:creationId xmlns:a16="http://schemas.microsoft.com/office/drawing/2014/main" id="{105C2DE9-B7C5-9543-0AE6-92F37DEDF5B3}"/>
                  </a:ext>
                </a:extLst>
              </p:cNvPr>
              <p:cNvSpPr txBox="1"/>
              <p:nvPr/>
            </p:nvSpPr>
            <p:spPr>
              <a:xfrm>
                <a:off x="3047113" y="4504848"/>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3</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3</m:t>
                        </m:r>
                      </m:sup>
                    </m:sSubSup>
                    <m:r>
                      <a:rPr lang="en-US" sz="1800" b="0" i="1" smtClean="0">
                        <a:latin typeface="Cambria Math" panose="02040503050406030204" pitchFamily="18" charset="0"/>
                      </a:rPr>
                      <m:t>=2</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3</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6" name="TextBox 15">
                <a:extLst>
                  <a:ext uri="{FF2B5EF4-FFF2-40B4-BE49-F238E27FC236}">
                    <a16:creationId xmlns:a16="http://schemas.microsoft.com/office/drawing/2014/main" id="{105C2DE9-B7C5-9543-0AE6-92F37DEDF5B3}"/>
                  </a:ext>
                </a:extLst>
              </p:cNvPr>
              <p:cNvSpPr txBox="1">
                <a:spLocks noRot="1" noChangeAspect="1" noMove="1" noResize="1" noEditPoints="1" noAdjustHandles="1" noChangeArrowheads="1" noChangeShapeType="1" noTextEdit="1"/>
              </p:cNvSpPr>
              <p:nvPr/>
            </p:nvSpPr>
            <p:spPr>
              <a:xfrm>
                <a:off x="3047113" y="4504848"/>
                <a:ext cx="1752043" cy="981935"/>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0459F248-D4B4-EB73-8EAE-BDC8E6B07F20}"/>
                  </a:ext>
                </a:extLst>
              </p:cNvPr>
              <p:cNvSpPr txBox="1"/>
              <p:nvPr/>
            </p:nvSpPr>
            <p:spPr>
              <a:xfrm>
                <a:off x="4632490" y="3200304"/>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4</m:t>
                          </m:r>
                        </m:sub>
                      </m:sSub>
                      <m:r>
                        <a:rPr lang="en-US" b="0" i="1" smtClean="0">
                          <a:latin typeface="Cambria Math" panose="02040503050406030204" pitchFamily="18" charset="0"/>
                        </a:rPr>
                        <m:t>=7.39</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4</m:t>
                        </m:r>
                      </m:sup>
                    </m:sSubSup>
                    <m:r>
                      <a:rPr lang="en-US" sz="1800" b="0" i="1" smtClean="0">
                        <a:latin typeface="Cambria Math" panose="02040503050406030204" pitchFamily="18" charset="0"/>
                      </a:rPr>
                      <m:t>=14.78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4</m:t>
                          </m:r>
                        </m:sup>
                      </m:sSubSup>
                      <m:r>
                        <a:rPr lang="en-US" i="1">
                          <a:latin typeface="Cambria Math" panose="02040503050406030204" pitchFamily="18" charset="0"/>
                        </a:rPr>
                        <m:t>=</m:t>
                      </m:r>
                      <m:r>
                        <a:rPr lang="en-US" b="0" i="1" smtClean="0">
                          <a:latin typeface="Cambria Math" panose="02040503050406030204" pitchFamily="18" charset="0"/>
                        </a:rPr>
                        <m:t>7.39</m:t>
                      </m:r>
                    </m:oMath>
                  </m:oMathPara>
                </a14:m>
                <a:endParaRPr lang="en-US"/>
              </a:p>
            </p:txBody>
          </p:sp>
        </mc:Choice>
        <mc:Fallback>
          <p:sp>
            <p:nvSpPr>
              <p:cNvPr id="3" name="TextBox 2">
                <a:extLst>
                  <a:ext uri="{FF2B5EF4-FFF2-40B4-BE49-F238E27FC236}">
                    <a16:creationId xmlns:a16="http://schemas.microsoft.com/office/drawing/2014/main" id="{0459F248-D4B4-EB73-8EAE-BDC8E6B07F20}"/>
                  </a:ext>
                </a:extLst>
              </p:cNvPr>
              <p:cNvSpPr txBox="1">
                <a:spLocks noRot="1" noChangeAspect="1" noMove="1" noResize="1" noEditPoints="1" noAdjustHandles="1" noChangeArrowheads="1" noChangeShapeType="1" noTextEdit="1"/>
              </p:cNvSpPr>
              <p:nvPr/>
            </p:nvSpPr>
            <p:spPr>
              <a:xfrm>
                <a:off x="4632490" y="3200304"/>
                <a:ext cx="1752043" cy="981935"/>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57BB721B-7393-B960-0108-A921F3AEF4BD}"/>
                  </a:ext>
                </a:extLst>
              </p:cNvPr>
              <p:cNvSpPr txBox="1"/>
              <p:nvPr/>
            </p:nvSpPr>
            <p:spPr>
              <a:xfrm>
                <a:off x="4632490" y="5760624"/>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5</m:t>
                          </m:r>
                        </m:sub>
                      </m:sSub>
                      <m:r>
                        <a:rPr lang="en-US" b="0" i="1" smtClean="0">
                          <a:latin typeface="Cambria Math" panose="02040503050406030204" pitchFamily="18" charset="0"/>
                        </a:rPr>
                        <m:t>=0.91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5</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5</m:t>
                          </m:r>
                        </m:sup>
                      </m:sSubSup>
                      <m:r>
                        <a:rPr lang="en-US" i="1">
                          <a:latin typeface="Cambria Math" panose="02040503050406030204" pitchFamily="18" charset="0"/>
                        </a:rPr>
                        <m:t>=</m:t>
                      </m:r>
                      <m:r>
                        <a:rPr lang="en-US" b="0" i="1" smtClean="0">
                          <a:latin typeface="Cambria Math" panose="02040503050406030204" pitchFamily="18" charset="0"/>
                        </a:rPr>
                        <m:t>−0.42</m:t>
                      </m:r>
                    </m:oMath>
                  </m:oMathPara>
                </a14:m>
                <a:endParaRPr lang="en-US"/>
              </a:p>
            </p:txBody>
          </p:sp>
        </mc:Choice>
        <mc:Fallback>
          <p:sp>
            <p:nvSpPr>
              <p:cNvPr id="9" name="TextBox 8">
                <a:extLst>
                  <a:ext uri="{FF2B5EF4-FFF2-40B4-BE49-F238E27FC236}">
                    <a16:creationId xmlns:a16="http://schemas.microsoft.com/office/drawing/2014/main" id="{57BB721B-7393-B960-0108-A921F3AEF4BD}"/>
                  </a:ext>
                </a:extLst>
              </p:cNvPr>
              <p:cNvSpPr txBox="1">
                <a:spLocks noRot="1" noChangeAspect="1" noMove="1" noResize="1" noEditPoints="1" noAdjustHandles="1" noChangeArrowheads="1" noChangeShapeType="1" noTextEdit="1"/>
              </p:cNvSpPr>
              <p:nvPr/>
            </p:nvSpPr>
            <p:spPr>
              <a:xfrm>
                <a:off x="4632490" y="5760624"/>
                <a:ext cx="1752043" cy="981935"/>
              </a:xfrm>
              <a:prstGeom prst="rect">
                <a:avLst/>
              </a:prstGeom>
              <a:blipFill>
                <a:blip r:embed="rId16"/>
                <a:stretch>
                  <a:fillRect b="-128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EE49E193-8C55-F342-E123-0115B0B5051E}"/>
                  </a:ext>
                </a:extLst>
              </p:cNvPr>
              <p:cNvSpPr txBox="1"/>
              <p:nvPr/>
            </p:nvSpPr>
            <p:spPr>
              <a:xfrm>
                <a:off x="6205258" y="4480464"/>
                <a:ext cx="2937625" cy="979627"/>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6</m:t>
                          </m:r>
                        </m:sub>
                      </m:sSub>
                      <m:r>
                        <a:rPr lang="en-US" b="0" i="1" smtClean="0">
                          <a:latin typeface="Cambria Math" panose="02040503050406030204" pitchFamily="18" charset="0"/>
                        </a:rPr>
                        <m:t>=9.39 </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6</m:t>
                        </m:r>
                      </m:sup>
                    </m:sSubSup>
                    <m:r>
                      <a:rPr lang="en-US" sz="1800" b="0" i="1" smtClean="0">
                        <a:latin typeface="Cambria Math" panose="02040503050406030204" pitchFamily="18" charset="0"/>
                      </a:rPr>
                      <m:t>=16.78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6</m:t>
                          </m:r>
                        </m:sup>
                      </m:sSubSup>
                      <m:r>
                        <a:rPr lang="en-US" i="1">
                          <a:latin typeface="Cambria Math" panose="02040503050406030204" pitchFamily="18" charset="0"/>
                        </a:rPr>
                        <m:t>=</m:t>
                      </m:r>
                      <m:r>
                        <a:rPr lang="en-US" b="0" i="1" smtClean="0">
                          <a:latin typeface="Cambria Math" panose="02040503050406030204" pitchFamily="18" charset="0"/>
                        </a:rPr>
                        <m:t>8.39</m:t>
                      </m:r>
                    </m:oMath>
                  </m:oMathPara>
                </a14:m>
                <a:endParaRPr lang="en-US"/>
              </a:p>
            </p:txBody>
          </p:sp>
        </mc:Choice>
        <mc:Fallback>
          <p:sp>
            <p:nvSpPr>
              <p:cNvPr id="4" name="TextBox 3">
                <a:extLst>
                  <a:ext uri="{FF2B5EF4-FFF2-40B4-BE49-F238E27FC236}">
                    <a16:creationId xmlns:a16="http://schemas.microsoft.com/office/drawing/2014/main" id="{EE49E193-8C55-F342-E123-0115B0B5051E}"/>
                  </a:ext>
                </a:extLst>
              </p:cNvPr>
              <p:cNvSpPr txBox="1">
                <a:spLocks noRot="1" noChangeAspect="1" noMove="1" noResize="1" noEditPoints="1" noAdjustHandles="1" noChangeArrowheads="1" noChangeShapeType="1" noTextEdit="1"/>
              </p:cNvSpPr>
              <p:nvPr/>
            </p:nvSpPr>
            <p:spPr>
              <a:xfrm>
                <a:off x="6205258" y="4480464"/>
                <a:ext cx="2937625" cy="979627"/>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D31BDB4D-5A0A-385F-5F43-6176CB4339E5}"/>
                  </a:ext>
                </a:extLst>
              </p:cNvPr>
              <p:cNvSpPr txBox="1"/>
              <p:nvPr/>
            </p:nvSpPr>
            <p:spPr>
              <a:xfrm>
                <a:off x="8143786" y="5760624"/>
                <a:ext cx="2937625" cy="1004827"/>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7</m:t>
                          </m:r>
                        </m:sub>
                      </m:sSub>
                      <m:r>
                        <a:rPr lang="en-US" b="0" i="1" smtClean="0">
                          <a:latin typeface="Cambria Math" panose="02040503050406030204" pitchFamily="18" charset="0"/>
                        </a:rPr>
                        <m:t>=8.48 </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7</m:t>
                        </m:r>
                      </m:sup>
                    </m:sSubSup>
                    <m:r>
                      <a:rPr lang="en-US" sz="1800" b="0" i="1" smtClean="0">
                        <a:latin typeface="Cambria Math" panose="02040503050406030204" pitchFamily="18" charset="0"/>
                      </a:rPr>
                      <m:t>=16.78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7</m:t>
                          </m:r>
                        </m:sup>
                      </m:sSubSup>
                      <m:r>
                        <a:rPr lang="en-US" i="1">
                          <a:latin typeface="Cambria Math" panose="02040503050406030204" pitchFamily="18" charset="0"/>
                        </a:rPr>
                        <m:t>=</m:t>
                      </m:r>
                      <m:r>
                        <a:rPr lang="en-US" b="0" i="1" smtClean="0">
                          <a:latin typeface="Cambria Math" panose="02040503050406030204" pitchFamily="18" charset="0"/>
                        </a:rPr>
                        <m:t>8.81</m:t>
                      </m:r>
                    </m:oMath>
                  </m:oMathPara>
                </a14:m>
                <a:endParaRPr lang="en-US"/>
              </a:p>
            </p:txBody>
          </p:sp>
        </mc:Choice>
        <mc:Fallback>
          <p:sp>
            <p:nvSpPr>
              <p:cNvPr id="5" name="TextBox 4">
                <a:extLst>
                  <a:ext uri="{FF2B5EF4-FFF2-40B4-BE49-F238E27FC236}">
                    <a16:creationId xmlns:a16="http://schemas.microsoft.com/office/drawing/2014/main" id="{D31BDB4D-5A0A-385F-5F43-6176CB4339E5}"/>
                  </a:ext>
                </a:extLst>
              </p:cNvPr>
              <p:cNvSpPr txBox="1">
                <a:spLocks noRot="1" noChangeAspect="1" noMove="1" noResize="1" noEditPoints="1" noAdjustHandles="1" noChangeArrowheads="1" noChangeShapeType="1" noTextEdit="1"/>
              </p:cNvSpPr>
              <p:nvPr/>
            </p:nvSpPr>
            <p:spPr>
              <a:xfrm>
                <a:off x="8143786" y="5760624"/>
                <a:ext cx="2937625" cy="1004827"/>
              </a:xfrm>
              <a:prstGeom prst="rect">
                <a:avLst/>
              </a:prstGeom>
              <a:blipFill>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BD6B8BB1-DEA7-66C2-54AC-44D349C5AABE}"/>
                  </a:ext>
                </a:extLst>
              </p:cNvPr>
              <p:cNvSpPr txBox="1"/>
              <p:nvPr/>
            </p:nvSpPr>
            <p:spPr>
              <a:xfrm>
                <a:off x="420212" y="1278761"/>
                <a:ext cx="6868171" cy="1774268"/>
              </a:xfrm>
              <a:prstGeom prst="rect">
                <a:avLst/>
              </a:prstGeom>
              <a:noFill/>
            </p:spPr>
            <p:txBody>
              <a:bodyPr wrap="square">
                <a:spAutoFit/>
              </a:bodyPr>
              <a:lstStyle/>
              <a:p>
                <a:pPr>
                  <a:spcBef>
                    <a:spcPts val="600"/>
                  </a:spcBef>
                  <a:spcAft>
                    <a:spcPts val="600"/>
                  </a:spcAft>
                </a:pPr>
                <a14:m>
                  <m:oMath xmlns:m="http://schemas.openxmlformats.org/officeDocument/2006/math">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𝑣</m:t>
                        </m:r>
                      </m:e>
                      <m:sub>
                        <m:r>
                          <a:rPr lang="en-US" sz="2800" b="0" i="1" smtClean="0">
                            <a:latin typeface="Cambria Math" panose="02040503050406030204" pitchFamily="18" charset="0"/>
                          </a:rPr>
                          <m:t>7</m:t>
                        </m:r>
                      </m:sub>
                    </m:sSub>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𝑓</m:t>
                        </m:r>
                      </m:e>
                      <m:sub>
                        <m:r>
                          <a:rPr lang="en-US" sz="2800" b="0" i="1" smtClean="0">
                            <a:latin typeface="Cambria Math" panose="02040503050406030204" pitchFamily="18" charset="0"/>
                          </a:rPr>
                          <m:t>1</m:t>
                        </m:r>
                      </m:sub>
                    </m:sSub>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𝑒</m:t>
                        </m:r>
                      </m:e>
                      <m:sup>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1</m:t>
                            </m:r>
                          </m:sub>
                        </m:sSub>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sup>
                    </m:sSup>
                    <m:r>
                      <a:rPr lang="en-US" sz="2800" b="0" i="1" smtClean="0">
                        <a:latin typeface="Cambria Math" panose="02040503050406030204" pitchFamily="18" charset="0"/>
                      </a:rPr>
                      <m:t>−</m:t>
                    </m:r>
                    <m:func>
                      <m:funcPr>
                        <m:ctrlPr>
                          <a:rPr lang="en-US" sz="2800" b="0" i="0" smtClean="0">
                            <a:latin typeface="Cambria Math" panose="02040503050406030204" pitchFamily="18" charset="0"/>
                          </a:rPr>
                        </m:ctrlPr>
                      </m:funcPr>
                      <m:fName>
                        <m:r>
                          <m:rPr>
                            <m:sty m:val="p"/>
                          </m:rPr>
                          <a:rPr lang="en-US" sz="2800" b="0" i="0" smtClean="0">
                            <a:latin typeface="Cambria Math" panose="02040503050406030204" pitchFamily="18" charset="0"/>
                          </a:rPr>
                          <m:t>sin</m:t>
                        </m:r>
                      </m:fName>
                      <m:e>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𝑥</m:t>
                                </m:r>
                              </m:e>
                              <m:sub>
                                <m:r>
                                  <a:rPr lang="en-US" sz="2800" b="0" i="1" smtClean="0">
                                    <a:latin typeface="Cambria Math" panose="02040503050406030204" pitchFamily="18" charset="0"/>
                                  </a:rPr>
                                  <m:t>2</m:t>
                                </m:r>
                              </m:sub>
                            </m:sSub>
                          </m:e>
                        </m:d>
                      </m:e>
                    </m:func>
                  </m:oMath>
                </a14:m>
                <a:r>
                  <a:rPr lang="en-US" sz="2800" b="0"/>
                  <a:t> </a:t>
                </a:r>
              </a:p>
              <a:p>
                <a:pPr>
                  <a:spcBef>
                    <a:spcPts val="600"/>
                  </a:spcBef>
                  <a:spcAft>
                    <a:spcPts val="600"/>
                  </a:spcAft>
                </a:pPr>
                <a14:m>
                  <m:oMath xmlns:m="http://schemas.openxmlformats.org/officeDocument/2006/math">
                    <m:sSub>
                      <m:sSubPr>
                        <m:ctrlPr>
                          <a:rPr lang="en-US" sz="2800" b="0" i="1" smtClean="0">
                            <a:solidFill>
                              <a:schemeClr val="accent4"/>
                            </a:solidFill>
                            <a:latin typeface="Cambria Math" panose="02040503050406030204" pitchFamily="18" charset="0"/>
                          </a:rPr>
                        </m:ctrlPr>
                      </m:sSubPr>
                      <m:e>
                        <m:r>
                          <a:rPr lang="en-US" sz="2800" b="0" i="1" smtClean="0">
                            <a:solidFill>
                              <a:schemeClr val="accent4"/>
                            </a:solidFill>
                            <a:latin typeface="Cambria Math" panose="02040503050406030204" pitchFamily="18" charset="0"/>
                          </a:rPr>
                          <m:t>𝑣</m:t>
                        </m:r>
                      </m:e>
                      <m:sub>
                        <m:r>
                          <a:rPr lang="en-US" sz="2800" b="0" i="1" smtClean="0">
                            <a:solidFill>
                              <a:schemeClr val="accent4"/>
                            </a:solidFill>
                            <a:latin typeface="Cambria Math" panose="02040503050406030204" pitchFamily="18" charset="0"/>
                          </a:rPr>
                          <m:t>8</m:t>
                        </m:r>
                      </m:sub>
                    </m:sSub>
                    <m:r>
                      <a:rPr lang="en-US" sz="2800" b="0" i="1" smtClean="0">
                        <a:solidFill>
                          <a:schemeClr val="accent4"/>
                        </a:solidFill>
                        <a:latin typeface="Cambria Math" panose="02040503050406030204" pitchFamily="18" charset="0"/>
                      </a:rPr>
                      <m:t>=</m:t>
                    </m:r>
                    <m:sSub>
                      <m:sSubPr>
                        <m:ctrlPr>
                          <a:rPr lang="en-US" sz="2800" i="1">
                            <a:solidFill>
                              <a:schemeClr val="accent4"/>
                            </a:solidFill>
                            <a:latin typeface="Cambria Math" panose="02040503050406030204" pitchFamily="18" charset="0"/>
                          </a:rPr>
                        </m:ctrlPr>
                      </m:sSubPr>
                      <m:e>
                        <m:r>
                          <a:rPr lang="en-US" sz="2800" i="1">
                            <a:solidFill>
                              <a:schemeClr val="accent4"/>
                            </a:solidFill>
                            <a:latin typeface="Cambria Math" panose="02040503050406030204" pitchFamily="18" charset="0"/>
                          </a:rPr>
                          <m:t>𝑓</m:t>
                        </m:r>
                      </m:e>
                      <m:sub>
                        <m:r>
                          <a:rPr lang="en-US" sz="2800" b="0" i="1" smtClean="0">
                            <a:solidFill>
                              <a:schemeClr val="accent4"/>
                            </a:solidFill>
                            <a:latin typeface="Cambria Math" panose="02040503050406030204" pitchFamily="18" charset="0"/>
                          </a:rPr>
                          <m:t>2</m:t>
                        </m:r>
                      </m:sub>
                    </m:sSub>
                    <m:d>
                      <m:dPr>
                        <m:ctrlPr>
                          <a:rPr lang="en-US" sz="2800" i="1">
                            <a:solidFill>
                              <a:schemeClr val="accent4"/>
                            </a:solidFill>
                            <a:latin typeface="Cambria Math" panose="02040503050406030204" pitchFamily="18" charset="0"/>
                          </a:rPr>
                        </m:ctrlPr>
                      </m:dPr>
                      <m:e>
                        <m:sSub>
                          <m:sSubPr>
                            <m:ctrlPr>
                              <a:rPr lang="en-US" sz="2800" i="1">
                                <a:solidFill>
                                  <a:schemeClr val="accent4"/>
                                </a:solidFill>
                                <a:latin typeface="Cambria Math" panose="02040503050406030204" pitchFamily="18" charset="0"/>
                              </a:rPr>
                            </m:ctrlPr>
                          </m:sSubPr>
                          <m:e>
                            <m:r>
                              <a:rPr lang="en-US" sz="2800" i="1">
                                <a:solidFill>
                                  <a:schemeClr val="accent4"/>
                                </a:solidFill>
                                <a:latin typeface="Cambria Math" panose="02040503050406030204" pitchFamily="18" charset="0"/>
                              </a:rPr>
                              <m:t>𝑥</m:t>
                            </m:r>
                          </m:e>
                          <m:sub>
                            <m:r>
                              <a:rPr lang="en-US" sz="2800" i="1">
                                <a:solidFill>
                                  <a:schemeClr val="accent4"/>
                                </a:solidFill>
                                <a:latin typeface="Cambria Math" panose="02040503050406030204" pitchFamily="18" charset="0"/>
                              </a:rPr>
                              <m:t>1</m:t>
                            </m:r>
                          </m:sub>
                        </m:sSub>
                        <m:r>
                          <a:rPr lang="en-US" sz="2800" i="1">
                            <a:solidFill>
                              <a:schemeClr val="accent4"/>
                            </a:solidFill>
                            <a:latin typeface="Cambria Math" panose="02040503050406030204" pitchFamily="18" charset="0"/>
                          </a:rPr>
                          <m:t>,</m:t>
                        </m:r>
                        <m:sSub>
                          <m:sSubPr>
                            <m:ctrlPr>
                              <a:rPr lang="en-US" sz="2800" i="1">
                                <a:solidFill>
                                  <a:schemeClr val="accent4"/>
                                </a:solidFill>
                                <a:latin typeface="Cambria Math" panose="02040503050406030204" pitchFamily="18" charset="0"/>
                              </a:rPr>
                            </m:ctrlPr>
                          </m:sSubPr>
                          <m:e>
                            <m:r>
                              <a:rPr lang="en-US" sz="2800" i="1">
                                <a:solidFill>
                                  <a:schemeClr val="accent4"/>
                                </a:solidFill>
                                <a:latin typeface="Cambria Math" panose="02040503050406030204" pitchFamily="18" charset="0"/>
                              </a:rPr>
                              <m:t>𝑥</m:t>
                            </m:r>
                          </m:e>
                          <m:sub>
                            <m:r>
                              <a:rPr lang="en-US" sz="2800" i="1">
                                <a:solidFill>
                                  <a:schemeClr val="accent4"/>
                                </a:solidFill>
                                <a:latin typeface="Cambria Math" panose="02040503050406030204" pitchFamily="18" charset="0"/>
                              </a:rPr>
                              <m:t>2</m:t>
                            </m:r>
                          </m:sub>
                        </m:sSub>
                      </m:e>
                    </m:d>
                    <m:r>
                      <a:rPr lang="en-US" sz="2800" i="1">
                        <a:latin typeface="Cambria Math" panose="02040503050406030204" pitchFamily="18" charset="0"/>
                      </a:rPr>
                      <m:t>=</m:t>
                    </m:r>
                    <m:d>
                      <m:dPr>
                        <m:ctrlPr>
                          <a:rPr lang="en-US" sz="2800" i="1">
                            <a:latin typeface="Cambria Math" panose="02040503050406030204" pitchFamily="18" charset="0"/>
                          </a:rPr>
                        </m:ctrlPr>
                      </m:dPr>
                      <m:e>
                        <m:sSub>
                          <m:sSubPr>
                            <m:ctrlPr>
                              <a:rPr lang="en-US" sz="2800" i="1">
                                <a:latin typeface="Cambria Math" panose="02040503050406030204" pitchFamily="18" charset="0"/>
                              </a:rPr>
                            </m:ctrlPr>
                          </m:sSubPr>
                          <m:e>
                            <m:r>
                              <a:rPr lang="en-US" sz="2800" i="1">
                                <a:latin typeface="Cambria Math" panose="02040503050406030204" pitchFamily="18" charset="0"/>
                              </a:rPr>
                              <m:t>𝑥</m:t>
                            </m:r>
                          </m:e>
                          <m:sub>
                            <m:r>
                              <a:rPr lang="en-US" sz="2800" i="1">
                                <a:latin typeface="Cambria Math" panose="02040503050406030204" pitchFamily="18" charset="0"/>
                              </a:rPr>
                              <m:t>1</m:t>
                            </m:r>
                          </m:sub>
                        </m:sSub>
                        <m:sSub>
                          <m:sSubPr>
                            <m:ctrlPr>
                              <a:rPr lang="en-US" sz="2800" i="1">
                                <a:latin typeface="Cambria Math" panose="02040503050406030204" pitchFamily="18" charset="0"/>
                              </a:rPr>
                            </m:ctrlPr>
                          </m:sSubPr>
                          <m:e>
                            <m:r>
                              <a:rPr lang="en-US" sz="2800" i="1">
                                <a:latin typeface="Cambria Math" panose="02040503050406030204" pitchFamily="18" charset="0"/>
                              </a:rPr>
                              <m:t>𝑥</m:t>
                            </m:r>
                          </m:e>
                          <m:sub>
                            <m:r>
                              <a:rPr lang="en-US" sz="2800" i="1">
                                <a:latin typeface="Cambria Math" panose="02040503050406030204" pitchFamily="18" charset="0"/>
                              </a:rPr>
                              <m:t>2</m:t>
                            </m:r>
                          </m:sub>
                        </m:sSub>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𝑒</m:t>
                            </m:r>
                          </m:e>
                          <m:sup>
                            <m:d>
                              <m:dPr>
                                <m:ctrlPr>
                                  <a:rPr lang="en-US" sz="2800" i="1">
                                    <a:latin typeface="Cambria Math" panose="02040503050406030204" pitchFamily="18" charset="0"/>
                                  </a:rPr>
                                </m:ctrlPr>
                              </m:dPr>
                              <m:e>
                                <m:sSub>
                                  <m:sSubPr>
                                    <m:ctrlPr>
                                      <a:rPr lang="en-US" sz="2800" i="1">
                                        <a:latin typeface="Cambria Math" panose="02040503050406030204" pitchFamily="18" charset="0"/>
                                      </a:rPr>
                                    </m:ctrlPr>
                                  </m:sSubPr>
                                  <m:e>
                                    <m:r>
                                      <a:rPr lang="en-US" sz="2800" i="1">
                                        <a:latin typeface="Cambria Math" panose="02040503050406030204" pitchFamily="18" charset="0"/>
                                      </a:rPr>
                                      <m:t>𝑥</m:t>
                                    </m:r>
                                  </m:e>
                                  <m:sub>
                                    <m:r>
                                      <a:rPr lang="en-US" sz="2800" i="1">
                                        <a:latin typeface="Cambria Math" panose="02040503050406030204" pitchFamily="18" charset="0"/>
                                      </a:rPr>
                                      <m:t>1</m:t>
                                    </m:r>
                                  </m:sub>
                                </m:sSub>
                                <m:sSub>
                                  <m:sSubPr>
                                    <m:ctrlPr>
                                      <a:rPr lang="en-US" sz="2800" i="1">
                                        <a:latin typeface="Cambria Math" panose="02040503050406030204" pitchFamily="18" charset="0"/>
                                      </a:rPr>
                                    </m:ctrlPr>
                                  </m:sSubPr>
                                  <m:e>
                                    <m:r>
                                      <a:rPr lang="en-US" sz="2800" i="1">
                                        <a:latin typeface="Cambria Math" panose="02040503050406030204" pitchFamily="18" charset="0"/>
                                      </a:rPr>
                                      <m:t>𝑥</m:t>
                                    </m:r>
                                  </m:e>
                                  <m:sub>
                                    <m:r>
                                      <a:rPr lang="en-US" sz="2800" i="1">
                                        <a:latin typeface="Cambria Math" panose="02040503050406030204" pitchFamily="18" charset="0"/>
                                      </a:rPr>
                                      <m:t>2</m:t>
                                    </m:r>
                                  </m:sub>
                                </m:sSub>
                              </m:e>
                            </m:d>
                          </m:sup>
                        </m:sSup>
                      </m:e>
                    </m:d>
                    <m:sSup>
                      <m:sSupPr>
                        <m:ctrlPr>
                          <a:rPr lang="en-US" sz="2800" i="1">
                            <a:latin typeface="Cambria Math" panose="02040503050406030204" pitchFamily="18" charset="0"/>
                          </a:rPr>
                        </m:ctrlPr>
                      </m:sSupPr>
                      <m:e>
                        <m:r>
                          <a:rPr lang="en-US" sz="2800" i="1">
                            <a:latin typeface="Cambria Math" panose="02040503050406030204" pitchFamily="18" charset="0"/>
                          </a:rPr>
                          <m:t>𝑒</m:t>
                        </m:r>
                      </m:e>
                      <m:sup>
                        <m:d>
                          <m:dPr>
                            <m:ctrlPr>
                              <a:rPr lang="en-US" sz="2800" i="1">
                                <a:latin typeface="Cambria Math" panose="02040503050406030204" pitchFamily="18" charset="0"/>
                              </a:rPr>
                            </m:ctrlPr>
                          </m:dPr>
                          <m:e>
                            <m:sSub>
                              <m:sSubPr>
                                <m:ctrlPr>
                                  <a:rPr lang="en-US" sz="2800" i="1">
                                    <a:latin typeface="Cambria Math" panose="02040503050406030204" pitchFamily="18" charset="0"/>
                                  </a:rPr>
                                </m:ctrlPr>
                              </m:sSubPr>
                              <m:e>
                                <m:r>
                                  <a:rPr lang="en-US" sz="2800" i="1">
                                    <a:latin typeface="Cambria Math" panose="02040503050406030204" pitchFamily="18" charset="0"/>
                                  </a:rPr>
                                  <m:t>𝑥</m:t>
                                </m:r>
                              </m:e>
                              <m:sub>
                                <m:r>
                                  <a:rPr lang="en-US" sz="2800" i="1">
                                    <a:latin typeface="Cambria Math" panose="02040503050406030204" pitchFamily="18" charset="0"/>
                                  </a:rPr>
                                  <m:t>1</m:t>
                                </m:r>
                              </m:sub>
                            </m:sSub>
                            <m:sSub>
                              <m:sSubPr>
                                <m:ctrlPr>
                                  <a:rPr lang="en-US" sz="2800" i="1">
                                    <a:latin typeface="Cambria Math" panose="02040503050406030204" pitchFamily="18" charset="0"/>
                                  </a:rPr>
                                </m:ctrlPr>
                              </m:sSubPr>
                              <m:e>
                                <m:r>
                                  <a:rPr lang="en-US" sz="2800" i="1">
                                    <a:latin typeface="Cambria Math" panose="02040503050406030204" pitchFamily="18" charset="0"/>
                                  </a:rPr>
                                  <m:t>𝑥</m:t>
                                </m:r>
                              </m:e>
                              <m:sub>
                                <m:r>
                                  <a:rPr lang="en-US" sz="2800" i="1">
                                    <a:latin typeface="Cambria Math" panose="02040503050406030204" pitchFamily="18" charset="0"/>
                                  </a:rPr>
                                  <m:t>2</m:t>
                                </m:r>
                              </m:sub>
                            </m:sSub>
                          </m:e>
                        </m:d>
                      </m:sup>
                    </m:sSup>
                  </m:oMath>
                </a14:m>
                <a:r>
                  <a:rPr lang="en-US" sz="2800"/>
                  <a:t> </a:t>
                </a:r>
              </a:p>
              <a:p>
                <a:pPr>
                  <a:spcBef>
                    <a:spcPts val="600"/>
                  </a:spcBef>
                  <a:spcAft>
                    <a:spcPts val="600"/>
                  </a:spcAft>
                </a:pPr>
                <a:endParaRPr lang="en-US" sz="2800"/>
              </a:p>
            </p:txBody>
          </p:sp>
        </mc:Choice>
        <mc:Fallback>
          <p:sp>
            <p:nvSpPr>
              <p:cNvPr id="7" name="TextBox 6">
                <a:extLst>
                  <a:ext uri="{FF2B5EF4-FFF2-40B4-BE49-F238E27FC236}">
                    <a16:creationId xmlns:a16="http://schemas.microsoft.com/office/drawing/2014/main" id="{BD6B8BB1-DEA7-66C2-54AC-44D349C5AABE}"/>
                  </a:ext>
                </a:extLst>
              </p:cNvPr>
              <p:cNvSpPr txBox="1">
                <a:spLocks noRot="1" noChangeAspect="1" noMove="1" noResize="1" noEditPoints="1" noAdjustHandles="1" noChangeArrowheads="1" noChangeShapeType="1" noTextEdit="1"/>
              </p:cNvSpPr>
              <p:nvPr/>
            </p:nvSpPr>
            <p:spPr>
              <a:xfrm>
                <a:off x="420212" y="1278761"/>
                <a:ext cx="6868171" cy="1774268"/>
              </a:xfrm>
              <a:prstGeom prst="rect">
                <a:avLst/>
              </a:prstGeom>
              <a:blipFill>
                <a:blip r:embed="rId1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3" name="Rounded Rectangle 12">
                <a:extLst>
                  <a:ext uri="{FF2B5EF4-FFF2-40B4-BE49-F238E27FC236}">
                    <a16:creationId xmlns:a16="http://schemas.microsoft.com/office/drawing/2014/main" id="{01F5DF01-34DE-FC57-0C49-C9F84261A900}"/>
                  </a:ext>
                </a:extLst>
              </p:cNvPr>
              <p:cNvSpPr/>
              <p:nvPr/>
            </p:nvSpPr>
            <p:spPr>
              <a:xfrm>
                <a:off x="8423405" y="2753419"/>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400" b="1" i="1" smtClean="0">
                              <a:solidFill>
                                <a:schemeClr val="accent4"/>
                              </a:solidFill>
                              <a:latin typeface="Cambria Math" panose="02040503050406030204" pitchFamily="18" charset="0"/>
                            </a:rPr>
                          </m:ctrlPr>
                        </m:sSubPr>
                        <m:e>
                          <m:r>
                            <a:rPr lang="en-US" sz="2400" b="1" i="1" smtClean="0">
                              <a:solidFill>
                                <a:schemeClr val="accent4"/>
                              </a:solidFill>
                              <a:latin typeface="Cambria Math" panose="02040503050406030204" pitchFamily="18" charset="0"/>
                            </a:rPr>
                            <m:t>𝒗</m:t>
                          </m:r>
                        </m:e>
                        <m:sub>
                          <m:r>
                            <a:rPr lang="en-US" sz="2400" b="1" i="1" smtClean="0">
                              <a:solidFill>
                                <a:schemeClr val="accent4"/>
                              </a:solidFill>
                              <a:latin typeface="Cambria Math" panose="02040503050406030204" pitchFamily="18" charset="0"/>
                            </a:rPr>
                            <m:t>𝟖</m:t>
                          </m:r>
                        </m:sub>
                      </m:sSub>
                      <m:r>
                        <a:rPr lang="en-US" sz="2400" b="1" i="1" smtClean="0">
                          <a:solidFill>
                            <a:schemeClr val="accent4"/>
                          </a:solidFill>
                          <a:latin typeface="Cambria Math" panose="02040503050406030204" pitchFamily="18" charset="0"/>
                        </a:rPr>
                        <m:t>=</m:t>
                      </m:r>
                      <m:sSub>
                        <m:sSubPr>
                          <m:ctrlPr>
                            <a:rPr lang="en-US" sz="2400" b="1" i="1" smtClean="0">
                              <a:solidFill>
                                <a:schemeClr val="accent4"/>
                              </a:solidFill>
                              <a:latin typeface="Cambria Math" panose="02040503050406030204" pitchFamily="18" charset="0"/>
                            </a:rPr>
                          </m:ctrlPr>
                        </m:sSubPr>
                        <m:e>
                          <m:r>
                            <a:rPr lang="en-US" sz="2400" b="1" i="1" smtClean="0">
                              <a:solidFill>
                                <a:schemeClr val="accent4"/>
                              </a:solidFill>
                              <a:latin typeface="Cambria Math" panose="02040503050406030204" pitchFamily="18" charset="0"/>
                            </a:rPr>
                            <m:t>𝒗</m:t>
                          </m:r>
                        </m:e>
                        <m:sub>
                          <m:r>
                            <a:rPr lang="en-US" sz="2400" b="1" i="1" smtClean="0">
                              <a:solidFill>
                                <a:schemeClr val="accent4"/>
                              </a:solidFill>
                              <a:latin typeface="Cambria Math" panose="02040503050406030204" pitchFamily="18" charset="0"/>
                            </a:rPr>
                            <m:t>𝟔</m:t>
                          </m:r>
                        </m:sub>
                      </m:sSub>
                      <m:sSub>
                        <m:sSubPr>
                          <m:ctrlPr>
                            <a:rPr lang="en-US" sz="2400" b="1" i="1" smtClean="0">
                              <a:solidFill>
                                <a:schemeClr val="accent4"/>
                              </a:solidFill>
                              <a:latin typeface="Cambria Math" panose="02040503050406030204" pitchFamily="18" charset="0"/>
                            </a:rPr>
                          </m:ctrlPr>
                        </m:sSubPr>
                        <m:e>
                          <m:r>
                            <a:rPr lang="en-US" sz="2400" b="1" i="1" smtClean="0">
                              <a:solidFill>
                                <a:schemeClr val="accent4"/>
                              </a:solidFill>
                              <a:latin typeface="Cambria Math" panose="02040503050406030204" pitchFamily="18" charset="0"/>
                            </a:rPr>
                            <m:t>𝒗</m:t>
                          </m:r>
                        </m:e>
                        <m:sub>
                          <m:r>
                            <a:rPr lang="en-US" sz="2400" b="1" i="1" smtClean="0">
                              <a:solidFill>
                                <a:schemeClr val="accent4"/>
                              </a:solidFill>
                              <a:latin typeface="Cambria Math" panose="02040503050406030204" pitchFamily="18" charset="0"/>
                            </a:rPr>
                            <m:t>𝟒</m:t>
                          </m:r>
                        </m:sub>
                      </m:sSub>
                    </m:oMath>
                  </m:oMathPara>
                </a14:m>
                <a:endParaRPr lang="en-US" b="1">
                  <a:solidFill>
                    <a:schemeClr val="tx1"/>
                  </a:solidFill>
                </a:endParaRPr>
              </a:p>
            </p:txBody>
          </p:sp>
        </mc:Choice>
        <mc:Fallback>
          <p:sp>
            <p:nvSpPr>
              <p:cNvPr id="13" name="Rounded Rectangle 12">
                <a:extLst>
                  <a:ext uri="{FF2B5EF4-FFF2-40B4-BE49-F238E27FC236}">
                    <a16:creationId xmlns:a16="http://schemas.microsoft.com/office/drawing/2014/main" id="{01F5DF01-34DE-FC57-0C49-C9F84261A900}"/>
                  </a:ext>
                </a:extLst>
              </p:cNvPr>
              <p:cNvSpPr>
                <a:spLocks noRot="1" noChangeAspect="1" noMove="1" noResize="1" noEditPoints="1" noAdjustHandles="1" noChangeArrowheads="1" noChangeShapeType="1" noTextEdit="1"/>
              </p:cNvSpPr>
              <p:nvPr/>
            </p:nvSpPr>
            <p:spPr>
              <a:xfrm>
                <a:off x="8423405" y="2753419"/>
                <a:ext cx="1532709" cy="468535"/>
              </a:xfrm>
              <a:prstGeom prst="roundRect">
                <a:avLst/>
              </a:prstGeom>
              <a:blipFill>
                <a:blip r:embed="rId20"/>
                <a:stretch>
                  <a:fillRect/>
                </a:stretch>
              </a:blipFill>
            </p:spPr>
            <p:txBody>
              <a:bodyPr/>
              <a:lstStyle/>
              <a:p>
                <a:r>
                  <a:rPr lang="en-US">
                    <a:noFill/>
                  </a:rPr>
                  <a:t> </a:t>
                </a:r>
              </a:p>
            </p:txBody>
          </p:sp>
        </mc:Fallback>
      </mc:AlternateContent>
      <p:cxnSp>
        <p:nvCxnSpPr>
          <p:cNvPr id="17" name="Straight Arrow Connector 16">
            <a:extLst>
              <a:ext uri="{FF2B5EF4-FFF2-40B4-BE49-F238E27FC236}">
                <a16:creationId xmlns:a16="http://schemas.microsoft.com/office/drawing/2014/main" id="{FE16A6A8-D08E-7362-F1DE-77A6D8107DA4}"/>
              </a:ext>
            </a:extLst>
          </p:cNvPr>
          <p:cNvCxnSpPr>
            <a:cxnSpLocks/>
            <a:stCxn id="24" idx="3"/>
            <a:endCxn id="13" idx="1"/>
          </p:cNvCxnSpPr>
          <p:nvPr/>
        </p:nvCxnSpPr>
        <p:spPr>
          <a:xfrm flipV="1">
            <a:off x="5811750" y="2987687"/>
            <a:ext cx="2611655" cy="619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4" name="Straight Arrow Connector 33">
            <a:extLst>
              <a:ext uri="{FF2B5EF4-FFF2-40B4-BE49-F238E27FC236}">
                <a16:creationId xmlns:a16="http://schemas.microsoft.com/office/drawing/2014/main" id="{97259056-A34C-4B4A-16D0-191FE2A2D4A8}"/>
              </a:ext>
            </a:extLst>
          </p:cNvPr>
          <p:cNvCxnSpPr>
            <a:cxnSpLocks/>
            <a:stCxn id="25" idx="3"/>
            <a:endCxn id="13" idx="1"/>
          </p:cNvCxnSpPr>
          <p:nvPr/>
        </p:nvCxnSpPr>
        <p:spPr>
          <a:xfrm flipV="1">
            <a:off x="7737374" y="2987687"/>
            <a:ext cx="686031" cy="128289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44" name="TextBox 43">
                <a:extLst>
                  <a:ext uri="{FF2B5EF4-FFF2-40B4-BE49-F238E27FC236}">
                    <a16:creationId xmlns:a16="http://schemas.microsoft.com/office/drawing/2014/main" id="{AA09020F-8DDB-4882-8699-E890607C7F22}"/>
                  </a:ext>
                </a:extLst>
              </p:cNvPr>
              <p:cNvSpPr txBox="1"/>
              <p:nvPr/>
            </p:nvSpPr>
            <p:spPr>
              <a:xfrm>
                <a:off x="8423405" y="3221954"/>
                <a:ext cx="1579579" cy="979627"/>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8</m:t>
                          </m:r>
                        </m:sub>
                      </m:sSub>
                      <m:r>
                        <a:rPr lang="en-US" b="0" i="1" smtClean="0">
                          <a:latin typeface="Cambria Math" panose="02040503050406030204" pitchFamily="18" charset="0"/>
                        </a:rPr>
                        <m:t>=69.38 </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8</m:t>
                        </m:r>
                      </m:sup>
                    </m:sSubSup>
                    <m:r>
                      <a:rPr lang="en-US" sz="1800" b="0" i="1" smtClean="0">
                        <a:latin typeface="Cambria Math" panose="02040503050406030204" pitchFamily="18" charset="0"/>
                      </a:rPr>
                      <m:t>=262.73</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8</m:t>
                          </m:r>
                        </m:sup>
                      </m:sSubSup>
                      <m:r>
                        <a:rPr lang="en-US" i="1">
                          <a:latin typeface="Cambria Math" panose="02040503050406030204" pitchFamily="18" charset="0"/>
                        </a:rPr>
                        <m:t>=</m:t>
                      </m:r>
                      <m:r>
                        <a:rPr lang="en-US" b="0" i="1" smtClean="0">
                          <a:latin typeface="Cambria Math" panose="02040503050406030204" pitchFamily="18" charset="0"/>
                        </a:rPr>
                        <m:t>131.36</m:t>
                      </m:r>
                    </m:oMath>
                  </m:oMathPara>
                </a14:m>
                <a:endParaRPr lang="en-US"/>
              </a:p>
            </p:txBody>
          </p:sp>
        </mc:Choice>
        <mc:Fallback>
          <p:sp>
            <p:nvSpPr>
              <p:cNvPr id="44" name="TextBox 43">
                <a:extLst>
                  <a:ext uri="{FF2B5EF4-FFF2-40B4-BE49-F238E27FC236}">
                    <a16:creationId xmlns:a16="http://schemas.microsoft.com/office/drawing/2014/main" id="{AA09020F-8DDB-4882-8699-E890607C7F22}"/>
                  </a:ext>
                </a:extLst>
              </p:cNvPr>
              <p:cNvSpPr txBox="1">
                <a:spLocks noRot="1" noChangeAspect="1" noMove="1" noResize="1" noEditPoints="1" noAdjustHandles="1" noChangeArrowheads="1" noChangeShapeType="1" noTextEdit="1"/>
              </p:cNvSpPr>
              <p:nvPr/>
            </p:nvSpPr>
            <p:spPr>
              <a:xfrm>
                <a:off x="8423405" y="3221954"/>
                <a:ext cx="1579579" cy="979627"/>
              </a:xfrm>
              <a:prstGeom prst="rect">
                <a:avLst/>
              </a:prstGeom>
              <a:blipFill>
                <a:blip r:embed="rId21"/>
                <a:stretch>
                  <a:fillRect/>
                </a:stretch>
              </a:blipFill>
            </p:spPr>
            <p:txBody>
              <a:bodyPr/>
              <a:lstStyle/>
              <a:p>
                <a:r>
                  <a:rPr lang="en-US">
                    <a:noFill/>
                  </a:rPr>
                  <a:t> </a:t>
                </a:r>
              </a:p>
            </p:txBody>
          </p:sp>
        </mc:Fallback>
      </mc:AlternateContent>
      <p:grpSp>
        <p:nvGrpSpPr>
          <p:cNvPr id="52" name="Group 51">
            <a:extLst>
              <a:ext uri="{FF2B5EF4-FFF2-40B4-BE49-F238E27FC236}">
                <a16:creationId xmlns:a16="http://schemas.microsoft.com/office/drawing/2014/main" id="{7EEBFF18-35EE-4A53-3536-6BD56E586C9E}"/>
              </a:ext>
            </a:extLst>
          </p:cNvPr>
          <p:cNvGrpSpPr/>
          <p:nvPr/>
        </p:nvGrpSpPr>
        <p:grpSpPr>
          <a:xfrm>
            <a:off x="7467046" y="789658"/>
            <a:ext cx="4482524" cy="1477053"/>
            <a:chOff x="7467046" y="789658"/>
            <a:chExt cx="4482524" cy="1477053"/>
          </a:xfrm>
        </p:grpSpPr>
        <p:sp>
          <p:nvSpPr>
            <p:cNvPr id="45" name="Rounded Rectangular Callout 44">
              <a:extLst>
                <a:ext uri="{FF2B5EF4-FFF2-40B4-BE49-F238E27FC236}">
                  <a16:creationId xmlns:a16="http://schemas.microsoft.com/office/drawing/2014/main" id="{7D5A159D-6034-10C5-9573-C4EE1BBD3743}"/>
                </a:ext>
              </a:extLst>
            </p:cNvPr>
            <p:cNvSpPr/>
            <p:nvPr/>
          </p:nvSpPr>
          <p:spPr>
            <a:xfrm>
              <a:off x="7467046" y="985407"/>
              <a:ext cx="4393693" cy="1281304"/>
            </a:xfrm>
            <a:prstGeom prst="wedgeRoundRectCallout">
              <a:avLst>
                <a:gd name="adj1" fmla="val -22220"/>
                <a:gd name="adj2" fmla="val 70853"/>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a:t>Additional function output can </a:t>
              </a:r>
              <a:r>
                <a:rPr lang="en-US" sz="2400" b="1">
                  <a:solidFill>
                    <a:schemeClr val="accent2"/>
                  </a:solidFill>
                </a:rPr>
                <a:t>reuse computation</a:t>
              </a:r>
              <a:r>
                <a:rPr lang="en-US" sz="2400">
                  <a:solidFill>
                    <a:schemeClr val="accent2"/>
                  </a:solidFill>
                </a:rPr>
                <a:t>.</a:t>
              </a:r>
            </a:p>
          </p:txBody>
        </p:sp>
        <p:sp>
          <p:nvSpPr>
            <p:cNvPr id="46" name="Smiley Face 45">
              <a:extLst>
                <a:ext uri="{FF2B5EF4-FFF2-40B4-BE49-F238E27FC236}">
                  <a16:creationId xmlns:a16="http://schemas.microsoft.com/office/drawing/2014/main" id="{6CEDC63A-BC62-F350-C40A-2C4661B2A6C9}"/>
                </a:ext>
              </a:extLst>
            </p:cNvPr>
            <p:cNvSpPr/>
            <p:nvPr/>
          </p:nvSpPr>
          <p:spPr>
            <a:xfrm>
              <a:off x="11460467" y="789658"/>
              <a:ext cx="489103" cy="489103"/>
            </a:xfrm>
            <a:prstGeom prst="smileyFac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grpSp>
      <p:grpSp>
        <p:nvGrpSpPr>
          <p:cNvPr id="51" name="Group 50">
            <a:extLst>
              <a:ext uri="{FF2B5EF4-FFF2-40B4-BE49-F238E27FC236}">
                <a16:creationId xmlns:a16="http://schemas.microsoft.com/office/drawing/2014/main" id="{F4F86EED-1506-DE24-A618-CB3341600AE2}"/>
              </a:ext>
            </a:extLst>
          </p:cNvPr>
          <p:cNvGrpSpPr/>
          <p:nvPr/>
        </p:nvGrpSpPr>
        <p:grpSpPr>
          <a:xfrm>
            <a:off x="449367" y="4511872"/>
            <a:ext cx="4496347" cy="1442345"/>
            <a:chOff x="449367" y="4511872"/>
            <a:chExt cx="4496347" cy="1442345"/>
          </a:xfrm>
        </p:grpSpPr>
        <p:sp>
          <p:nvSpPr>
            <p:cNvPr id="47" name="Rounded Rectangular Callout 46">
              <a:extLst>
                <a:ext uri="{FF2B5EF4-FFF2-40B4-BE49-F238E27FC236}">
                  <a16:creationId xmlns:a16="http://schemas.microsoft.com/office/drawing/2014/main" id="{0B0108A4-022B-720C-C438-3225DA64C701}"/>
                </a:ext>
              </a:extLst>
            </p:cNvPr>
            <p:cNvSpPr/>
            <p:nvPr/>
          </p:nvSpPr>
          <p:spPr>
            <a:xfrm>
              <a:off x="9985248" y="3429000"/>
              <a:ext cx="2057400" cy="1600200"/>
            </a:xfrm>
            <a:prstGeom prst="wedgeRoundRectCallout">
              <a:avLst>
                <a:gd name="adj1" fmla="val -88666"/>
                <a:gd name="adj2" fmla="val 35714"/>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a:solidFill>
                    <a:schemeClr val="bg1"/>
                  </a:solidFill>
                </a:rPr>
                <a:t>Essentially, we computed the gradient at </a:t>
              </a:r>
              <a:r>
                <a:rPr lang="en-US" sz="2000" b="1">
                  <a:solidFill>
                    <a:schemeClr val="accent2"/>
                  </a:solidFill>
                </a:rPr>
                <a:t>every step</a:t>
              </a:r>
              <a:r>
                <a:rPr lang="en-US" sz="2000">
                  <a:solidFill>
                    <a:schemeClr val="bg1"/>
                  </a:solidFill>
                </a:rPr>
                <a:t>!</a:t>
              </a:r>
            </a:p>
          </p:txBody>
        </p:sp>
        <p:grpSp>
          <p:nvGrpSpPr>
            <p:cNvPr id="50" name="Group 49">
              <a:extLst>
                <a:ext uri="{FF2B5EF4-FFF2-40B4-BE49-F238E27FC236}">
                  <a16:creationId xmlns:a16="http://schemas.microsoft.com/office/drawing/2014/main" id="{3D469185-3DBD-AC0B-10BF-1E09485EDF52}"/>
                </a:ext>
              </a:extLst>
            </p:cNvPr>
            <p:cNvGrpSpPr/>
            <p:nvPr/>
          </p:nvGrpSpPr>
          <p:grpSpPr>
            <a:xfrm>
              <a:off x="4456611" y="4511872"/>
              <a:ext cx="489103" cy="537955"/>
              <a:chOff x="4456611" y="4511872"/>
              <a:chExt cx="489103" cy="537955"/>
            </a:xfrm>
          </p:grpSpPr>
          <p:sp>
            <p:nvSpPr>
              <p:cNvPr id="48" name="Smiley Face 47">
                <a:extLst>
                  <a:ext uri="{FF2B5EF4-FFF2-40B4-BE49-F238E27FC236}">
                    <a16:creationId xmlns:a16="http://schemas.microsoft.com/office/drawing/2014/main" id="{DC783AB9-84C5-86E6-CB84-632177C2D5F4}"/>
                  </a:ext>
                </a:extLst>
              </p:cNvPr>
              <p:cNvSpPr/>
              <p:nvPr/>
            </p:nvSpPr>
            <p:spPr>
              <a:xfrm>
                <a:off x="11656199" y="3267958"/>
                <a:ext cx="489103" cy="489103"/>
              </a:xfrm>
              <a:prstGeom prst="smileyFace">
                <a:avLst>
                  <a:gd name="adj" fmla="val -203"/>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49" name="TextBox 48">
                <a:extLst>
                  <a:ext uri="{FF2B5EF4-FFF2-40B4-BE49-F238E27FC236}">
                    <a16:creationId xmlns:a16="http://schemas.microsoft.com/office/drawing/2014/main" id="{835B3608-6453-F35C-BBD6-7BDEA12906DD}"/>
                  </a:ext>
                </a:extLst>
              </p:cNvPr>
              <p:cNvSpPr txBox="1"/>
              <p:nvPr/>
            </p:nvSpPr>
            <p:spPr>
              <a:xfrm>
                <a:off x="11757121" y="3436582"/>
                <a:ext cx="287258" cy="369332"/>
              </a:xfrm>
              <a:prstGeom prst="rect">
                <a:avLst/>
              </a:prstGeom>
              <a:noFill/>
            </p:spPr>
            <p:txBody>
              <a:bodyPr wrap="none" rtlCol="0">
                <a:spAutoFit/>
              </a:bodyPr>
              <a:lstStyle/>
              <a:p>
                <a:r>
                  <a:rPr lang="en-US">
                    <a:solidFill>
                      <a:schemeClr val="accent2">
                        <a:lumMod val="50000"/>
                      </a:schemeClr>
                    </a:solidFill>
                  </a:rPr>
                  <a:t>?</a:t>
                </a:r>
              </a:p>
            </p:txBody>
          </p:sp>
        </p:grpSp>
      </p:grpSp>
    </p:spTree>
    <p:extLst>
      <p:ext uri="{BB962C8B-B14F-4D97-AF65-F5344CB8AC3E}">
        <p14:creationId xmlns:p14="http://schemas.microsoft.com/office/powerpoint/2010/main" val="337942630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22C20-B515-19EF-2D81-2F5388D59F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3B6133-895D-4EDA-A3CC-B2AE275E923B}"/>
              </a:ext>
            </a:extLst>
          </p:cNvPr>
          <p:cNvSpPr>
            <a:spLocks noGrp="1"/>
          </p:cNvSpPr>
          <p:nvPr>
            <p:ph type="title"/>
          </p:nvPr>
        </p:nvSpPr>
        <p:spPr/>
        <p:txBody>
          <a:bodyPr>
            <a:normAutofit/>
          </a:bodyPr>
          <a:lstStyle/>
          <a:p>
            <a:r>
              <a:rPr lang="en-US"/>
              <a:t>Expensive for Lots of Variables</a:t>
            </a:r>
          </a:p>
        </p:txBody>
      </p:sp>
      <mc:AlternateContent xmlns:mc="http://schemas.openxmlformats.org/markup-compatibility/2006">
        <mc:Choice xmlns:a14="http://schemas.microsoft.com/office/drawing/2010/main" Requires="a14">
          <p:sp>
            <p:nvSpPr>
              <p:cNvPr id="18" name="Rounded Rectangle 17">
                <a:extLst>
                  <a:ext uri="{FF2B5EF4-FFF2-40B4-BE49-F238E27FC236}">
                    <a16:creationId xmlns:a16="http://schemas.microsoft.com/office/drawing/2014/main" id="{5CBDC1AA-9CA7-6ADE-BCB7-A81731EA7CA8}"/>
                  </a:ext>
                </a:extLst>
              </p:cNvPr>
              <p:cNvSpPr/>
              <p:nvPr/>
            </p:nvSpPr>
            <p:spPr>
              <a:xfrm>
                <a:off x="2941209" y="3478172"/>
                <a:ext cx="126670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𝟑</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1</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18" name="Rounded Rectangle 17">
                <a:extLst>
                  <a:ext uri="{FF2B5EF4-FFF2-40B4-BE49-F238E27FC236}">
                    <a16:creationId xmlns:a16="http://schemas.microsoft.com/office/drawing/2014/main" id="{5CBDC1AA-9CA7-6ADE-BCB7-A81731EA7CA8}"/>
                  </a:ext>
                </a:extLst>
              </p:cNvPr>
              <p:cNvSpPr>
                <a:spLocks noRot="1" noChangeAspect="1" noMove="1" noResize="1" noEditPoints="1" noAdjustHandles="1" noChangeArrowheads="1" noChangeShapeType="1" noTextEdit="1"/>
              </p:cNvSpPr>
              <p:nvPr/>
            </p:nvSpPr>
            <p:spPr>
              <a:xfrm>
                <a:off x="2941209" y="3478172"/>
                <a:ext cx="1266702" cy="468535"/>
              </a:xfrm>
              <a:prstGeom prst="round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ounded Rectangle 18">
                <a:extLst>
                  <a:ext uri="{FF2B5EF4-FFF2-40B4-BE49-F238E27FC236}">
                    <a16:creationId xmlns:a16="http://schemas.microsoft.com/office/drawing/2014/main" id="{D5B8F65A-35EF-7B6E-351E-2972C9E5C4D9}"/>
                  </a:ext>
                </a:extLst>
              </p:cNvPr>
              <p:cNvSpPr/>
              <p:nvPr/>
            </p:nvSpPr>
            <p:spPr>
              <a:xfrm>
                <a:off x="1595615" y="2201470"/>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𝟏</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oMath>
                  </m:oMathPara>
                </a14:m>
                <a:endParaRPr lang="en-US">
                  <a:solidFill>
                    <a:schemeClr val="tx1"/>
                  </a:solidFill>
                </a:endParaRPr>
              </a:p>
            </p:txBody>
          </p:sp>
        </mc:Choice>
        <mc:Fallback>
          <p:sp>
            <p:nvSpPr>
              <p:cNvPr id="19" name="Rounded Rectangle 18">
                <a:extLst>
                  <a:ext uri="{FF2B5EF4-FFF2-40B4-BE49-F238E27FC236}">
                    <a16:creationId xmlns:a16="http://schemas.microsoft.com/office/drawing/2014/main" id="{D5B8F65A-35EF-7B6E-351E-2972C9E5C4D9}"/>
                  </a:ext>
                </a:extLst>
              </p:cNvPr>
              <p:cNvSpPr>
                <a:spLocks noRot="1" noChangeAspect="1" noMove="1" noResize="1" noEditPoints="1" noAdjustHandles="1" noChangeArrowheads="1" noChangeShapeType="1" noTextEdit="1"/>
              </p:cNvSpPr>
              <p:nvPr/>
            </p:nvSpPr>
            <p:spPr>
              <a:xfrm>
                <a:off x="1595615" y="2201470"/>
                <a:ext cx="952679" cy="468535"/>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ounded Rectangle 20">
                <a:extLst>
                  <a:ext uri="{FF2B5EF4-FFF2-40B4-BE49-F238E27FC236}">
                    <a16:creationId xmlns:a16="http://schemas.microsoft.com/office/drawing/2014/main" id="{C86B23D4-71A8-2592-C15A-3604CAC13A14}"/>
                  </a:ext>
                </a:extLst>
              </p:cNvPr>
              <p:cNvSpPr/>
              <p:nvPr/>
            </p:nvSpPr>
            <p:spPr>
              <a:xfrm>
                <a:off x="1595615" y="4725953"/>
                <a:ext cx="95267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𝟐</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oMath>
                  </m:oMathPara>
                </a14:m>
                <a:endParaRPr lang="en-US">
                  <a:solidFill>
                    <a:schemeClr val="tx1"/>
                  </a:solidFill>
                </a:endParaRPr>
              </a:p>
            </p:txBody>
          </p:sp>
        </mc:Choice>
        <mc:Fallback>
          <p:sp>
            <p:nvSpPr>
              <p:cNvPr id="21" name="Rounded Rectangle 20">
                <a:extLst>
                  <a:ext uri="{FF2B5EF4-FFF2-40B4-BE49-F238E27FC236}">
                    <a16:creationId xmlns:a16="http://schemas.microsoft.com/office/drawing/2014/main" id="{C86B23D4-71A8-2592-C15A-3604CAC13A14}"/>
                  </a:ext>
                </a:extLst>
              </p:cNvPr>
              <p:cNvSpPr>
                <a:spLocks noRot="1" noChangeAspect="1" noMove="1" noResize="1" noEditPoints="1" noAdjustHandles="1" noChangeArrowheads="1" noChangeShapeType="1" noTextEdit="1"/>
              </p:cNvSpPr>
              <p:nvPr/>
            </p:nvSpPr>
            <p:spPr>
              <a:xfrm>
                <a:off x="1595615" y="4725953"/>
                <a:ext cx="952679" cy="468535"/>
              </a:xfrm>
              <a:prstGeom prst="round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2" name="Rounded Rectangle 21">
                <a:extLst>
                  <a:ext uri="{FF2B5EF4-FFF2-40B4-BE49-F238E27FC236}">
                    <a16:creationId xmlns:a16="http://schemas.microsoft.com/office/drawing/2014/main" id="{AE2C3BEF-FE52-2920-CD92-E09EA8492E4D}"/>
                  </a:ext>
                </a:extLst>
              </p:cNvPr>
              <p:cNvSpPr/>
              <p:nvPr/>
            </p:nvSpPr>
            <p:spPr>
              <a:xfrm>
                <a:off x="4486054" y="4725953"/>
                <a:ext cx="1393372"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𝟓</m:t>
                          </m:r>
                        </m:sub>
                      </m:sSub>
                      <m:r>
                        <a:rPr lang="en-US" b="0" i="1" smtClean="0">
                          <a:solidFill>
                            <a:schemeClr val="tx1"/>
                          </a:solidFill>
                          <a:latin typeface="Cambria Math" panose="02040503050406030204" pitchFamily="18" charset="0"/>
                        </a:rPr>
                        <m:t>=</m:t>
                      </m:r>
                      <m:func>
                        <m:funcPr>
                          <m:ctrlPr>
                            <a:rPr lang="en-US" b="0" i="0" smtClean="0">
                              <a:solidFill>
                                <a:schemeClr val="tx1"/>
                              </a:solidFill>
                              <a:latin typeface="Cambria Math" panose="02040503050406030204" pitchFamily="18" charset="0"/>
                            </a:rPr>
                          </m:ctrlPr>
                        </m:funcPr>
                        <m:fName>
                          <m:r>
                            <m:rPr>
                              <m:sty m:val="p"/>
                            </m:rPr>
                            <a:rPr lang="en-US" b="0" i="0" smtClean="0">
                              <a:solidFill>
                                <a:schemeClr val="tx1"/>
                              </a:solidFill>
                              <a:latin typeface="Cambria Math" panose="02040503050406030204" pitchFamily="18" charset="0"/>
                            </a:rPr>
                            <m:t>sin</m:t>
                          </m:r>
                        </m:fName>
                        <m:e>
                          <m:d>
                            <m:dPr>
                              <m:ctrlPr>
                                <a:rPr lang="en-US" b="0" i="1" smtClean="0">
                                  <a:solidFill>
                                    <a:schemeClr val="tx1"/>
                                  </a:solidFill>
                                  <a:latin typeface="Cambria Math" panose="02040503050406030204" pitchFamily="18" charset="0"/>
                                </a:rPr>
                              </m:ctrlPr>
                            </m:dPr>
                            <m:e>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2</m:t>
                                  </m:r>
                                </m:sub>
                              </m:sSub>
                            </m:e>
                          </m:d>
                        </m:e>
                      </m:func>
                    </m:oMath>
                  </m:oMathPara>
                </a14:m>
                <a:endParaRPr lang="en-US">
                  <a:solidFill>
                    <a:schemeClr val="tx1"/>
                  </a:solidFill>
                </a:endParaRPr>
              </a:p>
            </p:txBody>
          </p:sp>
        </mc:Choice>
        <mc:Fallback>
          <p:sp>
            <p:nvSpPr>
              <p:cNvPr id="22" name="Rounded Rectangle 21">
                <a:extLst>
                  <a:ext uri="{FF2B5EF4-FFF2-40B4-BE49-F238E27FC236}">
                    <a16:creationId xmlns:a16="http://schemas.microsoft.com/office/drawing/2014/main" id="{AE2C3BEF-FE52-2920-CD92-E09EA8492E4D}"/>
                  </a:ext>
                </a:extLst>
              </p:cNvPr>
              <p:cNvSpPr>
                <a:spLocks noRot="1" noChangeAspect="1" noMove="1" noResize="1" noEditPoints="1" noAdjustHandles="1" noChangeArrowheads="1" noChangeShapeType="1" noTextEdit="1"/>
              </p:cNvSpPr>
              <p:nvPr/>
            </p:nvSpPr>
            <p:spPr>
              <a:xfrm>
                <a:off x="4486054" y="4725953"/>
                <a:ext cx="1393372" cy="468535"/>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Rounded Rectangle 23">
                <a:extLst>
                  <a:ext uri="{FF2B5EF4-FFF2-40B4-BE49-F238E27FC236}">
                    <a16:creationId xmlns:a16="http://schemas.microsoft.com/office/drawing/2014/main" id="{D14F55EA-F640-E72A-6C8C-A7443304032D}"/>
                  </a:ext>
                </a:extLst>
              </p:cNvPr>
              <p:cNvSpPr/>
              <p:nvPr/>
            </p:nvSpPr>
            <p:spPr>
              <a:xfrm>
                <a:off x="4600826" y="2201470"/>
                <a:ext cx="1151547"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𝟒</m:t>
                          </m:r>
                        </m:sub>
                      </m:sSub>
                      <m:r>
                        <a:rPr lang="en-US" b="0" i="1" smtClean="0">
                          <a:solidFill>
                            <a:schemeClr val="tx1"/>
                          </a:solidFill>
                          <a:latin typeface="Cambria Math" panose="02040503050406030204" pitchFamily="18" charset="0"/>
                        </a:rPr>
                        <m:t>=</m:t>
                      </m:r>
                      <m:sSup>
                        <m:sSupPr>
                          <m:ctrlPr>
                            <a:rPr lang="en-US" b="0" i="1" smtClean="0">
                              <a:solidFill>
                                <a:schemeClr val="tx1"/>
                              </a:solidFill>
                              <a:latin typeface="Cambria Math" panose="02040503050406030204" pitchFamily="18" charset="0"/>
                            </a:rPr>
                          </m:ctrlPr>
                        </m:sSupPr>
                        <m:e>
                          <m:r>
                            <a:rPr lang="en-US" b="0" i="1" smtClean="0">
                              <a:solidFill>
                                <a:schemeClr val="tx1"/>
                              </a:solidFill>
                              <a:latin typeface="Cambria Math" panose="02040503050406030204" pitchFamily="18" charset="0"/>
                            </a:rPr>
                            <m:t>𝑒</m:t>
                          </m:r>
                        </m:e>
                        <m:sup>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sup>
                      </m:sSup>
                    </m:oMath>
                  </m:oMathPara>
                </a14:m>
                <a:endParaRPr lang="en-US">
                  <a:solidFill>
                    <a:schemeClr val="tx1"/>
                  </a:solidFill>
                </a:endParaRPr>
              </a:p>
            </p:txBody>
          </p:sp>
        </mc:Choice>
        <mc:Fallback>
          <p:sp>
            <p:nvSpPr>
              <p:cNvPr id="24" name="Rounded Rectangle 23">
                <a:extLst>
                  <a:ext uri="{FF2B5EF4-FFF2-40B4-BE49-F238E27FC236}">
                    <a16:creationId xmlns:a16="http://schemas.microsoft.com/office/drawing/2014/main" id="{D14F55EA-F640-E72A-6C8C-A7443304032D}"/>
                  </a:ext>
                </a:extLst>
              </p:cNvPr>
              <p:cNvSpPr>
                <a:spLocks noRot="1" noChangeAspect="1" noMove="1" noResize="1" noEditPoints="1" noAdjustHandles="1" noChangeArrowheads="1" noChangeShapeType="1" noTextEdit="1"/>
              </p:cNvSpPr>
              <p:nvPr/>
            </p:nvSpPr>
            <p:spPr>
              <a:xfrm>
                <a:off x="4600826" y="2201470"/>
                <a:ext cx="1151547" cy="468535"/>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ounded Rectangle 24">
                <a:extLst>
                  <a:ext uri="{FF2B5EF4-FFF2-40B4-BE49-F238E27FC236}">
                    <a16:creationId xmlns:a16="http://schemas.microsoft.com/office/drawing/2014/main" id="{FCDB18EC-B5F2-EE03-FE5D-59745874E0D6}"/>
                  </a:ext>
                </a:extLst>
              </p:cNvPr>
              <p:cNvSpPr/>
              <p:nvPr/>
            </p:nvSpPr>
            <p:spPr>
              <a:xfrm>
                <a:off x="6145288" y="3478172"/>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𝟔</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4</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3</m:t>
                          </m:r>
                        </m:sub>
                      </m:sSub>
                    </m:oMath>
                  </m:oMathPara>
                </a14:m>
                <a:endParaRPr lang="en-US">
                  <a:solidFill>
                    <a:schemeClr val="tx1"/>
                  </a:solidFill>
                </a:endParaRPr>
              </a:p>
            </p:txBody>
          </p:sp>
        </mc:Choice>
        <mc:Fallback>
          <p:sp>
            <p:nvSpPr>
              <p:cNvPr id="25" name="Rounded Rectangle 24">
                <a:extLst>
                  <a:ext uri="{FF2B5EF4-FFF2-40B4-BE49-F238E27FC236}">
                    <a16:creationId xmlns:a16="http://schemas.microsoft.com/office/drawing/2014/main" id="{FCDB18EC-B5F2-EE03-FE5D-59745874E0D6}"/>
                  </a:ext>
                </a:extLst>
              </p:cNvPr>
              <p:cNvSpPr>
                <a:spLocks noRot="1" noChangeAspect="1" noMove="1" noResize="1" noEditPoints="1" noAdjustHandles="1" noChangeArrowheads="1" noChangeShapeType="1" noTextEdit="1"/>
              </p:cNvSpPr>
              <p:nvPr/>
            </p:nvSpPr>
            <p:spPr>
              <a:xfrm>
                <a:off x="6145288" y="3478172"/>
                <a:ext cx="1532709" cy="468535"/>
              </a:xfrm>
              <a:prstGeom prst="round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6" name="Rounded Rectangle 25">
                <a:extLst>
                  <a:ext uri="{FF2B5EF4-FFF2-40B4-BE49-F238E27FC236}">
                    <a16:creationId xmlns:a16="http://schemas.microsoft.com/office/drawing/2014/main" id="{5384DECE-8777-82D7-90FD-2B9BD295593D}"/>
                  </a:ext>
                </a:extLst>
              </p:cNvPr>
              <p:cNvSpPr/>
              <p:nvPr/>
            </p:nvSpPr>
            <p:spPr>
              <a:xfrm>
                <a:off x="8070912" y="4725953"/>
                <a:ext cx="1532709" cy="4685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b="1" i="1" smtClean="0">
                              <a:solidFill>
                                <a:schemeClr val="tx1"/>
                              </a:solidFill>
                              <a:latin typeface="Cambria Math" panose="02040503050406030204" pitchFamily="18" charset="0"/>
                            </a:rPr>
                          </m:ctrlPr>
                        </m:sSubPr>
                        <m:e>
                          <m:r>
                            <a:rPr lang="en-US" b="1" i="1" smtClean="0">
                              <a:solidFill>
                                <a:schemeClr val="tx1"/>
                              </a:solidFill>
                              <a:latin typeface="Cambria Math" panose="02040503050406030204" pitchFamily="18" charset="0"/>
                            </a:rPr>
                            <m:t>𝒗</m:t>
                          </m:r>
                        </m:e>
                        <m:sub>
                          <m:r>
                            <a:rPr lang="en-US" b="1" i="1" smtClean="0">
                              <a:solidFill>
                                <a:schemeClr val="tx1"/>
                              </a:solidFill>
                              <a:latin typeface="Cambria Math" panose="02040503050406030204" pitchFamily="18" charset="0"/>
                            </a:rPr>
                            <m:t>𝟕</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6</m:t>
                          </m:r>
                        </m:sub>
                      </m:sSub>
                      <m:r>
                        <a:rPr lang="en-US" b="0" i="1" smtClean="0">
                          <a:solidFill>
                            <a:schemeClr val="tx1"/>
                          </a:solidFill>
                          <a:latin typeface="Cambria Math" panose="02040503050406030204" pitchFamily="18" charset="0"/>
                        </a:rPr>
                        <m:t>−</m:t>
                      </m:r>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𝑣</m:t>
                          </m:r>
                        </m:e>
                        <m:sub>
                          <m:r>
                            <a:rPr lang="en-US" b="0" i="1" smtClean="0">
                              <a:solidFill>
                                <a:schemeClr val="tx1"/>
                              </a:solidFill>
                              <a:latin typeface="Cambria Math" panose="02040503050406030204" pitchFamily="18" charset="0"/>
                            </a:rPr>
                            <m:t>5</m:t>
                          </m:r>
                        </m:sub>
                      </m:sSub>
                    </m:oMath>
                  </m:oMathPara>
                </a14:m>
                <a:endParaRPr lang="en-US">
                  <a:solidFill>
                    <a:schemeClr val="tx1"/>
                  </a:solidFill>
                </a:endParaRPr>
              </a:p>
            </p:txBody>
          </p:sp>
        </mc:Choice>
        <mc:Fallback>
          <p:sp>
            <p:nvSpPr>
              <p:cNvPr id="26" name="Rounded Rectangle 25">
                <a:extLst>
                  <a:ext uri="{FF2B5EF4-FFF2-40B4-BE49-F238E27FC236}">
                    <a16:creationId xmlns:a16="http://schemas.microsoft.com/office/drawing/2014/main" id="{5384DECE-8777-82D7-90FD-2B9BD295593D}"/>
                  </a:ext>
                </a:extLst>
              </p:cNvPr>
              <p:cNvSpPr>
                <a:spLocks noRot="1" noChangeAspect="1" noMove="1" noResize="1" noEditPoints="1" noAdjustHandles="1" noChangeArrowheads="1" noChangeShapeType="1" noTextEdit="1"/>
              </p:cNvSpPr>
              <p:nvPr/>
            </p:nvSpPr>
            <p:spPr>
              <a:xfrm>
                <a:off x="8070912" y="4725953"/>
                <a:ext cx="1532709" cy="468535"/>
              </a:xfrm>
              <a:prstGeom prst="roundRect">
                <a:avLst/>
              </a:prstGeom>
              <a:blipFill>
                <a:blip r:embed="rId8"/>
                <a:stretch>
                  <a:fillRect/>
                </a:stretch>
              </a:blipFill>
            </p:spPr>
            <p:txBody>
              <a:bodyPr/>
              <a:lstStyle/>
              <a:p>
                <a:r>
                  <a:rPr lang="en-US">
                    <a:noFill/>
                  </a:rPr>
                  <a:t> </a:t>
                </a:r>
              </a:p>
            </p:txBody>
          </p:sp>
        </mc:Fallback>
      </mc:AlternateContent>
      <p:cxnSp>
        <p:nvCxnSpPr>
          <p:cNvPr id="27" name="Straight Arrow Connector 26">
            <a:extLst>
              <a:ext uri="{FF2B5EF4-FFF2-40B4-BE49-F238E27FC236}">
                <a16:creationId xmlns:a16="http://schemas.microsoft.com/office/drawing/2014/main" id="{099AFE30-6CF2-ADBF-0CAB-295DD65E9227}"/>
              </a:ext>
            </a:extLst>
          </p:cNvPr>
          <p:cNvCxnSpPr>
            <a:stCxn id="19" idx="3"/>
            <a:endCxn id="18" idx="1"/>
          </p:cNvCxnSpPr>
          <p:nvPr/>
        </p:nvCxnSpPr>
        <p:spPr>
          <a:xfrm>
            <a:off x="2548294" y="2435738"/>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21C2CEFD-A4FE-545C-3FFC-A9D2FD8603DC}"/>
              </a:ext>
            </a:extLst>
          </p:cNvPr>
          <p:cNvCxnSpPr>
            <a:cxnSpLocks/>
            <a:stCxn id="21" idx="3"/>
            <a:endCxn id="18" idx="1"/>
          </p:cNvCxnSpPr>
          <p:nvPr/>
        </p:nvCxnSpPr>
        <p:spPr>
          <a:xfrm flipV="1">
            <a:off x="2548294" y="3712440"/>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5688538B-EA90-3E7A-0844-367BBA731512}"/>
              </a:ext>
            </a:extLst>
          </p:cNvPr>
          <p:cNvCxnSpPr>
            <a:cxnSpLocks/>
            <a:stCxn id="18" idx="3"/>
            <a:endCxn id="24" idx="1"/>
          </p:cNvCxnSpPr>
          <p:nvPr/>
        </p:nvCxnSpPr>
        <p:spPr>
          <a:xfrm flipV="1">
            <a:off x="4207911" y="2435738"/>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06614046-D74C-8DA9-024C-E17C90830146}"/>
              </a:ext>
            </a:extLst>
          </p:cNvPr>
          <p:cNvCxnSpPr>
            <a:cxnSpLocks/>
            <a:stCxn id="21" idx="3"/>
            <a:endCxn id="22" idx="1"/>
          </p:cNvCxnSpPr>
          <p:nvPr/>
        </p:nvCxnSpPr>
        <p:spPr>
          <a:xfrm>
            <a:off x="2548294" y="4960221"/>
            <a:ext cx="19377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0F00C571-4915-370E-AE2D-03064310860A}"/>
              </a:ext>
            </a:extLst>
          </p:cNvPr>
          <p:cNvCxnSpPr>
            <a:cxnSpLocks/>
            <a:stCxn id="24" idx="3"/>
            <a:endCxn id="25" idx="1"/>
          </p:cNvCxnSpPr>
          <p:nvPr/>
        </p:nvCxnSpPr>
        <p:spPr>
          <a:xfrm>
            <a:off x="5752373" y="2435738"/>
            <a:ext cx="392915" cy="127670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E5DFDF69-206E-4384-B9A2-F58B5324D3ED}"/>
              </a:ext>
            </a:extLst>
          </p:cNvPr>
          <p:cNvCxnSpPr>
            <a:cxnSpLocks/>
            <a:stCxn id="18" idx="3"/>
            <a:endCxn id="25" idx="1"/>
          </p:cNvCxnSpPr>
          <p:nvPr/>
        </p:nvCxnSpPr>
        <p:spPr>
          <a:xfrm>
            <a:off x="4207911" y="3712440"/>
            <a:ext cx="193737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DEF38A5C-972C-A914-15FC-1F1368E48B93}"/>
              </a:ext>
            </a:extLst>
          </p:cNvPr>
          <p:cNvCxnSpPr>
            <a:cxnSpLocks/>
            <a:stCxn id="22" idx="3"/>
            <a:endCxn id="26" idx="1"/>
          </p:cNvCxnSpPr>
          <p:nvPr/>
        </p:nvCxnSpPr>
        <p:spPr>
          <a:xfrm>
            <a:off x="5879426" y="4960221"/>
            <a:ext cx="2191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281A211B-DF0E-4083-377D-0A2D17EECA60}"/>
              </a:ext>
            </a:extLst>
          </p:cNvPr>
          <p:cNvCxnSpPr>
            <a:cxnSpLocks/>
            <a:stCxn id="25" idx="3"/>
            <a:endCxn id="26" idx="1"/>
          </p:cNvCxnSpPr>
          <p:nvPr/>
        </p:nvCxnSpPr>
        <p:spPr>
          <a:xfrm>
            <a:off x="7677997" y="3712440"/>
            <a:ext cx="392915" cy="12477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36" name="TextBox 35">
                <a:extLst>
                  <a:ext uri="{FF2B5EF4-FFF2-40B4-BE49-F238E27FC236}">
                    <a16:creationId xmlns:a16="http://schemas.microsoft.com/office/drawing/2014/main" id="{7CA49F3F-FF1A-4CEB-6C6A-12C714B46EE9}"/>
                  </a:ext>
                </a:extLst>
              </p:cNvPr>
              <p:cNvSpPr txBox="1"/>
              <p:nvPr/>
            </p:nvSpPr>
            <p:spPr>
              <a:xfrm>
                <a:off x="486469" y="2251071"/>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1</m:t>
                          </m:r>
                        </m:sub>
                      </m:sSub>
                      <m:r>
                        <a:rPr lang="en-US" b="0" i="1" smtClean="0">
                          <a:solidFill>
                            <a:schemeClr val="tx1"/>
                          </a:solidFill>
                          <a:latin typeface="Cambria Math" panose="02040503050406030204" pitchFamily="18" charset="0"/>
                        </a:rPr>
                        <m:t>=1</m:t>
                      </m:r>
                    </m:oMath>
                  </m:oMathPara>
                </a14:m>
                <a:endParaRPr lang="en-US"/>
              </a:p>
            </p:txBody>
          </p:sp>
        </mc:Choice>
        <mc:Fallback>
          <p:sp>
            <p:nvSpPr>
              <p:cNvPr id="36" name="TextBox 35">
                <a:extLst>
                  <a:ext uri="{FF2B5EF4-FFF2-40B4-BE49-F238E27FC236}">
                    <a16:creationId xmlns:a16="http://schemas.microsoft.com/office/drawing/2014/main" id="{7CA49F3F-FF1A-4CEB-6C6A-12C714B46EE9}"/>
                  </a:ext>
                </a:extLst>
              </p:cNvPr>
              <p:cNvSpPr txBox="1">
                <a:spLocks noRot="1" noChangeAspect="1" noMove="1" noResize="1" noEditPoints="1" noAdjustHandles="1" noChangeArrowheads="1" noChangeShapeType="1" noTextEdit="1"/>
              </p:cNvSpPr>
              <p:nvPr/>
            </p:nvSpPr>
            <p:spPr>
              <a:xfrm>
                <a:off x="486469" y="2251071"/>
                <a:ext cx="993550" cy="639983"/>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7" name="TextBox 36">
                <a:extLst>
                  <a:ext uri="{FF2B5EF4-FFF2-40B4-BE49-F238E27FC236}">
                    <a16:creationId xmlns:a16="http://schemas.microsoft.com/office/drawing/2014/main" id="{1AF96886-DD09-4870-344F-6961D67A597B}"/>
                  </a:ext>
                </a:extLst>
              </p:cNvPr>
              <p:cNvSpPr txBox="1"/>
              <p:nvPr/>
            </p:nvSpPr>
            <p:spPr>
              <a:xfrm>
                <a:off x="486469" y="4769032"/>
                <a:ext cx="993550" cy="639983"/>
              </a:xfrm>
              <a:prstGeom prst="rect">
                <a:avLst/>
              </a:prstGeom>
              <a:noFill/>
            </p:spPr>
            <p:txBody>
              <a:bodyPr wrap="square">
                <a:spAutoFit/>
              </a:bodyPr>
              <a:lstStyle/>
              <a:p>
                <a:pPr/>
                <a14:m>
                  <m:oMathPara xmlns:m="http://schemas.openxmlformats.org/officeDocument/2006/math">
                    <m:oMath>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𝑥</m:t>
                          </m:r>
                        </m:e>
                        <m:sub>
                          <m:r>
                            <a:rPr lang="en-US" b="0" i="1" smtClean="0">
                              <a:solidFill>
                                <a:schemeClr val="tx1"/>
                              </a:solidFill>
                              <a:latin typeface="Cambria Math" panose="02040503050406030204" pitchFamily="18" charset="0"/>
                            </a:rPr>
                            <m:t>2</m:t>
                          </m:r>
                        </m:sub>
                      </m:sSub>
                      <m:r>
                        <a:rPr lang="en-US" b="0" i="1" smtClean="0">
                          <a:solidFill>
                            <a:schemeClr val="tx1"/>
                          </a:solidFill>
                          <a:latin typeface="Cambria Math" panose="02040503050406030204" pitchFamily="18" charset="0"/>
                        </a:rPr>
                        <m:t>=2</m:t>
                      </m:r>
                    </m:oMath>
                  </m:oMathPara>
                </a14:m>
                <a:endParaRPr lang="en-US"/>
              </a:p>
            </p:txBody>
          </p:sp>
        </mc:Choice>
        <mc:Fallback>
          <p:sp>
            <p:nvSpPr>
              <p:cNvPr id="37" name="TextBox 36">
                <a:extLst>
                  <a:ext uri="{FF2B5EF4-FFF2-40B4-BE49-F238E27FC236}">
                    <a16:creationId xmlns:a16="http://schemas.microsoft.com/office/drawing/2014/main" id="{1AF96886-DD09-4870-344F-6961D67A597B}"/>
                  </a:ext>
                </a:extLst>
              </p:cNvPr>
              <p:cNvSpPr txBox="1">
                <a:spLocks noRot="1" noChangeAspect="1" noMove="1" noResize="1" noEditPoints="1" noAdjustHandles="1" noChangeArrowheads="1" noChangeShapeType="1" noTextEdit="1"/>
              </p:cNvSpPr>
              <p:nvPr/>
            </p:nvSpPr>
            <p:spPr>
              <a:xfrm>
                <a:off x="486469" y="4769032"/>
                <a:ext cx="993550" cy="639983"/>
              </a:xfrm>
              <a:prstGeom prst="rect">
                <a:avLst/>
              </a:prstGeom>
              <a:blipFill>
                <a:blip r:embed="rId10"/>
                <a:stretch>
                  <a:fillRect/>
                </a:stretch>
              </a:blipFill>
            </p:spPr>
            <p:txBody>
              <a:bodyPr/>
              <a:lstStyle/>
              <a:p>
                <a:r>
                  <a:rPr lang="en-US">
                    <a:noFill/>
                  </a:rPr>
                  <a:t> </a:t>
                </a:r>
              </a:p>
            </p:txBody>
          </p:sp>
        </mc:Fallback>
      </mc:AlternateContent>
      <p:cxnSp>
        <p:nvCxnSpPr>
          <p:cNvPr id="38" name="Straight Arrow Connector 37">
            <a:extLst>
              <a:ext uri="{FF2B5EF4-FFF2-40B4-BE49-F238E27FC236}">
                <a16:creationId xmlns:a16="http://schemas.microsoft.com/office/drawing/2014/main" id="{2BAC98E2-D931-38FA-123D-DDF6166B9774}"/>
              </a:ext>
            </a:extLst>
          </p:cNvPr>
          <p:cNvCxnSpPr>
            <a:cxnSpLocks/>
          </p:cNvCxnSpPr>
          <p:nvPr/>
        </p:nvCxnSpPr>
        <p:spPr>
          <a:xfrm>
            <a:off x="1347883" y="2435737"/>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9" name="Straight Arrow Connector 38">
            <a:extLst>
              <a:ext uri="{FF2B5EF4-FFF2-40B4-BE49-F238E27FC236}">
                <a16:creationId xmlns:a16="http://schemas.microsoft.com/office/drawing/2014/main" id="{A3A10558-8E66-6C6F-12F8-65CFBDC5F57C}"/>
              </a:ext>
            </a:extLst>
          </p:cNvPr>
          <p:cNvCxnSpPr>
            <a:cxnSpLocks/>
          </p:cNvCxnSpPr>
          <p:nvPr/>
        </p:nvCxnSpPr>
        <p:spPr>
          <a:xfrm>
            <a:off x="1360075" y="4978082"/>
            <a:ext cx="27046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B92F452B-F0B6-A459-516F-F95FEF0C87B0}"/>
                  </a:ext>
                </a:extLst>
              </p:cNvPr>
              <p:cNvSpPr txBox="1"/>
              <p:nvPr/>
            </p:nvSpPr>
            <p:spPr>
              <a:xfrm>
                <a:off x="1548083" y="2670005"/>
                <a:ext cx="1312600" cy="980781"/>
              </a:xfrm>
              <a:prstGeom prst="rect">
                <a:avLst/>
              </a:prstGeom>
              <a:noFill/>
            </p:spPr>
            <p:txBody>
              <a:bodyPr wrap="square">
                <a:spAutoFit/>
              </a:bodyPr>
              <a:lstStyle/>
              <a:p>
                <a:pPr/>
                <a14:m>
                  <m:oMathPara xmlns:m="http://schemas.openxmlformats.org/officeDocument/2006/math">
                    <m:oMathParaPr>
                      <m:jc m:val="left"/>
                    </m:oMathParaPr>
                    <m:oMath>
                      <m:sSub>
                        <m:sSubPr>
                          <m:ctrlPr>
                            <a:rPr lang="en-US" i="1">
                              <a:latin typeface="Cambria Math" panose="02040503050406030204" pitchFamily="18" charset="0"/>
                            </a:rPr>
                          </m:ctrlPr>
                        </m:sSubPr>
                        <m:e>
                          <m:r>
                            <a:rPr lang="en-US" i="1">
                              <a:latin typeface="Cambria Math" panose="02040503050406030204" pitchFamily="18" charset="0"/>
                            </a:rPr>
                            <m:t>𝑣</m:t>
                          </m:r>
                        </m:e>
                        <m:sub>
                          <m:r>
                            <a:rPr lang="en-US" b="0" i="1" smtClean="0">
                              <a:latin typeface="Cambria Math" panose="02040503050406030204" pitchFamily="18" charset="0"/>
                            </a:rPr>
                            <m:t>1</m:t>
                          </m:r>
                        </m:sub>
                      </m:sSub>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1</m:t>
                        </m:r>
                      </m:sup>
                    </m:sSubSup>
                    <m:r>
                      <a:rPr lang="en-US" sz="1800" b="0" i="1" smtClean="0">
                        <a:latin typeface="Cambria Math" panose="02040503050406030204" pitchFamily="18" charset="0"/>
                      </a:rPr>
                      <m:t>=1</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i="1">
                              <a:latin typeface="Cambria Math" panose="02040503050406030204" pitchFamily="18" charset="0"/>
                            </a:rPr>
                            <m:t>1</m:t>
                          </m:r>
                        </m:sup>
                      </m:sSubSup>
                      <m:r>
                        <a:rPr lang="en-US" i="1">
                          <a:latin typeface="Cambria Math" panose="02040503050406030204" pitchFamily="18" charset="0"/>
                        </a:rPr>
                        <m:t>=</m:t>
                      </m:r>
                      <m:r>
                        <a:rPr lang="en-US" b="0" i="1" smtClean="0">
                          <a:latin typeface="Cambria Math" panose="02040503050406030204" pitchFamily="18" charset="0"/>
                        </a:rPr>
                        <m:t>0</m:t>
                      </m:r>
                    </m:oMath>
                  </m:oMathPara>
                </a14:m>
                <a:endParaRPr lang="en-US"/>
              </a:p>
            </p:txBody>
          </p:sp>
        </mc:Choice>
        <mc:Fallback>
          <p:sp>
            <p:nvSpPr>
              <p:cNvPr id="14" name="TextBox 13">
                <a:extLst>
                  <a:ext uri="{FF2B5EF4-FFF2-40B4-BE49-F238E27FC236}">
                    <a16:creationId xmlns:a16="http://schemas.microsoft.com/office/drawing/2014/main" id="{B92F452B-F0B6-A459-516F-F95FEF0C87B0}"/>
                  </a:ext>
                </a:extLst>
              </p:cNvPr>
              <p:cNvSpPr txBox="1">
                <a:spLocks noRot="1" noChangeAspect="1" noMove="1" noResize="1" noEditPoints="1" noAdjustHandles="1" noChangeArrowheads="1" noChangeShapeType="1" noTextEdit="1"/>
              </p:cNvSpPr>
              <p:nvPr/>
            </p:nvSpPr>
            <p:spPr>
              <a:xfrm>
                <a:off x="1548083" y="2670005"/>
                <a:ext cx="1312600" cy="980781"/>
              </a:xfrm>
              <a:prstGeom prst="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5280EC7A-8142-103D-B502-A4692C72E1D7}"/>
                  </a:ext>
                </a:extLst>
              </p:cNvPr>
              <p:cNvSpPr txBox="1"/>
              <p:nvPr/>
            </p:nvSpPr>
            <p:spPr>
              <a:xfrm>
                <a:off x="1548083" y="5187133"/>
                <a:ext cx="1312600"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2</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2</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2</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5" name="TextBox 14">
                <a:extLst>
                  <a:ext uri="{FF2B5EF4-FFF2-40B4-BE49-F238E27FC236}">
                    <a16:creationId xmlns:a16="http://schemas.microsoft.com/office/drawing/2014/main" id="{5280EC7A-8142-103D-B502-A4692C72E1D7}"/>
                  </a:ext>
                </a:extLst>
              </p:cNvPr>
              <p:cNvSpPr txBox="1">
                <a:spLocks noRot="1" noChangeAspect="1" noMove="1" noResize="1" noEditPoints="1" noAdjustHandles="1" noChangeArrowheads="1" noChangeShapeType="1" noTextEdit="1"/>
              </p:cNvSpPr>
              <p:nvPr/>
            </p:nvSpPr>
            <p:spPr>
              <a:xfrm>
                <a:off x="1548083" y="5187133"/>
                <a:ext cx="1312600" cy="981935"/>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TextBox 15">
                <a:extLst>
                  <a:ext uri="{FF2B5EF4-FFF2-40B4-BE49-F238E27FC236}">
                    <a16:creationId xmlns:a16="http://schemas.microsoft.com/office/drawing/2014/main" id="{7A5D6428-862B-0D0A-5062-F825DFC735E4}"/>
                  </a:ext>
                </a:extLst>
              </p:cNvPr>
              <p:cNvSpPr txBox="1"/>
              <p:nvPr/>
            </p:nvSpPr>
            <p:spPr>
              <a:xfrm>
                <a:off x="2987736" y="3946707"/>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3</m:t>
                          </m:r>
                        </m:sub>
                      </m:sSub>
                      <m:r>
                        <a:rPr lang="en-US" b="0" i="1" smtClean="0">
                          <a:latin typeface="Cambria Math" panose="02040503050406030204" pitchFamily="18" charset="0"/>
                        </a:rPr>
                        <m:t>=2</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3</m:t>
                        </m:r>
                      </m:sup>
                    </m:sSubSup>
                    <m:r>
                      <a:rPr lang="en-US" sz="1800" b="0" i="1" smtClean="0">
                        <a:latin typeface="Cambria Math" panose="02040503050406030204" pitchFamily="18" charset="0"/>
                      </a:rPr>
                      <m:t>=2</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3</m:t>
                          </m:r>
                        </m:sup>
                      </m:sSubSup>
                      <m:r>
                        <a:rPr lang="en-US" i="1">
                          <a:latin typeface="Cambria Math" panose="02040503050406030204" pitchFamily="18" charset="0"/>
                        </a:rPr>
                        <m:t>=</m:t>
                      </m:r>
                      <m:r>
                        <a:rPr lang="en-US" b="0" i="1" smtClean="0">
                          <a:latin typeface="Cambria Math" panose="02040503050406030204" pitchFamily="18" charset="0"/>
                        </a:rPr>
                        <m:t>1</m:t>
                      </m:r>
                    </m:oMath>
                  </m:oMathPara>
                </a14:m>
                <a:endParaRPr lang="en-US"/>
              </a:p>
            </p:txBody>
          </p:sp>
        </mc:Choice>
        <mc:Fallback>
          <p:sp>
            <p:nvSpPr>
              <p:cNvPr id="16" name="TextBox 15">
                <a:extLst>
                  <a:ext uri="{FF2B5EF4-FFF2-40B4-BE49-F238E27FC236}">
                    <a16:creationId xmlns:a16="http://schemas.microsoft.com/office/drawing/2014/main" id="{7A5D6428-862B-0D0A-5062-F825DFC735E4}"/>
                  </a:ext>
                </a:extLst>
              </p:cNvPr>
              <p:cNvSpPr txBox="1">
                <a:spLocks noRot="1" noChangeAspect="1" noMove="1" noResize="1" noEditPoints="1" noAdjustHandles="1" noChangeArrowheads="1" noChangeShapeType="1" noTextEdit="1"/>
              </p:cNvSpPr>
              <p:nvPr/>
            </p:nvSpPr>
            <p:spPr>
              <a:xfrm>
                <a:off x="2987736" y="3946707"/>
                <a:ext cx="1752043" cy="981935"/>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6EF63778-5160-3C91-E7B2-91D7875D087C}"/>
                  </a:ext>
                </a:extLst>
              </p:cNvPr>
              <p:cNvSpPr txBox="1"/>
              <p:nvPr/>
            </p:nvSpPr>
            <p:spPr>
              <a:xfrm>
                <a:off x="4573113" y="2642163"/>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4</m:t>
                          </m:r>
                        </m:sub>
                      </m:sSub>
                      <m:r>
                        <a:rPr lang="en-US" b="0" i="1" smtClean="0">
                          <a:latin typeface="Cambria Math" panose="02040503050406030204" pitchFamily="18" charset="0"/>
                        </a:rPr>
                        <m:t>=7.39</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4</m:t>
                        </m:r>
                      </m:sup>
                    </m:sSubSup>
                    <m:r>
                      <a:rPr lang="en-US" sz="1800" b="0" i="1" smtClean="0">
                        <a:latin typeface="Cambria Math" panose="02040503050406030204" pitchFamily="18" charset="0"/>
                      </a:rPr>
                      <m:t>=14.78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4</m:t>
                          </m:r>
                        </m:sup>
                      </m:sSubSup>
                      <m:r>
                        <a:rPr lang="en-US" i="1">
                          <a:latin typeface="Cambria Math" panose="02040503050406030204" pitchFamily="18" charset="0"/>
                        </a:rPr>
                        <m:t>=</m:t>
                      </m:r>
                      <m:r>
                        <a:rPr lang="en-US" b="0" i="1" smtClean="0">
                          <a:latin typeface="Cambria Math" panose="02040503050406030204" pitchFamily="18" charset="0"/>
                        </a:rPr>
                        <m:t>7.39</m:t>
                      </m:r>
                    </m:oMath>
                  </m:oMathPara>
                </a14:m>
                <a:endParaRPr lang="en-US"/>
              </a:p>
            </p:txBody>
          </p:sp>
        </mc:Choice>
        <mc:Fallback>
          <p:sp>
            <p:nvSpPr>
              <p:cNvPr id="3" name="TextBox 2">
                <a:extLst>
                  <a:ext uri="{FF2B5EF4-FFF2-40B4-BE49-F238E27FC236}">
                    <a16:creationId xmlns:a16="http://schemas.microsoft.com/office/drawing/2014/main" id="{6EF63778-5160-3C91-E7B2-91D7875D087C}"/>
                  </a:ext>
                </a:extLst>
              </p:cNvPr>
              <p:cNvSpPr txBox="1">
                <a:spLocks noRot="1" noChangeAspect="1" noMove="1" noResize="1" noEditPoints="1" noAdjustHandles="1" noChangeArrowheads="1" noChangeShapeType="1" noTextEdit="1"/>
              </p:cNvSpPr>
              <p:nvPr/>
            </p:nvSpPr>
            <p:spPr>
              <a:xfrm>
                <a:off x="4573113" y="2642163"/>
                <a:ext cx="1752043" cy="981935"/>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3DDFC42A-83DC-EE2C-233D-B18AD2632D2F}"/>
                  </a:ext>
                </a:extLst>
              </p:cNvPr>
              <p:cNvSpPr txBox="1"/>
              <p:nvPr/>
            </p:nvSpPr>
            <p:spPr>
              <a:xfrm>
                <a:off x="4573113" y="5202483"/>
                <a:ext cx="1752043" cy="981935"/>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5</m:t>
                          </m:r>
                        </m:sub>
                      </m:sSub>
                      <m:r>
                        <a:rPr lang="en-US" b="0" i="1" smtClean="0">
                          <a:latin typeface="Cambria Math" panose="02040503050406030204" pitchFamily="18" charset="0"/>
                        </a:rPr>
                        <m:t>=0.91</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5</m:t>
                        </m:r>
                      </m:sup>
                    </m:sSubSup>
                    <m:r>
                      <a:rPr lang="en-US" sz="1800" b="0" i="1" smtClean="0">
                        <a:latin typeface="Cambria Math" panose="02040503050406030204" pitchFamily="18" charset="0"/>
                      </a:rPr>
                      <m:t>=0</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5</m:t>
                          </m:r>
                        </m:sup>
                      </m:sSubSup>
                      <m:r>
                        <a:rPr lang="en-US" i="1">
                          <a:latin typeface="Cambria Math" panose="02040503050406030204" pitchFamily="18" charset="0"/>
                        </a:rPr>
                        <m:t>=</m:t>
                      </m:r>
                      <m:r>
                        <a:rPr lang="en-US" b="0" i="1" smtClean="0">
                          <a:latin typeface="Cambria Math" panose="02040503050406030204" pitchFamily="18" charset="0"/>
                        </a:rPr>
                        <m:t>−0.42</m:t>
                      </m:r>
                    </m:oMath>
                  </m:oMathPara>
                </a14:m>
                <a:endParaRPr lang="en-US"/>
              </a:p>
            </p:txBody>
          </p:sp>
        </mc:Choice>
        <mc:Fallback>
          <p:sp>
            <p:nvSpPr>
              <p:cNvPr id="9" name="TextBox 8">
                <a:extLst>
                  <a:ext uri="{FF2B5EF4-FFF2-40B4-BE49-F238E27FC236}">
                    <a16:creationId xmlns:a16="http://schemas.microsoft.com/office/drawing/2014/main" id="{3DDFC42A-83DC-EE2C-233D-B18AD2632D2F}"/>
                  </a:ext>
                </a:extLst>
              </p:cNvPr>
              <p:cNvSpPr txBox="1">
                <a:spLocks noRot="1" noChangeAspect="1" noMove="1" noResize="1" noEditPoints="1" noAdjustHandles="1" noChangeArrowheads="1" noChangeShapeType="1" noTextEdit="1"/>
              </p:cNvSpPr>
              <p:nvPr/>
            </p:nvSpPr>
            <p:spPr>
              <a:xfrm>
                <a:off x="4573113" y="5202483"/>
                <a:ext cx="1752043" cy="981935"/>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3EB1333D-BE51-B322-51AC-BD0341CEC199}"/>
                  </a:ext>
                </a:extLst>
              </p:cNvPr>
              <p:cNvSpPr txBox="1"/>
              <p:nvPr/>
            </p:nvSpPr>
            <p:spPr>
              <a:xfrm>
                <a:off x="6145881" y="3922323"/>
                <a:ext cx="2937625" cy="979627"/>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6</m:t>
                          </m:r>
                        </m:sub>
                      </m:sSub>
                      <m:r>
                        <a:rPr lang="en-US" b="0" i="1" smtClean="0">
                          <a:latin typeface="Cambria Math" panose="02040503050406030204" pitchFamily="18" charset="0"/>
                        </a:rPr>
                        <m:t>=9.39 </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6</m:t>
                        </m:r>
                      </m:sup>
                    </m:sSubSup>
                    <m:r>
                      <a:rPr lang="en-US" sz="1800" b="0" i="1" smtClean="0">
                        <a:latin typeface="Cambria Math" panose="02040503050406030204" pitchFamily="18" charset="0"/>
                      </a:rPr>
                      <m:t>=16.78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6</m:t>
                          </m:r>
                        </m:sup>
                      </m:sSubSup>
                      <m:r>
                        <a:rPr lang="en-US" i="1">
                          <a:latin typeface="Cambria Math" panose="02040503050406030204" pitchFamily="18" charset="0"/>
                        </a:rPr>
                        <m:t>=</m:t>
                      </m:r>
                      <m:r>
                        <a:rPr lang="en-US" b="0" i="1" smtClean="0">
                          <a:latin typeface="Cambria Math" panose="02040503050406030204" pitchFamily="18" charset="0"/>
                        </a:rPr>
                        <m:t>8.39</m:t>
                      </m:r>
                    </m:oMath>
                  </m:oMathPara>
                </a14:m>
                <a:endParaRPr lang="en-US"/>
              </a:p>
            </p:txBody>
          </p:sp>
        </mc:Choice>
        <mc:Fallback>
          <p:sp>
            <p:nvSpPr>
              <p:cNvPr id="4" name="TextBox 3">
                <a:extLst>
                  <a:ext uri="{FF2B5EF4-FFF2-40B4-BE49-F238E27FC236}">
                    <a16:creationId xmlns:a16="http://schemas.microsoft.com/office/drawing/2014/main" id="{3EB1333D-BE51-B322-51AC-BD0341CEC199}"/>
                  </a:ext>
                </a:extLst>
              </p:cNvPr>
              <p:cNvSpPr txBox="1">
                <a:spLocks noRot="1" noChangeAspect="1" noMove="1" noResize="1" noEditPoints="1" noAdjustHandles="1" noChangeArrowheads="1" noChangeShapeType="1" noTextEdit="1"/>
              </p:cNvSpPr>
              <p:nvPr/>
            </p:nvSpPr>
            <p:spPr>
              <a:xfrm>
                <a:off x="6145881" y="3922323"/>
                <a:ext cx="2937625" cy="979627"/>
              </a:xfrm>
              <a:prstGeom prst="rect">
                <a:avLst/>
              </a:prstGeom>
              <a:blipFill>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CCFE47D8-8814-0459-AA3D-D21AD63F4D28}"/>
                  </a:ext>
                </a:extLst>
              </p:cNvPr>
              <p:cNvSpPr txBox="1"/>
              <p:nvPr/>
            </p:nvSpPr>
            <p:spPr>
              <a:xfrm>
                <a:off x="8084409" y="5202483"/>
                <a:ext cx="2937625" cy="1004827"/>
              </a:xfrm>
              <a:prstGeom prst="rect">
                <a:avLst/>
              </a:prstGeom>
              <a:noFill/>
            </p:spPr>
            <p:txBody>
              <a:bodyPr wrap="square">
                <a:spAutoFit/>
              </a:bodyPr>
              <a:lstStyle/>
              <a:p>
                <a:pPr/>
                <a14:m>
                  <m:oMathPara xmlns:m="http://schemas.openxmlformats.org/officeDocument/2006/math">
                    <m:oMathParaPr>
                      <m:jc m:val="left"/>
                    </m:oMathParaPr>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𝑣</m:t>
                          </m:r>
                        </m:e>
                        <m:sub>
                          <m:r>
                            <a:rPr lang="en-US" b="0" i="1" smtClean="0">
                              <a:latin typeface="Cambria Math" panose="02040503050406030204" pitchFamily="18" charset="0"/>
                            </a:rPr>
                            <m:t>7</m:t>
                          </m:r>
                        </m:sub>
                      </m:sSub>
                      <m:r>
                        <a:rPr lang="en-US" b="0" i="1" smtClean="0">
                          <a:latin typeface="Cambria Math" panose="02040503050406030204" pitchFamily="18" charset="0"/>
                        </a:rPr>
                        <m:t>=8.48 </m:t>
                      </m:r>
                    </m:oMath>
                  </m:oMathPara>
                </a14:m>
                <a:endParaRPr lang="en-US" sz="1800" i="1">
                  <a:latin typeface="Cambria Math" panose="02040503050406030204" pitchFamily="18" charset="0"/>
                </a:endParaRPr>
              </a:p>
              <a:p>
                <a14:m>
                  <m:oMath xmlns:m="http://schemas.openxmlformats.org/officeDocument/2006/math">
                    <m:sSubSup>
                      <m:sSubSupPr>
                        <m:ctrlPr>
                          <a:rPr lang="en-US" sz="1800" i="1">
                            <a:latin typeface="Cambria Math" panose="02040503050406030204" pitchFamily="18" charset="0"/>
                          </a:rPr>
                        </m:ctrlPr>
                      </m:sSubSupPr>
                      <m:e>
                        <m:r>
                          <a:rPr lang="en-US" sz="1800" i="1">
                            <a:latin typeface="Cambria Math" panose="02040503050406030204" pitchFamily="18" charset="0"/>
                          </a:rPr>
                          <m:t>𝜕</m:t>
                        </m:r>
                      </m:e>
                      <m:sub>
                        <m:sSub>
                          <m:sSubPr>
                            <m:ctrlPr>
                              <a:rPr lang="en-US" sz="1800" i="1">
                                <a:latin typeface="Cambria Math" panose="02040503050406030204" pitchFamily="18" charset="0"/>
                              </a:rPr>
                            </m:ctrlPr>
                          </m:sSubPr>
                          <m:e>
                            <m:r>
                              <a:rPr lang="en-US" sz="1800" i="1">
                                <a:latin typeface="Cambria Math" panose="02040503050406030204" pitchFamily="18" charset="0"/>
                              </a:rPr>
                              <m:t>𝑥</m:t>
                            </m:r>
                          </m:e>
                          <m:sub>
                            <m:r>
                              <a:rPr lang="en-US" sz="1800" b="0" i="1" smtClean="0">
                                <a:latin typeface="Cambria Math" panose="02040503050406030204" pitchFamily="18" charset="0"/>
                              </a:rPr>
                              <m:t>1</m:t>
                            </m:r>
                          </m:sub>
                        </m:sSub>
                      </m:sub>
                      <m:sup>
                        <m:r>
                          <a:rPr lang="en-US" sz="1800" b="0" i="1" smtClean="0">
                            <a:latin typeface="Cambria Math" panose="02040503050406030204" pitchFamily="18" charset="0"/>
                          </a:rPr>
                          <m:t>7</m:t>
                        </m:r>
                      </m:sup>
                    </m:sSubSup>
                    <m:r>
                      <a:rPr lang="en-US" sz="1800" b="0" i="1" smtClean="0">
                        <a:latin typeface="Cambria Math" panose="02040503050406030204" pitchFamily="18" charset="0"/>
                      </a:rPr>
                      <m:t>=16.78</m:t>
                    </m:r>
                  </m:oMath>
                </a14:m>
                <a:r>
                  <a:rPr lang="en-US"/>
                  <a:t> </a:t>
                </a:r>
              </a:p>
              <a:p>
                <a:pPr/>
                <a14:m>
                  <m:oMathPara xmlns:m="http://schemas.openxmlformats.org/officeDocument/2006/math">
                    <m:oMathParaPr>
                      <m:jc m:val="left"/>
                    </m:oMathParaPr>
                    <m:oMath>
                      <m:sSubSup>
                        <m:sSubSupPr>
                          <m:ctrlPr>
                            <a:rPr lang="en-US" i="1">
                              <a:latin typeface="Cambria Math" panose="02040503050406030204" pitchFamily="18" charset="0"/>
                            </a:rPr>
                          </m:ctrlPr>
                        </m:sSubSupPr>
                        <m:e>
                          <m:r>
                            <a:rPr lang="en-US" i="1">
                              <a:latin typeface="Cambria Math" panose="02040503050406030204" pitchFamily="18" charset="0"/>
                            </a:rPr>
                            <m:t>𝜕</m:t>
                          </m:r>
                        </m:e>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ub>
                        <m:sup>
                          <m:r>
                            <a:rPr lang="en-US" b="0" i="1" smtClean="0">
                              <a:latin typeface="Cambria Math" panose="02040503050406030204" pitchFamily="18" charset="0"/>
                            </a:rPr>
                            <m:t>7</m:t>
                          </m:r>
                        </m:sup>
                      </m:sSubSup>
                      <m:r>
                        <a:rPr lang="en-US" i="1">
                          <a:latin typeface="Cambria Math" panose="02040503050406030204" pitchFamily="18" charset="0"/>
                        </a:rPr>
                        <m:t>=</m:t>
                      </m:r>
                      <m:r>
                        <a:rPr lang="en-US" b="0" i="1" smtClean="0">
                          <a:latin typeface="Cambria Math" panose="02040503050406030204" pitchFamily="18" charset="0"/>
                        </a:rPr>
                        <m:t>8.81</m:t>
                      </m:r>
                    </m:oMath>
                  </m:oMathPara>
                </a14:m>
                <a:endParaRPr lang="en-US"/>
              </a:p>
            </p:txBody>
          </p:sp>
        </mc:Choice>
        <mc:Fallback>
          <p:sp>
            <p:nvSpPr>
              <p:cNvPr id="5" name="TextBox 4">
                <a:extLst>
                  <a:ext uri="{FF2B5EF4-FFF2-40B4-BE49-F238E27FC236}">
                    <a16:creationId xmlns:a16="http://schemas.microsoft.com/office/drawing/2014/main" id="{CCFE47D8-8814-0459-AA3D-D21AD63F4D28}"/>
                  </a:ext>
                </a:extLst>
              </p:cNvPr>
              <p:cNvSpPr txBox="1">
                <a:spLocks noRot="1" noChangeAspect="1" noMove="1" noResize="1" noEditPoints="1" noAdjustHandles="1" noChangeArrowheads="1" noChangeShapeType="1" noTextEdit="1"/>
              </p:cNvSpPr>
              <p:nvPr/>
            </p:nvSpPr>
            <p:spPr>
              <a:xfrm>
                <a:off x="8084409" y="5202483"/>
                <a:ext cx="2937625" cy="1004827"/>
              </a:xfrm>
              <a:prstGeom prst="rect">
                <a:avLst/>
              </a:prstGeom>
              <a:blipFill>
                <a:blip r:embed="rId17"/>
                <a:stretch>
                  <a:fillRect/>
                </a:stretch>
              </a:blipFill>
            </p:spPr>
            <p:txBody>
              <a:bodyPr/>
              <a:lstStyle/>
              <a:p>
                <a:r>
                  <a:rPr lang="en-US">
                    <a:noFill/>
                  </a:rPr>
                  <a:t> </a:t>
                </a:r>
              </a:p>
            </p:txBody>
          </p:sp>
        </mc:Fallback>
      </mc:AlternateContent>
      <p:sp>
        <p:nvSpPr>
          <p:cNvPr id="45" name="Rounded Rectangular Callout 44">
            <a:extLst>
              <a:ext uri="{FF2B5EF4-FFF2-40B4-BE49-F238E27FC236}">
                <a16:creationId xmlns:a16="http://schemas.microsoft.com/office/drawing/2014/main" id="{53AB771F-E160-E89B-6DFD-3404D30ADD15}"/>
              </a:ext>
            </a:extLst>
          </p:cNvPr>
          <p:cNvSpPr/>
          <p:nvPr/>
        </p:nvSpPr>
        <p:spPr>
          <a:xfrm>
            <a:off x="6296185" y="1295062"/>
            <a:ext cx="5202454" cy="1258759"/>
          </a:xfrm>
          <a:prstGeom prst="wedgeRoundRectCallout">
            <a:avLst>
              <a:gd name="adj1" fmla="val -53405"/>
              <a:gd name="adj2" fmla="val 96545"/>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a:t>Need to </a:t>
            </a:r>
            <a:r>
              <a:rPr lang="en-US" sz="2400" b="1">
                <a:solidFill>
                  <a:schemeClr val="accent2"/>
                </a:solidFill>
              </a:rPr>
              <a:t>maintain full gradient </a:t>
            </a:r>
            <a:r>
              <a:rPr lang="en-US" sz="2400"/>
              <a:t>at every intermediate step.</a:t>
            </a:r>
            <a:endParaRPr lang="en-US" sz="2400">
              <a:solidFill>
                <a:schemeClr val="accent2"/>
              </a:solidFill>
            </a:endParaRPr>
          </a:p>
        </p:txBody>
      </p:sp>
      <p:sp>
        <p:nvSpPr>
          <p:cNvPr id="46" name="Smiley Face 45">
            <a:extLst>
              <a:ext uri="{FF2B5EF4-FFF2-40B4-BE49-F238E27FC236}">
                <a16:creationId xmlns:a16="http://schemas.microsoft.com/office/drawing/2014/main" id="{3A8F5EEC-0ACE-8BB6-5D4A-ECE5FEDB1118}"/>
              </a:ext>
            </a:extLst>
          </p:cNvPr>
          <p:cNvSpPr/>
          <p:nvPr/>
        </p:nvSpPr>
        <p:spPr>
          <a:xfrm>
            <a:off x="11160433" y="1087493"/>
            <a:ext cx="489103" cy="489103"/>
          </a:xfrm>
          <a:prstGeom prst="smileyFace">
            <a:avLst>
              <a:gd name="adj" fmla="val -4653"/>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399956D2-4C7D-E0C8-3836-2A4352EA6B67}"/>
              </a:ext>
            </a:extLst>
          </p:cNvPr>
          <p:cNvSpPr/>
          <p:nvPr/>
        </p:nvSpPr>
        <p:spPr>
          <a:xfrm>
            <a:off x="8262533" y="2811397"/>
            <a:ext cx="3650435" cy="1622018"/>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r>
              <a:rPr lang="en-US"/>
              <a:t>For models with billions of parameters, need to store and update billion-dimension vector for every arithmetic operation.</a:t>
            </a:r>
          </a:p>
        </p:txBody>
      </p:sp>
    </p:spTree>
    <p:extLst>
      <p:ext uri="{BB962C8B-B14F-4D97-AF65-F5344CB8AC3E}">
        <p14:creationId xmlns:p14="http://schemas.microsoft.com/office/powerpoint/2010/main" val="388714695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E589C-57AD-CDD2-3333-27A635B62EB6}"/>
              </a:ext>
            </a:extLst>
          </p:cNvPr>
          <p:cNvSpPr>
            <a:spLocks noGrp="1"/>
          </p:cNvSpPr>
          <p:nvPr>
            <p:ph type="title"/>
          </p:nvPr>
        </p:nvSpPr>
        <p:spPr/>
        <p:txBody>
          <a:bodyPr/>
          <a:lstStyle/>
          <a:p>
            <a:r>
              <a:rPr lang="en-US"/>
              <a:t>Adjoint vs Tangent Variables</a:t>
            </a:r>
          </a:p>
        </p:txBody>
      </p:sp>
      <p:sp>
        <p:nvSpPr>
          <p:cNvPr id="3" name="Content Placeholder 2">
            <a:extLst>
              <a:ext uri="{FF2B5EF4-FFF2-40B4-BE49-F238E27FC236}">
                <a16:creationId xmlns:a16="http://schemas.microsoft.com/office/drawing/2014/main" id="{98D93F78-C5D7-2F52-85A7-DCC18C542EC2}"/>
              </a:ext>
            </a:extLst>
          </p:cNvPr>
          <p:cNvSpPr>
            <a:spLocks noGrp="1"/>
          </p:cNvSpPr>
          <p:nvPr>
            <p:ph idx="1"/>
          </p:nvPr>
        </p:nvSpPr>
        <p:spPr/>
        <p:txBody>
          <a:bodyPr/>
          <a:lstStyle/>
          <a:p>
            <a:pPr marL="0" indent="0">
              <a:buNone/>
            </a:pPr>
            <a:r>
              <a:rPr lang="en-US"/>
              <a:t>We have now defined </a:t>
            </a:r>
            <a:r>
              <a:rPr lang="en-US" b="1">
                <a:solidFill>
                  <a:schemeClr val="accent3"/>
                </a:solidFill>
              </a:rPr>
              <a:t>tangent</a:t>
            </a:r>
            <a:r>
              <a:rPr lang="en-US"/>
              <a:t> and </a:t>
            </a:r>
            <a:r>
              <a:rPr lang="en-US" b="1">
                <a:ln>
                  <a:solidFill>
                    <a:schemeClr val="accent5"/>
                  </a:solidFill>
                </a:ln>
              </a:rPr>
              <a:t>adjoint</a:t>
            </a:r>
            <a:r>
              <a:rPr lang="en-US"/>
              <a:t> </a:t>
            </a:r>
            <a:r>
              <a:rPr lang="en-US" b="1"/>
              <a:t>variables</a:t>
            </a:r>
            <a:r>
              <a:rPr lang="en-US"/>
              <a:t> for </a:t>
            </a:r>
            <a:r>
              <a:rPr lang="en-US" b="1">
                <a:solidFill>
                  <a:schemeClr val="accent3"/>
                </a:solidFill>
              </a:rPr>
              <a:t>forward</a:t>
            </a:r>
            <a:r>
              <a:rPr lang="en-US"/>
              <a:t> and </a:t>
            </a:r>
            <a:r>
              <a:rPr lang="en-US" b="1">
                <a:solidFill>
                  <a:schemeClr val="accent5"/>
                </a:solidFill>
              </a:rPr>
              <a:t>backward</a:t>
            </a:r>
            <a:r>
              <a:rPr lang="en-US"/>
              <a:t> </a:t>
            </a:r>
            <a:r>
              <a:rPr lang="en-US" err="1"/>
              <a:t>autodiff</a:t>
            </a:r>
            <a:r>
              <a:rPr lang="en-US"/>
              <a:t> respectively:</a:t>
            </a:r>
          </a:p>
          <a:p>
            <a:pPr marL="0" indent="0">
              <a:buNone/>
            </a:pPr>
            <a:endParaRPr lang="en-US"/>
          </a:p>
          <a:p>
            <a:pPr marL="0" indent="0">
              <a:buNone/>
            </a:pPr>
            <a:endParaRPr lang="en-US"/>
          </a:p>
          <a:p>
            <a:pPr marL="0" indent="0">
              <a:buNone/>
            </a:pPr>
            <a:endParaRPr lang="en-US"/>
          </a:p>
          <a:p>
            <a:pPr marL="0" indent="0">
              <a:buNone/>
            </a:pPr>
            <a:r>
              <a:rPr lang="en-US"/>
              <a:t>Notice how they build from one side of the graph to the other:</a:t>
            </a:r>
          </a:p>
          <a:p>
            <a:pPr marL="0" indent="0">
              <a:buNone/>
            </a:pPr>
            <a:endParaRPr lang="en-US"/>
          </a:p>
          <a:p>
            <a:pPr marL="0" indent="0">
              <a:buNone/>
            </a:pPr>
            <a:endParaRPr lang="en-US"/>
          </a:p>
          <a:p>
            <a:pPr marL="0" indent="0">
              <a:buNone/>
            </a:pPr>
            <a:endParaRPr lang="en-US"/>
          </a:p>
          <a:p>
            <a:pPr marL="0" indent="0">
              <a:buNone/>
            </a:pPr>
            <a:endParaRPr lang="en-US"/>
          </a:p>
        </p:txBody>
      </p:sp>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7CBE50FD-48DE-29FD-D437-76EC68F286F6}"/>
                  </a:ext>
                </a:extLst>
              </p:cNvPr>
              <p:cNvSpPr txBox="1"/>
              <p:nvPr/>
            </p:nvSpPr>
            <p:spPr>
              <a:xfrm>
                <a:off x="1964170" y="2645229"/>
                <a:ext cx="3515986" cy="1056058"/>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14:m>
                  <m:oMathPara xmlns:m="http://schemas.openxmlformats.org/officeDocument/2006/math">
                    <m:oMath>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i="1">
                              <a:latin typeface="Cambria Math" panose="02040503050406030204" pitchFamily="18" charset="0"/>
                            </a:rPr>
                            <m:t>𝑖</m:t>
                          </m:r>
                        </m:sup>
                      </m:sSubSup>
                      <m:r>
                        <a:rPr lang="en-US" sz="2400" b="0" i="1" smtClean="0">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𝐏𝐚</m:t>
                          </m:r>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𝑖</m:t>
                              </m:r>
                            </m:e>
                          </m:d>
                        </m:sub>
                        <m:sup/>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den>
                              </m:f>
                            </m:e>
                          </m:d>
                          <m:sSubSup>
                            <m:sSubSupPr>
                              <m:ctrlPr>
                                <a:rPr lang="en-US" sz="2400" i="1">
                                  <a:latin typeface="Cambria Math" panose="02040503050406030204" pitchFamily="18" charset="0"/>
                                </a:rPr>
                              </m:ctrlPr>
                            </m:sSubSupPr>
                            <m:e>
                              <m:r>
                                <a:rPr lang="en-US" sz="2400" i="1">
                                  <a:latin typeface="Cambria Math" panose="02040503050406030204" pitchFamily="18" charset="0"/>
                                </a:rPr>
                                <m:t>𝜕</m:t>
                              </m:r>
                            </m:e>
                            <m:sub>
                              <m:sSub>
                                <m:sSubPr>
                                  <m:ctrlPr>
                                    <a:rPr lang="en-US" sz="2400" i="1">
                                      <a:latin typeface="Cambria Math" panose="02040503050406030204" pitchFamily="18" charset="0"/>
                                    </a:rPr>
                                  </m:ctrlPr>
                                </m:sSubPr>
                                <m:e>
                                  <m:r>
                                    <a:rPr lang="en-US" sz="2400" i="1">
                                      <a:latin typeface="Cambria Math" panose="02040503050406030204" pitchFamily="18" charset="0"/>
                                    </a:rPr>
                                    <m:t>𝑥</m:t>
                                  </m:r>
                                </m:e>
                                <m:sub>
                                  <m:r>
                                    <a:rPr lang="en-US" sz="2400" b="0" i="1" smtClean="0">
                                      <a:latin typeface="Cambria Math" panose="02040503050406030204" pitchFamily="18" charset="0"/>
                                    </a:rPr>
                                    <m:t>𝑘</m:t>
                                  </m:r>
                                </m:sub>
                              </m:sSub>
                            </m:sub>
                            <m:sup>
                              <m:r>
                                <a:rPr lang="en-US" sz="2400" b="0" i="1" smtClean="0">
                                  <a:latin typeface="Cambria Math" panose="02040503050406030204" pitchFamily="18" charset="0"/>
                                </a:rPr>
                                <m:t>𝑗</m:t>
                              </m:r>
                            </m:sup>
                          </m:sSubSup>
                        </m:e>
                      </m:nary>
                    </m:oMath>
                  </m:oMathPara>
                </a14:m>
                <a:endParaRPr lang="en-US" sz="2400"/>
              </a:p>
            </p:txBody>
          </p:sp>
        </mc:Choice>
        <mc:Fallback>
          <p:sp>
            <p:nvSpPr>
              <p:cNvPr id="4" name="TextBox 3">
                <a:extLst>
                  <a:ext uri="{FF2B5EF4-FFF2-40B4-BE49-F238E27FC236}">
                    <a16:creationId xmlns:a16="http://schemas.microsoft.com/office/drawing/2014/main" id="{7CBE50FD-48DE-29FD-D437-76EC68F286F6}"/>
                  </a:ext>
                </a:extLst>
              </p:cNvPr>
              <p:cNvSpPr txBox="1">
                <a:spLocks noRot="1" noChangeAspect="1" noMove="1" noResize="1" noEditPoints="1" noAdjustHandles="1" noChangeArrowheads="1" noChangeShapeType="1" noTextEdit="1"/>
              </p:cNvSpPr>
              <p:nvPr/>
            </p:nvSpPr>
            <p:spPr>
              <a:xfrm>
                <a:off x="1964170" y="2645229"/>
                <a:ext cx="3515986" cy="1056058"/>
              </a:xfrm>
              <a:prstGeom prst="rect">
                <a:avLst/>
              </a:prstGeom>
              <a:blipFill>
                <a:blip r:embed="rId2"/>
                <a:stretch>
                  <a:fillRect t="-117647" b="-163529"/>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A079A4F2-88CE-6F89-6829-73F99D7ABD59}"/>
              </a:ext>
            </a:extLst>
          </p:cNvPr>
          <p:cNvSpPr txBox="1"/>
          <p:nvPr/>
        </p:nvSpPr>
        <p:spPr>
          <a:xfrm>
            <a:off x="1964170" y="2275897"/>
            <a:ext cx="2388795" cy="369332"/>
          </a:xfrm>
          <a:prstGeom prst="rect">
            <a:avLst/>
          </a:prstGeom>
          <a:noFill/>
        </p:spPr>
        <p:txBody>
          <a:bodyPr wrap="none" rtlCol="0">
            <a:spAutoFit/>
          </a:bodyPr>
          <a:lstStyle/>
          <a:p>
            <a:r>
              <a:rPr lang="en-US" b="1">
                <a:solidFill>
                  <a:schemeClr val="accent3"/>
                </a:solidFill>
              </a:rPr>
              <a:t>Tangent Variables</a:t>
            </a:r>
          </a:p>
        </p:txBody>
      </p:sp>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12FB1964-7E9A-AC30-3DF2-36E586961D6D}"/>
                  </a:ext>
                </a:extLst>
              </p:cNvPr>
              <p:cNvSpPr txBox="1"/>
              <p:nvPr/>
            </p:nvSpPr>
            <p:spPr>
              <a:xfrm>
                <a:off x="6296685" y="2645229"/>
                <a:ext cx="3515986" cy="106016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14:m>
                  <m:oMathPara xmlns:m="http://schemas.openxmlformats.org/officeDocument/2006/math">
                    <m:oMath>
                      <m:sSubSup>
                        <m:sSubSupPr>
                          <m:ctrlPr>
                            <a:rPr lang="en-US" sz="2400" b="0" i="1" smtClean="0">
                              <a:latin typeface="Cambria Math" panose="02040503050406030204" pitchFamily="18" charset="0"/>
                            </a:rPr>
                          </m:ctrlPr>
                        </m:sSubSupPr>
                        <m:e>
                          <m:r>
                            <a:rPr lang="en-US" sz="2400" b="0" i="1" smtClean="0">
                              <a:latin typeface="Cambria Math" panose="02040503050406030204" pitchFamily="18" charset="0"/>
                            </a:rPr>
                            <m:t>𝑎</m:t>
                          </m:r>
                        </m:e>
                        <m:sub>
                          <m:r>
                            <a:rPr lang="en-US" sz="2400" i="1">
                              <a:latin typeface="Cambria Math" panose="02040503050406030204" pitchFamily="18" charset="0"/>
                            </a:rPr>
                            <m:t>𝑖</m:t>
                          </m:r>
                        </m:sub>
                        <m:sup>
                          <m:r>
                            <a:rPr lang="en-US" sz="2400" i="1">
                              <a:latin typeface="Cambria Math" panose="02040503050406030204" pitchFamily="18" charset="0"/>
                            </a:rPr>
                            <m:t>𝑓</m:t>
                          </m:r>
                        </m:sup>
                      </m:sSubSup>
                      <m:r>
                        <a:rPr lang="en-US" sz="2400" i="1">
                          <a:latin typeface="Cambria Math" panose="02040503050406030204" pitchFamily="18" charset="0"/>
                        </a:rPr>
                        <m:t>=</m:t>
                      </m:r>
                      <m:nary>
                        <m:naryPr>
                          <m:chr m:val="∑"/>
                          <m:supHide m:val="on"/>
                          <m:ctrlPr>
                            <a:rPr lang="en-US" sz="2400" i="1">
                              <a:latin typeface="Cambria Math" panose="02040503050406030204" pitchFamily="18" charset="0"/>
                            </a:rPr>
                          </m:ctrlPr>
                        </m:naryPr>
                        <m:sub>
                          <m:r>
                            <m:rPr>
                              <m:brk m:alnAt="7"/>
                            </m:rPr>
                            <a:rPr lang="en-US" sz="2400" i="1">
                              <a:latin typeface="Cambria Math" panose="02040503050406030204" pitchFamily="18" charset="0"/>
                            </a:rPr>
                            <m:t>𝑗</m:t>
                          </m:r>
                          <m:r>
                            <a:rPr lang="en-US" sz="2400" i="1">
                              <a:latin typeface="Cambria Math" panose="02040503050406030204" pitchFamily="18" charset="0"/>
                            </a:rPr>
                            <m:t>∈</m:t>
                          </m:r>
                          <m:r>
                            <a:rPr lang="en-US" sz="2400" b="1">
                              <a:latin typeface="Cambria Math" panose="02040503050406030204" pitchFamily="18" charset="0"/>
                            </a:rPr>
                            <m:t>𝐂𝐡</m:t>
                          </m:r>
                          <m:r>
                            <a:rPr lang="en-US" sz="2400" i="1">
                              <a:latin typeface="Cambria Math" panose="02040503050406030204" pitchFamily="18" charset="0"/>
                            </a:rPr>
                            <m:t>[</m:t>
                          </m:r>
                          <m:r>
                            <a:rPr lang="en-US" sz="2400" i="1">
                              <a:latin typeface="Cambria Math" panose="02040503050406030204" pitchFamily="18" charset="0"/>
                            </a:rPr>
                            <m:t>𝑖</m:t>
                          </m:r>
                          <m:r>
                            <a:rPr lang="en-US" sz="2400" i="1">
                              <a:latin typeface="Cambria Math" panose="02040503050406030204" pitchFamily="18" charset="0"/>
                            </a:rPr>
                            <m:t>]</m:t>
                          </m:r>
                        </m:sub>
                        <m:sup/>
                        <m:e>
                          <m:sSubSup>
                            <m:sSubSupPr>
                              <m:ctrlPr>
                                <a:rPr lang="en-US" sz="2400" b="0" i="1" smtClean="0">
                                  <a:latin typeface="Cambria Math" panose="02040503050406030204" pitchFamily="18" charset="0"/>
                                </a:rPr>
                              </m:ctrlPr>
                            </m:sSubSupPr>
                            <m:e>
                              <m:r>
                                <a:rPr lang="en-US" sz="2400" b="0" i="1" smtClean="0">
                                  <a:latin typeface="Cambria Math" panose="02040503050406030204" pitchFamily="18" charset="0"/>
                                </a:rPr>
                                <m:t>𝑎</m:t>
                              </m:r>
                            </m:e>
                            <m:sub>
                              <m:r>
                                <a:rPr lang="en-US" sz="2400" i="1">
                                  <a:latin typeface="Cambria Math" panose="02040503050406030204" pitchFamily="18" charset="0"/>
                                </a:rPr>
                                <m:t>𝑗</m:t>
                              </m:r>
                            </m:sub>
                            <m:sup>
                              <m:r>
                                <a:rPr lang="en-US" sz="2400" i="1">
                                  <a:latin typeface="Cambria Math" panose="02040503050406030204" pitchFamily="18" charset="0"/>
                                </a:rPr>
                                <m:t>𝑓</m:t>
                              </m:r>
                            </m:sup>
                          </m:sSubSup>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𝑗</m:t>
                                      </m:r>
                                    </m:sub>
                                  </m:sSub>
                                </m:num>
                                <m:den>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den>
                              </m:f>
                            </m:e>
                          </m:d>
                        </m:e>
                      </m:nary>
                    </m:oMath>
                  </m:oMathPara>
                </a14:m>
                <a:endParaRPr lang="en-US" sz="2400"/>
              </a:p>
            </p:txBody>
          </p:sp>
        </mc:Choice>
        <mc:Fallback>
          <p:sp>
            <p:nvSpPr>
              <p:cNvPr id="8" name="TextBox 7">
                <a:extLst>
                  <a:ext uri="{FF2B5EF4-FFF2-40B4-BE49-F238E27FC236}">
                    <a16:creationId xmlns:a16="http://schemas.microsoft.com/office/drawing/2014/main" id="{12FB1964-7E9A-AC30-3DF2-36E586961D6D}"/>
                  </a:ext>
                </a:extLst>
              </p:cNvPr>
              <p:cNvSpPr txBox="1">
                <a:spLocks noRot="1" noChangeAspect="1" noMove="1" noResize="1" noEditPoints="1" noAdjustHandles="1" noChangeArrowheads="1" noChangeShapeType="1" noTextEdit="1"/>
              </p:cNvSpPr>
              <p:nvPr/>
            </p:nvSpPr>
            <p:spPr>
              <a:xfrm>
                <a:off x="6296685" y="2645229"/>
                <a:ext cx="3515986" cy="1060162"/>
              </a:xfrm>
              <a:prstGeom prst="rect">
                <a:avLst/>
              </a:prstGeom>
              <a:blipFill>
                <a:blip r:embed="rId3"/>
                <a:stretch>
                  <a:fillRect t="-116279" b="-160465"/>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82DF1EC4-A719-60EB-7D38-331FA4E6A488}"/>
              </a:ext>
            </a:extLst>
          </p:cNvPr>
          <p:cNvSpPr txBox="1"/>
          <p:nvPr/>
        </p:nvSpPr>
        <p:spPr>
          <a:xfrm>
            <a:off x="6296685" y="2275897"/>
            <a:ext cx="2284600" cy="369332"/>
          </a:xfrm>
          <a:prstGeom prst="rect">
            <a:avLst/>
          </a:prstGeom>
          <a:noFill/>
        </p:spPr>
        <p:txBody>
          <a:bodyPr wrap="none" rtlCol="0">
            <a:spAutoFit/>
          </a:bodyPr>
          <a:lstStyle/>
          <a:p>
            <a:r>
              <a:rPr lang="en-US" b="1">
                <a:solidFill>
                  <a:schemeClr val="accent5"/>
                </a:solidFill>
              </a:rPr>
              <a:t>Adjoint Variables</a:t>
            </a:r>
          </a:p>
        </p:txBody>
      </p:sp>
      <p:grpSp>
        <p:nvGrpSpPr>
          <p:cNvPr id="10" name="Group 9">
            <a:extLst>
              <a:ext uri="{FF2B5EF4-FFF2-40B4-BE49-F238E27FC236}">
                <a16:creationId xmlns:a16="http://schemas.microsoft.com/office/drawing/2014/main" id="{18A4CF46-7814-74EC-80F6-D5D1EB616F35}"/>
              </a:ext>
            </a:extLst>
          </p:cNvPr>
          <p:cNvGrpSpPr/>
          <p:nvPr/>
        </p:nvGrpSpPr>
        <p:grpSpPr>
          <a:xfrm>
            <a:off x="2537226" y="4377043"/>
            <a:ext cx="7275445" cy="2112834"/>
            <a:chOff x="2310179" y="2125799"/>
            <a:chExt cx="7932377" cy="2438578"/>
          </a:xfrm>
        </p:grpSpPr>
        <mc:AlternateContent xmlns:mc="http://schemas.openxmlformats.org/markup-compatibility/2006">
          <mc:Choice xmlns:a14="http://schemas.microsoft.com/office/drawing/2010/main" Requires="a14">
            <p:sp>
              <p:nvSpPr>
                <p:cNvPr id="11" name="Rounded Rectangle 10">
                  <a:extLst>
                    <a:ext uri="{FF2B5EF4-FFF2-40B4-BE49-F238E27FC236}">
                      <a16:creationId xmlns:a16="http://schemas.microsoft.com/office/drawing/2014/main" id="{F0D7591D-E84A-BF06-A463-C34FC2F11CE9}"/>
                    </a:ext>
                  </a:extLst>
                </p:cNvPr>
                <p:cNvSpPr/>
                <p:nvPr/>
              </p:nvSpPr>
              <p:spPr>
                <a:xfrm>
                  <a:off x="4159405" y="3191493"/>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𝒗</m:t>
                            </m:r>
                          </m:e>
                          <m:sub>
                            <m:r>
                              <a:rPr lang="en-US" sz="2000" b="1" i="1" smtClean="0">
                                <a:solidFill>
                                  <a:schemeClr val="tx1"/>
                                </a:solidFill>
                                <a:latin typeface="Cambria Math" panose="02040503050406030204" pitchFamily="18" charset="0"/>
                              </a:rPr>
                              <m:t>𝒊</m:t>
                            </m:r>
                          </m:sub>
                        </m:sSub>
                      </m:oMath>
                    </m:oMathPara>
                  </a14:m>
                  <a:endParaRPr lang="en-US" sz="2000" b="1">
                    <a:solidFill>
                      <a:schemeClr val="tx1"/>
                    </a:solidFill>
                  </a:endParaRPr>
                </a:p>
              </p:txBody>
            </p:sp>
          </mc:Choice>
          <mc:Fallback>
            <p:sp>
              <p:nvSpPr>
                <p:cNvPr id="11" name="Rounded Rectangle 10">
                  <a:extLst>
                    <a:ext uri="{FF2B5EF4-FFF2-40B4-BE49-F238E27FC236}">
                      <a16:creationId xmlns:a16="http://schemas.microsoft.com/office/drawing/2014/main" id="{F0D7591D-E84A-BF06-A463-C34FC2F11CE9}"/>
                    </a:ext>
                  </a:extLst>
                </p:cNvPr>
                <p:cNvSpPr>
                  <a:spLocks noRot="1" noChangeAspect="1" noMove="1" noResize="1" noEditPoints="1" noAdjustHandles="1" noChangeArrowheads="1" noChangeShapeType="1" noTextEdit="1"/>
                </p:cNvSpPr>
                <p:nvPr/>
              </p:nvSpPr>
              <p:spPr>
                <a:xfrm>
                  <a:off x="4159405" y="3191493"/>
                  <a:ext cx="1046862" cy="425941"/>
                </a:xfrm>
                <a:prstGeom prst="roundRect">
                  <a:avLst/>
                </a:prstGeom>
                <a:blipFill>
                  <a:blip r:embed="rId4"/>
                  <a:stretch>
                    <a:fillRect b="-3125"/>
                  </a:stretch>
                </a:blipFill>
              </p:spPr>
              <p:txBody>
                <a:bodyPr/>
                <a:lstStyle/>
                <a:p>
                  <a:r>
                    <a:rPr lang="en-US">
                      <a:noFill/>
                    </a:rPr>
                    <a:t> </a:t>
                  </a:r>
                </a:p>
              </p:txBody>
            </p:sp>
          </mc:Fallback>
        </mc:AlternateContent>
        <p:cxnSp>
          <p:nvCxnSpPr>
            <p:cNvPr id="12" name="Straight Arrow Connector 11">
              <a:extLst>
                <a:ext uri="{FF2B5EF4-FFF2-40B4-BE49-F238E27FC236}">
                  <a16:creationId xmlns:a16="http://schemas.microsoft.com/office/drawing/2014/main" id="{E9B5D38B-96B6-BCE2-88AE-5D93830C5B39}"/>
                </a:ext>
              </a:extLst>
            </p:cNvPr>
            <p:cNvCxnSpPr>
              <a:cxnSpLocks/>
              <a:stCxn id="40" idx="3"/>
              <a:endCxn id="11" idx="1"/>
            </p:cNvCxnSpPr>
            <p:nvPr/>
          </p:nvCxnSpPr>
          <p:spPr>
            <a:xfrm>
              <a:off x="3396424" y="2761684"/>
              <a:ext cx="762981" cy="6427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C62C71F9-98F1-EE14-9D91-668ABD58876F}"/>
                </a:ext>
              </a:extLst>
            </p:cNvPr>
            <p:cNvCxnSpPr>
              <a:cxnSpLocks/>
              <a:stCxn id="41" idx="3"/>
              <a:endCxn id="11" idx="1"/>
            </p:cNvCxnSpPr>
            <p:nvPr/>
          </p:nvCxnSpPr>
          <p:spPr>
            <a:xfrm>
              <a:off x="3396424" y="3390029"/>
              <a:ext cx="762981" cy="1443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3D75689F-614D-6980-95A4-BE2CA815BA2A}"/>
                </a:ext>
              </a:extLst>
            </p:cNvPr>
            <p:cNvCxnSpPr>
              <a:cxnSpLocks/>
              <a:stCxn id="42" idx="3"/>
              <a:endCxn id="11" idx="1"/>
            </p:cNvCxnSpPr>
            <p:nvPr/>
          </p:nvCxnSpPr>
          <p:spPr>
            <a:xfrm flipV="1">
              <a:off x="3396424" y="3404464"/>
              <a:ext cx="762981" cy="94694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BAB25122-B306-8624-E4AE-0A6FB252845F}"/>
                </a:ext>
              </a:extLst>
            </p:cNvPr>
            <p:cNvCxnSpPr>
              <a:cxnSpLocks/>
              <a:stCxn id="11" idx="3"/>
              <a:endCxn id="31" idx="1"/>
            </p:cNvCxnSpPr>
            <p:nvPr/>
          </p:nvCxnSpPr>
          <p:spPr>
            <a:xfrm flipV="1">
              <a:off x="5206267" y="2761684"/>
              <a:ext cx="827902" cy="6427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6" name="Straight Arrow Connector 15">
              <a:extLst>
                <a:ext uri="{FF2B5EF4-FFF2-40B4-BE49-F238E27FC236}">
                  <a16:creationId xmlns:a16="http://schemas.microsoft.com/office/drawing/2014/main" id="{AF6F44A2-69EF-0AE8-13EF-0700A02006D2}"/>
                </a:ext>
              </a:extLst>
            </p:cNvPr>
            <p:cNvCxnSpPr>
              <a:cxnSpLocks/>
              <a:stCxn id="11" idx="3"/>
              <a:endCxn id="32" idx="1"/>
            </p:cNvCxnSpPr>
            <p:nvPr/>
          </p:nvCxnSpPr>
          <p:spPr>
            <a:xfrm flipV="1">
              <a:off x="5206267" y="3390029"/>
              <a:ext cx="827902" cy="1443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8F7BDBD9-4EE1-CD09-7925-6BABFF578E65}"/>
                </a:ext>
              </a:extLst>
            </p:cNvPr>
            <p:cNvCxnSpPr>
              <a:cxnSpLocks/>
              <a:stCxn id="11" idx="3"/>
              <a:endCxn id="33" idx="1"/>
            </p:cNvCxnSpPr>
            <p:nvPr/>
          </p:nvCxnSpPr>
          <p:spPr>
            <a:xfrm>
              <a:off x="5206267" y="3404464"/>
              <a:ext cx="827902" cy="94694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18" name="Group 17">
              <a:extLst>
                <a:ext uri="{FF2B5EF4-FFF2-40B4-BE49-F238E27FC236}">
                  <a16:creationId xmlns:a16="http://schemas.microsoft.com/office/drawing/2014/main" id="{5F008CDD-DB5C-DA7B-B158-A809EED873BD}"/>
                </a:ext>
              </a:extLst>
            </p:cNvPr>
            <p:cNvGrpSpPr/>
            <p:nvPr/>
          </p:nvGrpSpPr>
          <p:grpSpPr>
            <a:xfrm>
              <a:off x="2310179" y="2125799"/>
              <a:ext cx="1125629" cy="2438578"/>
              <a:chOff x="2375338" y="2538714"/>
              <a:chExt cx="1125629" cy="2438578"/>
            </a:xfrm>
          </p:grpSpPr>
          <p:grpSp>
            <p:nvGrpSpPr>
              <p:cNvPr id="38" name="Group 37">
                <a:extLst>
                  <a:ext uri="{FF2B5EF4-FFF2-40B4-BE49-F238E27FC236}">
                    <a16:creationId xmlns:a16="http://schemas.microsoft.com/office/drawing/2014/main" id="{7C976FDA-3520-C98C-9328-AAA55C09CD59}"/>
                  </a:ext>
                </a:extLst>
              </p:cNvPr>
              <p:cNvGrpSpPr/>
              <p:nvPr/>
            </p:nvGrpSpPr>
            <p:grpSpPr>
              <a:xfrm>
                <a:off x="2414721" y="2961628"/>
                <a:ext cx="1046862" cy="2015664"/>
                <a:chOff x="3040671" y="2771623"/>
                <a:chExt cx="1046862" cy="2015664"/>
              </a:xfrm>
            </p:grpSpPr>
            <mc:AlternateContent xmlns:mc="http://schemas.openxmlformats.org/markup-compatibility/2006">
              <mc:Choice xmlns:a14="http://schemas.microsoft.com/office/drawing/2010/main" Requires="a14">
                <p:sp>
                  <p:nvSpPr>
                    <p:cNvPr id="40" name="Rounded Rectangle 39">
                      <a:extLst>
                        <a:ext uri="{FF2B5EF4-FFF2-40B4-BE49-F238E27FC236}">
                          <a16:creationId xmlns:a16="http://schemas.microsoft.com/office/drawing/2014/main" id="{E1F9BD01-639C-69B2-D823-F4CE2B70FD53}"/>
                        </a:ext>
                      </a:extLst>
                    </p:cNvPr>
                    <p:cNvSpPr/>
                    <p:nvPr/>
                  </p:nvSpPr>
                  <p:spPr>
                    <a:xfrm>
                      <a:off x="3040671" y="2771623"/>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m:rPr>
                                    <m:sty m:val="p"/>
                                  </m:rPr>
                                  <a:rPr lang="en-US" sz="1600" b="0" i="0" smtClean="0">
                                    <a:solidFill>
                                      <a:schemeClr val="tx1"/>
                                    </a:solidFill>
                                    <a:latin typeface="Cambria Math" panose="02040503050406030204" pitchFamily="18" charset="0"/>
                                  </a:rPr>
                                  <m:t>Pa</m:t>
                                </m:r>
                                <m:sSub>
                                  <m:sSubPr>
                                    <m:ctrlPr>
                                      <a:rPr lang="en-US" sz="1600" b="0" i="1" smtClean="0">
                                        <a:solidFill>
                                          <a:schemeClr val="tx1"/>
                                        </a:solidFill>
                                        <a:latin typeface="Cambria Math" panose="02040503050406030204" pitchFamily="18" charset="0"/>
                                      </a:rPr>
                                    </m:ctrlPr>
                                  </m:sSubPr>
                                  <m:e>
                                    <m:d>
                                      <m:dPr>
                                        <m:begChr m:val="["/>
                                        <m:endChr m:val="]"/>
                                        <m:ctrlPr>
                                          <a:rPr lang="en-US" sz="1600" b="0" i="1" smtClean="0">
                                            <a:solidFill>
                                              <a:schemeClr val="tx1"/>
                                            </a:solidFill>
                                            <a:latin typeface="Cambria Math" panose="02040503050406030204" pitchFamily="18" charset="0"/>
                                          </a:rPr>
                                        </m:ctrlPr>
                                      </m:dPr>
                                      <m:e>
                                        <m:r>
                                          <a:rPr lang="en-US" sz="1600" b="0" i="1" smtClean="0">
                                            <a:solidFill>
                                              <a:schemeClr val="tx1"/>
                                            </a:solidFill>
                                            <a:latin typeface="Cambria Math" panose="02040503050406030204" pitchFamily="18" charset="0"/>
                                          </a:rPr>
                                          <m:t>𝑖</m:t>
                                        </m:r>
                                      </m:e>
                                    </m:d>
                                  </m:e>
                                  <m:sub>
                                    <m:r>
                                      <a:rPr lang="en-US" sz="1600" b="0" i="1" smtClean="0">
                                        <a:solidFill>
                                          <a:schemeClr val="tx1"/>
                                        </a:solidFill>
                                        <a:latin typeface="Cambria Math" panose="02040503050406030204" pitchFamily="18" charset="0"/>
                                      </a:rPr>
                                      <m:t>1</m:t>
                                    </m:r>
                                  </m:sub>
                                </m:sSub>
                                <m:r>
                                  <a:rPr lang="en-US" sz="1600" b="0" i="1" smtClean="0">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40" name="Rounded Rectangle 39">
                      <a:extLst>
                        <a:ext uri="{FF2B5EF4-FFF2-40B4-BE49-F238E27FC236}">
                          <a16:creationId xmlns:a16="http://schemas.microsoft.com/office/drawing/2014/main" id="{E1F9BD01-639C-69B2-D823-F4CE2B70FD53}"/>
                        </a:ext>
                      </a:extLst>
                    </p:cNvPr>
                    <p:cNvSpPr>
                      <a:spLocks noRot="1" noChangeAspect="1" noMove="1" noResize="1" noEditPoints="1" noAdjustHandles="1" noChangeArrowheads="1" noChangeShapeType="1" noTextEdit="1"/>
                    </p:cNvSpPr>
                    <p:nvPr/>
                  </p:nvSpPr>
                  <p:spPr>
                    <a:xfrm>
                      <a:off x="3040671" y="2771623"/>
                      <a:ext cx="1046862" cy="425941"/>
                    </a:xfrm>
                    <a:prstGeom prst="round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1" name="Rounded Rectangle 40">
                      <a:extLst>
                        <a:ext uri="{FF2B5EF4-FFF2-40B4-BE49-F238E27FC236}">
                          <a16:creationId xmlns:a16="http://schemas.microsoft.com/office/drawing/2014/main" id="{4D840F47-EF7A-6A6D-301E-D8403CD385F9}"/>
                        </a:ext>
                      </a:extLst>
                    </p:cNvPr>
                    <p:cNvSpPr/>
                    <p:nvPr/>
                  </p:nvSpPr>
                  <p:spPr>
                    <a:xfrm>
                      <a:off x="3040671" y="3399968"/>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a:solidFill>
                                      <a:schemeClr val="tx1"/>
                                    </a:solidFill>
                                    <a:latin typeface="Cambria Math" panose="02040503050406030204" pitchFamily="18" charset="0"/>
                                  </a:rPr>
                                </m:ctrlPr>
                              </m:sSubPr>
                              <m:e>
                                <m:r>
                                  <a:rPr lang="en-US" sz="1600" b="0" i="1">
                                    <a:solidFill>
                                      <a:schemeClr val="tx1"/>
                                    </a:solidFill>
                                    <a:latin typeface="Cambria Math" panose="02040503050406030204" pitchFamily="18" charset="0"/>
                                  </a:rPr>
                                  <m:t>𝑣</m:t>
                                </m:r>
                              </m:e>
                              <m:sub>
                                <m:r>
                                  <m:rPr>
                                    <m:sty m:val="p"/>
                                  </m:rPr>
                                  <a:rPr lang="en-US" sz="1600" b="0" i="1">
                                    <a:solidFill>
                                      <a:schemeClr val="tx1"/>
                                    </a:solidFill>
                                    <a:latin typeface="Cambria Math" panose="02040503050406030204" pitchFamily="18" charset="0"/>
                                  </a:rPr>
                                  <m:t>Pa</m:t>
                                </m:r>
                                <m:sSub>
                                  <m:sSubPr>
                                    <m:ctrlPr>
                                      <a:rPr lang="en-US" sz="1600" b="0" i="1">
                                        <a:solidFill>
                                          <a:schemeClr val="tx1"/>
                                        </a:solidFill>
                                        <a:latin typeface="Cambria Math" panose="02040503050406030204" pitchFamily="18" charset="0"/>
                                      </a:rPr>
                                    </m:ctrlPr>
                                  </m:sSubPr>
                                  <m:e>
                                    <m:d>
                                      <m:dPr>
                                        <m:begChr m:val="["/>
                                        <m:endChr m:val="]"/>
                                        <m:ctrlPr>
                                          <a:rPr lang="en-US" sz="1600" b="0" i="1">
                                            <a:solidFill>
                                              <a:schemeClr val="tx1"/>
                                            </a:solidFill>
                                            <a:latin typeface="Cambria Math" panose="02040503050406030204" pitchFamily="18" charset="0"/>
                                          </a:rPr>
                                        </m:ctrlPr>
                                      </m:dPr>
                                      <m:e>
                                        <m:r>
                                          <a:rPr lang="en-US" sz="1600" b="0" i="1">
                                            <a:solidFill>
                                              <a:schemeClr val="tx1"/>
                                            </a:solidFill>
                                            <a:latin typeface="Cambria Math" panose="02040503050406030204" pitchFamily="18" charset="0"/>
                                          </a:rPr>
                                          <m:t>𝑖</m:t>
                                        </m:r>
                                      </m:e>
                                    </m:d>
                                  </m:e>
                                  <m:sub>
                                    <m:r>
                                      <a:rPr lang="en-US" sz="1600" b="0" i="1" smtClean="0">
                                        <a:solidFill>
                                          <a:schemeClr val="tx1"/>
                                        </a:solidFill>
                                        <a:latin typeface="Cambria Math" panose="02040503050406030204" pitchFamily="18" charset="0"/>
                                      </a:rPr>
                                      <m:t>2</m:t>
                                    </m:r>
                                  </m:sub>
                                </m:sSub>
                                <m:r>
                                  <a:rPr lang="en-US" sz="1600" b="0" i="1">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41" name="Rounded Rectangle 40">
                      <a:extLst>
                        <a:ext uri="{FF2B5EF4-FFF2-40B4-BE49-F238E27FC236}">
                          <a16:creationId xmlns:a16="http://schemas.microsoft.com/office/drawing/2014/main" id="{4D840F47-EF7A-6A6D-301E-D8403CD385F9}"/>
                        </a:ext>
                      </a:extLst>
                    </p:cNvPr>
                    <p:cNvSpPr>
                      <a:spLocks noRot="1" noChangeAspect="1" noMove="1" noResize="1" noEditPoints="1" noAdjustHandles="1" noChangeArrowheads="1" noChangeShapeType="1" noTextEdit="1"/>
                    </p:cNvSpPr>
                    <p:nvPr/>
                  </p:nvSpPr>
                  <p:spPr>
                    <a:xfrm>
                      <a:off x="3040671" y="3399968"/>
                      <a:ext cx="1046862" cy="425941"/>
                    </a:xfrm>
                    <a:prstGeom prst="round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2" name="Rounded Rectangle 41">
                      <a:extLst>
                        <a:ext uri="{FF2B5EF4-FFF2-40B4-BE49-F238E27FC236}">
                          <a16:creationId xmlns:a16="http://schemas.microsoft.com/office/drawing/2014/main" id="{EFBDA6C6-B26A-B18D-0E6D-E6CC655225B4}"/>
                        </a:ext>
                      </a:extLst>
                    </p:cNvPr>
                    <p:cNvSpPr/>
                    <p:nvPr/>
                  </p:nvSpPr>
                  <p:spPr>
                    <a:xfrm>
                      <a:off x="3040671" y="4361346"/>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a:solidFill>
                                      <a:schemeClr val="tx1"/>
                                    </a:solidFill>
                                    <a:latin typeface="Cambria Math" panose="02040503050406030204" pitchFamily="18" charset="0"/>
                                  </a:rPr>
                                </m:ctrlPr>
                              </m:sSubPr>
                              <m:e>
                                <m:r>
                                  <a:rPr lang="en-US" sz="1600" b="0" i="1">
                                    <a:solidFill>
                                      <a:schemeClr val="tx1"/>
                                    </a:solidFill>
                                    <a:latin typeface="Cambria Math" panose="02040503050406030204" pitchFamily="18" charset="0"/>
                                  </a:rPr>
                                  <m:t>𝑣</m:t>
                                </m:r>
                              </m:e>
                              <m:sub>
                                <m:r>
                                  <m:rPr>
                                    <m:sty m:val="p"/>
                                  </m:rPr>
                                  <a:rPr lang="en-US" sz="1600" b="0" i="1">
                                    <a:solidFill>
                                      <a:schemeClr val="tx1"/>
                                    </a:solidFill>
                                    <a:latin typeface="Cambria Math" panose="02040503050406030204" pitchFamily="18" charset="0"/>
                                  </a:rPr>
                                  <m:t>Pa</m:t>
                                </m:r>
                                <m:sSub>
                                  <m:sSubPr>
                                    <m:ctrlPr>
                                      <a:rPr lang="en-US" sz="1600" b="0" i="1">
                                        <a:solidFill>
                                          <a:schemeClr val="tx1"/>
                                        </a:solidFill>
                                        <a:latin typeface="Cambria Math" panose="02040503050406030204" pitchFamily="18" charset="0"/>
                                      </a:rPr>
                                    </m:ctrlPr>
                                  </m:sSubPr>
                                  <m:e>
                                    <m:d>
                                      <m:dPr>
                                        <m:begChr m:val="["/>
                                        <m:endChr m:val="]"/>
                                        <m:ctrlPr>
                                          <a:rPr lang="en-US" sz="1600" b="0" i="1">
                                            <a:solidFill>
                                              <a:schemeClr val="tx1"/>
                                            </a:solidFill>
                                            <a:latin typeface="Cambria Math" panose="02040503050406030204" pitchFamily="18" charset="0"/>
                                          </a:rPr>
                                        </m:ctrlPr>
                                      </m:dPr>
                                      <m:e>
                                        <m:r>
                                          <a:rPr lang="en-US" sz="1600" b="0" i="1">
                                            <a:solidFill>
                                              <a:schemeClr val="tx1"/>
                                            </a:solidFill>
                                            <a:latin typeface="Cambria Math" panose="02040503050406030204" pitchFamily="18" charset="0"/>
                                          </a:rPr>
                                          <m:t>𝑖</m:t>
                                        </m:r>
                                      </m:e>
                                    </m:d>
                                  </m:e>
                                  <m:sub>
                                    <m:d>
                                      <m:dPr>
                                        <m:begChr m:val="|"/>
                                        <m:endChr m:val="|"/>
                                        <m:ctrlPr>
                                          <a:rPr lang="en-US" sz="1600" b="0" i="1">
                                            <a:solidFill>
                                              <a:schemeClr val="tx1"/>
                                            </a:solidFill>
                                            <a:latin typeface="Cambria Math" panose="02040503050406030204" pitchFamily="18" charset="0"/>
                                          </a:rPr>
                                        </m:ctrlPr>
                                      </m:dPr>
                                      <m:e>
                                        <m:r>
                                          <m:rPr>
                                            <m:sty m:val="p"/>
                                          </m:rPr>
                                          <a:rPr lang="en-US" sz="1600" b="0" i="1">
                                            <a:solidFill>
                                              <a:schemeClr val="tx1"/>
                                            </a:solidFill>
                                            <a:latin typeface="Cambria Math" panose="02040503050406030204" pitchFamily="18" charset="0"/>
                                          </a:rPr>
                                          <m:t>Pa</m:t>
                                        </m:r>
                                        <m:d>
                                          <m:dPr>
                                            <m:begChr m:val="["/>
                                            <m:endChr m:val="]"/>
                                            <m:ctrlPr>
                                              <a:rPr lang="en-US" sz="1600" b="0" i="0" smtClean="0">
                                                <a:solidFill>
                                                  <a:schemeClr val="tx1"/>
                                                </a:solidFill>
                                                <a:latin typeface="Cambria Math" panose="02040503050406030204" pitchFamily="18" charset="0"/>
                                              </a:rPr>
                                            </m:ctrlPr>
                                          </m:dPr>
                                          <m:e>
                                            <m:r>
                                              <m:rPr>
                                                <m:sty m:val="p"/>
                                              </m:rPr>
                                              <a:rPr lang="en-US" sz="1600" b="0" i="0" smtClean="0">
                                                <a:solidFill>
                                                  <a:schemeClr val="tx1"/>
                                                </a:solidFill>
                                                <a:latin typeface="Cambria Math" panose="02040503050406030204" pitchFamily="18" charset="0"/>
                                              </a:rPr>
                                              <m:t>i</m:t>
                                            </m:r>
                                          </m:e>
                                        </m:d>
                                      </m:e>
                                    </m:d>
                                  </m:sub>
                                </m:sSub>
                                <m:r>
                                  <a:rPr lang="en-US" sz="1600" b="0" i="1">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42" name="Rounded Rectangle 41">
                      <a:extLst>
                        <a:ext uri="{FF2B5EF4-FFF2-40B4-BE49-F238E27FC236}">
                          <a16:creationId xmlns:a16="http://schemas.microsoft.com/office/drawing/2014/main" id="{EFBDA6C6-B26A-B18D-0E6D-E6CC655225B4}"/>
                        </a:ext>
                      </a:extLst>
                    </p:cNvPr>
                    <p:cNvSpPr>
                      <a:spLocks noRot="1" noChangeAspect="1" noMove="1" noResize="1" noEditPoints="1" noAdjustHandles="1" noChangeArrowheads="1" noChangeShapeType="1" noTextEdit="1"/>
                    </p:cNvSpPr>
                    <p:nvPr/>
                  </p:nvSpPr>
                  <p:spPr>
                    <a:xfrm>
                      <a:off x="3040671" y="4361346"/>
                      <a:ext cx="1046862" cy="425941"/>
                    </a:xfrm>
                    <a:prstGeom prst="roundRect">
                      <a:avLst/>
                    </a:prstGeom>
                    <a:blipFill>
                      <a:blip r:embed="rId7"/>
                      <a:stretch>
                        <a:fillRect r="-2564"/>
                      </a:stretch>
                    </a:blipFill>
                  </p:spPr>
                  <p:txBody>
                    <a:bodyPr/>
                    <a:lstStyle/>
                    <a:p>
                      <a:r>
                        <a:rPr lang="en-US">
                          <a:noFill/>
                        </a:rPr>
                        <a:t> </a:t>
                      </a:r>
                    </a:p>
                  </p:txBody>
                </p:sp>
              </mc:Fallback>
            </mc:AlternateContent>
            <p:grpSp>
              <p:nvGrpSpPr>
                <p:cNvPr id="43" name="Group 42">
                  <a:extLst>
                    <a:ext uri="{FF2B5EF4-FFF2-40B4-BE49-F238E27FC236}">
                      <a16:creationId xmlns:a16="http://schemas.microsoft.com/office/drawing/2014/main" id="{50420E42-D975-AEBF-58E4-C54346A1FA89}"/>
                    </a:ext>
                  </a:extLst>
                </p:cNvPr>
                <p:cNvGrpSpPr/>
                <p:nvPr/>
              </p:nvGrpSpPr>
              <p:grpSpPr>
                <a:xfrm>
                  <a:off x="3277590" y="4028313"/>
                  <a:ext cx="556160" cy="130628"/>
                  <a:chOff x="3135086" y="4093162"/>
                  <a:chExt cx="556160" cy="130628"/>
                </a:xfrm>
              </p:grpSpPr>
              <p:sp>
                <p:nvSpPr>
                  <p:cNvPr id="44" name="Oval 43">
                    <a:extLst>
                      <a:ext uri="{FF2B5EF4-FFF2-40B4-BE49-F238E27FC236}">
                        <a16:creationId xmlns:a16="http://schemas.microsoft.com/office/drawing/2014/main" id="{C7D3FC37-257E-837D-C736-3BFEC78F4D62}"/>
                      </a:ext>
                    </a:extLst>
                  </p:cNvPr>
                  <p:cNvSpPr/>
                  <p:nvPr/>
                </p:nvSpPr>
                <p:spPr>
                  <a:xfrm>
                    <a:off x="3135086"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45" name="Oval 44">
                    <a:extLst>
                      <a:ext uri="{FF2B5EF4-FFF2-40B4-BE49-F238E27FC236}">
                        <a16:creationId xmlns:a16="http://schemas.microsoft.com/office/drawing/2014/main" id="{1DB4ABD9-551B-A945-7C06-456264540B5F}"/>
                      </a:ext>
                    </a:extLst>
                  </p:cNvPr>
                  <p:cNvSpPr/>
                  <p:nvPr/>
                </p:nvSpPr>
                <p:spPr>
                  <a:xfrm>
                    <a:off x="3347852"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46" name="Oval 45">
                    <a:extLst>
                      <a:ext uri="{FF2B5EF4-FFF2-40B4-BE49-F238E27FC236}">
                        <a16:creationId xmlns:a16="http://schemas.microsoft.com/office/drawing/2014/main" id="{9FD0F29E-9E7B-76E1-6E5E-CCC85B6FE9C0}"/>
                      </a:ext>
                    </a:extLst>
                  </p:cNvPr>
                  <p:cNvSpPr/>
                  <p:nvPr/>
                </p:nvSpPr>
                <p:spPr>
                  <a:xfrm>
                    <a:off x="3560618"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grpSp>
          </p:grpSp>
          <p:sp>
            <p:nvSpPr>
              <p:cNvPr id="39" name="TextBox 38">
                <a:extLst>
                  <a:ext uri="{FF2B5EF4-FFF2-40B4-BE49-F238E27FC236}">
                    <a16:creationId xmlns:a16="http://schemas.microsoft.com/office/drawing/2014/main" id="{8C4A84CF-2601-6595-2288-D5F6490B0751}"/>
                  </a:ext>
                </a:extLst>
              </p:cNvPr>
              <p:cNvSpPr txBox="1"/>
              <p:nvPr/>
            </p:nvSpPr>
            <p:spPr>
              <a:xfrm>
                <a:off x="2375338" y="2538714"/>
                <a:ext cx="1125629" cy="369332"/>
              </a:xfrm>
              <a:prstGeom prst="rect">
                <a:avLst/>
              </a:prstGeom>
              <a:noFill/>
            </p:spPr>
            <p:txBody>
              <a:bodyPr wrap="none" rtlCol="0">
                <a:spAutoFit/>
              </a:bodyPr>
              <a:lstStyle/>
              <a:p>
                <a:pPr algn="ctr"/>
                <a:r>
                  <a:rPr lang="en-US" sz="1600" b="1"/>
                  <a:t>Parents</a:t>
                </a:r>
              </a:p>
            </p:txBody>
          </p:sp>
        </p:grpSp>
        <p:grpSp>
          <p:nvGrpSpPr>
            <p:cNvPr id="19" name="Group 18">
              <a:extLst>
                <a:ext uri="{FF2B5EF4-FFF2-40B4-BE49-F238E27FC236}">
                  <a16:creationId xmlns:a16="http://schemas.microsoft.com/office/drawing/2014/main" id="{77A7259E-BFD7-637C-7864-FFC5EC926623}"/>
                </a:ext>
              </a:extLst>
            </p:cNvPr>
            <p:cNvGrpSpPr/>
            <p:nvPr/>
          </p:nvGrpSpPr>
          <p:grpSpPr>
            <a:xfrm>
              <a:off x="5929864" y="2125799"/>
              <a:ext cx="1255472" cy="2438578"/>
              <a:chOff x="5991769" y="2538714"/>
              <a:chExt cx="1255472" cy="2438578"/>
            </a:xfrm>
          </p:grpSpPr>
          <p:grpSp>
            <p:nvGrpSpPr>
              <p:cNvPr id="29" name="Group 28">
                <a:extLst>
                  <a:ext uri="{FF2B5EF4-FFF2-40B4-BE49-F238E27FC236}">
                    <a16:creationId xmlns:a16="http://schemas.microsoft.com/office/drawing/2014/main" id="{F2C853C1-252A-8DF8-D90C-A44FAA10257D}"/>
                  </a:ext>
                </a:extLst>
              </p:cNvPr>
              <p:cNvGrpSpPr/>
              <p:nvPr/>
            </p:nvGrpSpPr>
            <p:grpSpPr>
              <a:xfrm>
                <a:off x="6096074" y="2961628"/>
                <a:ext cx="1046862" cy="2015664"/>
                <a:chOff x="6686395" y="2771623"/>
                <a:chExt cx="1046862" cy="2015664"/>
              </a:xfrm>
            </p:grpSpPr>
            <mc:AlternateContent xmlns:mc="http://schemas.openxmlformats.org/markup-compatibility/2006">
              <mc:Choice xmlns:a14="http://schemas.microsoft.com/office/drawing/2010/main" Requires="a14">
                <p:sp>
                  <p:nvSpPr>
                    <p:cNvPr id="31" name="Rounded Rectangle 30">
                      <a:extLst>
                        <a:ext uri="{FF2B5EF4-FFF2-40B4-BE49-F238E27FC236}">
                          <a16:creationId xmlns:a16="http://schemas.microsoft.com/office/drawing/2014/main" id="{2A173604-A82F-BB0E-BEFF-206554C1B512}"/>
                        </a:ext>
                      </a:extLst>
                    </p:cNvPr>
                    <p:cNvSpPr/>
                    <p:nvPr/>
                  </p:nvSpPr>
                  <p:spPr>
                    <a:xfrm>
                      <a:off x="6686395" y="2771623"/>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smtClean="0">
                                    <a:solidFill>
                                      <a:schemeClr val="tx1"/>
                                    </a:solidFill>
                                    <a:latin typeface="Cambria Math" panose="02040503050406030204" pitchFamily="18" charset="0"/>
                                  </a:rPr>
                                </m:ctrlPr>
                              </m:sSubPr>
                              <m:e>
                                <m:r>
                                  <a:rPr lang="en-US" sz="1600" b="0" i="1" smtClean="0">
                                    <a:solidFill>
                                      <a:schemeClr val="tx1"/>
                                    </a:solidFill>
                                    <a:latin typeface="Cambria Math" panose="02040503050406030204" pitchFamily="18" charset="0"/>
                                  </a:rPr>
                                  <m:t>𝑣</m:t>
                                </m:r>
                              </m:e>
                              <m:sub>
                                <m:r>
                                  <m:rPr>
                                    <m:sty m:val="p"/>
                                  </m:rPr>
                                  <a:rPr lang="en-US" sz="1600" b="0" i="0" smtClean="0">
                                    <a:solidFill>
                                      <a:schemeClr val="tx1"/>
                                    </a:solidFill>
                                    <a:latin typeface="Cambria Math" panose="02040503050406030204" pitchFamily="18" charset="0"/>
                                  </a:rPr>
                                  <m:t>Ch</m:t>
                                </m:r>
                                <m:sSub>
                                  <m:sSubPr>
                                    <m:ctrlPr>
                                      <a:rPr lang="en-US" sz="1600" b="0" i="1" smtClean="0">
                                        <a:solidFill>
                                          <a:schemeClr val="tx1"/>
                                        </a:solidFill>
                                        <a:latin typeface="Cambria Math" panose="02040503050406030204" pitchFamily="18" charset="0"/>
                                      </a:rPr>
                                    </m:ctrlPr>
                                  </m:sSubPr>
                                  <m:e>
                                    <m:d>
                                      <m:dPr>
                                        <m:begChr m:val="["/>
                                        <m:endChr m:val="]"/>
                                        <m:ctrlPr>
                                          <a:rPr lang="en-US" sz="1600" b="0" i="1" smtClean="0">
                                            <a:solidFill>
                                              <a:schemeClr val="tx1"/>
                                            </a:solidFill>
                                            <a:latin typeface="Cambria Math" panose="02040503050406030204" pitchFamily="18" charset="0"/>
                                          </a:rPr>
                                        </m:ctrlPr>
                                      </m:dPr>
                                      <m:e>
                                        <m:r>
                                          <a:rPr lang="en-US" sz="1600" b="0" i="1" smtClean="0">
                                            <a:solidFill>
                                              <a:schemeClr val="tx1"/>
                                            </a:solidFill>
                                            <a:latin typeface="Cambria Math" panose="02040503050406030204" pitchFamily="18" charset="0"/>
                                          </a:rPr>
                                          <m:t>𝑖</m:t>
                                        </m:r>
                                      </m:e>
                                    </m:d>
                                  </m:e>
                                  <m:sub>
                                    <m:r>
                                      <a:rPr lang="en-US" sz="1600" b="0" i="1" smtClean="0">
                                        <a:solidFill>
                                          <a:schemeClr val="tx1"/>
                                        </a:solidFill>
                                        <a:latin typeface="Cambria Math" panose="02040503050406030204" pitchFamily="18" charset="0"/>
                                      </a:rPr>
                                      <m:t>1</m:t>
                                    </m:r>
                                  </m:sub>
                                </m:sSub>
                                <m:r>
                                  <a:rPr lang="en-US" sz="1600" b="0" i="1" smtClean="0">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31" name="Rounded Rectangle 30">
                      <a:extLst>
                        <a:ext uri="{FF2B5EF4-FFF2-40B4-BE49-F238E27FC236}">
                          <a16:creationId xmlns:a16="http://schemas.microsoft.com/office/drawing/2014/main" id="{2A173604-A82F-BB0E-BEFF-206554C1B512}"/>
                        </a:ext>
                      </a:extLst>
                    </p:cNvPr>
                    <p:cNvSpPr>
                      <a:spLocks noRot="1" noChangeAspect="1" noMove="1" noResize="1" noEditPoints="1" noAdjustHandles="1" noChangeArrowheads="1" noChangeShapeType="1" noTextEdit="1"/>
                    </p:cNvSpPr>
                    <p:nvPr/>
                  </p:nvSpPr>
                  <p:spPr>
                    <a:xfrm>
                      <a:off x="6686395" y="2771623"/>
                      <a:ext cx="1046862" cy="425941"/>
                    </a:xfrm>
                    <a:prstGeom prst="round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2" name="Rounded Rectangle 31">
                      <a:extLst>
                        <a:ext uri="{FF2B5EF4-FFF2-40B4-BE49-F238E27FC236}">
                          <a16:creationId xmlns:a16="http://schemas.microsoft.com/office/drawing/2014/main" id="{0CF8E3AB-7935-07BB-6EED-53AEA639F219}"/>
                        </a:ext>
                      </a:extLst>
                    </p:cNvPr>
                    <p:cNvSpPr/>
                    <p:nvPr/>
                  </p:nvSpPr>
                  <p:spPr>
                    <a:xfrm>
                      <a:off x="6686395" y="3399968"/>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a:solidFill>
                                      <a:schemeClr val="tx1"/>
                                    </a:solidFill>
                                    <a:latin typeface="Cambria Math" panose="02040503050406030204" pitchFamily="18" charset="0"/>
                                  </a:rPr>
                                </m:ctrlPr>
                              </m:sSubPr>
                              <m:e>
                                <m:r>
                                  <a:rPr lang="en-US" sz="1600" b="0" i="1">
                                    <a:solidFill>
                                      <a:schemeClr val="tx1"/>
                                    </a:solidFill>
                                    <a:latin typeface="Cambria Math" panose="02040503050406030204" pitchFamily="18" charset="0"/>
                                  </a:rPr>
                                  <m:t>𝑣</m:t>
                                </m:r>
                              </m:e>
                              <m:sub>
                                <m:r>
                                  <m:rPr>
                                    <m:sty m:val="p"/>
                                  </m:rPr>
                                  <a:rPr lang="en-US" sz="1600" b="0" i="0" smtClean="0">
                                    <a:solidFill>
                                      <a:schemeClr val="tx1"/>
                                    </a:solidFill>
                                    <a:latin typeface="Cambria Math" panose="02040503050406030204" pitchFamily="18" charset="0"/>
                                  </a:rPr>
                                  <m:t>Ch</m:t>
                                </m:r>
                                <m:sSub>
                                  <m:sSubPr>
                                    <m:ctrlPr>
                                      <a:rPr lang="en-US" sz="1600" b="0" i="1">
                                        <a:solidFill>
                                          <a:schemeClr val="tx1"/>
                                        </a:solidFill>
                                        <a:latin typeface="Cambria Math" panose="02040503050406030204" pitchFamily="18" charset="0"/>
                                      </a:rPr>
                                    </m:ctrlPr>
                                  </m:sSubPr>
                                  <m:e>
                                    <m:d>
                                      <m:dPr>
                                        <m:begChr m:val="["/>
                                        <m:endChr m:val="]"/>
                                        <m:ctrlPr>
                                          <a:rPr lang="en-US" sz="1600" b="0" i="1">
                                            <a:solidFill>
                                              <a:schemeClr val="tx1"/>
                                            </a:solidFill>
                                            <a:latin typeface="Cambria Math" panose="02040503050406030204" pitchFamily="18" charset="0"/>
                                          </a:rPr>
                                        </m:ctrlPr>
                                      </m:dPr>
                                      <m:e>
                                        <m:r>
                                          <a:rPr lang="en-US" sz="1600" b="0" i="1">
                                            <a:solidFill>
                                              <a:schemeClr val="tx1"/>
                                            </a:solidFill>
                                            <a:latin typeface="Cambria Math" panose="02040503050406030204" pitchFamily="18" charset="0"/>
                                          </a:rPr>
                                          <m:t>𝑖</m:t>
                                        </m:r>
                                      </m:e>
                                    </m:d>
                                  </m:e>
                                  <m:sub>
                                    <m:r>
                                      <a:rPr lang="en-US" sz="1600" b="0" i="1" smtClean="0">
                                        <a:solidFill>
                                          <a:schemeClr val="tx1"/>
                                        </a:solidFill>
                                        <a:latin typeface="Cambria Math" panose="02040503050406030204" pitchFamily="18" charset="0"/>
                                      </a:rPr>
                                      <m:t>2</m:t>
                                    </m:r>
                                  </m:sub>
                                </m:sSub>
                                <m:r>
                                  <a:rPr lang="en-US" sz="1600" b="0" i="1">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32" name="Rounded Rectangle 31">
                      <a:extLst>
                        <a:ext uri="{FF2B5EF4-FFF2-40B4-BE49-F238E27FC236}">
                          <a16:creationId xmlns:a16="http://schemas.microsoft.com/office/drawing/2014/main" id="{0CF8E3AB-7935-07BB-6EED-53AEA639F219}"/>
                        </a:ext>
                      </a:extLst>
                    </p:cNvPr>
                    <p:cNvSpPr>
                      <a:spLocks noRot="1" noChangeAspect="1" noMove="1" noResize="1" noEditPoints="1" noAdjustHandles="1" noChangeArrowheads="1" noChangeShapeType="1" noTextEdit="1"/>
                    </p:cNvSpPr>
                    <p:nvPr/>
                  </p:nvSpPr>
                  <p:spPr>
                    <a:xfrm>
                      <a:off x="6686395" y="3399968"/>
                      <a:ext cx="1046862" cy="425941"/>
                    </a:xfrm>
                    <a:prstGeom prst="round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3" name="Rounded Rectangle 32">
                      <a:extLst>
                        <a:ext uri="{FF2B5EF4-FFF2-40B4-BE49-F238E27FC236}">
                          <a16:creationId xmlns:a16="http://schemas.microsoft.com/office/drawing/2014/main" id="{1C72A23E-49F5-55F1-2679-041470ED2F1E}"/>
                        </a:ext>
                      </a:extLst>
                    </p:cNvPr>
                    <p:cNvSpPr/>
                    <p:nvPr/>
                  </p:nvSpPr>
                  <p:spPr>
                    <a:xfrm>
                      <a:off x="6686395" y="4361346"/>
                      <a:ext cx="1046862" cy="42594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1600" b="0" i="1">
                                    <a:solidFill>
                                      <a:schemeClr val="tx1"/>
                                    </a:solidFill>
                                    <a:latin typeface="Cambria Math" panose="02040503050406030204" pitchFamily="18" charset="0"/>
                                  </a:rPr>
                                </m:ctrlPr>
                              </m:sSubPr>
                              <m:e>
                                <m:r>
                                  <a:rPr lang="en-US" sz="1600" b="0" i="1">
                                    <a:solidFill>
                                      <a:schemeClr val="tx1"/>
                                    </a:solidFill>
                                    <a:latin typeface="Cambria Math" panose="02040503050406030204" pitchFamily="18" charset="0"/>
                                  </a:rPr>
                                  <m:t>𝑣</m:t>
                                </m:r>
                              </m:e>
                              <m:sub>
                                <m:r>
                                  <m:rPr>
                                    <m:sty m:val="p"/>
                                  </m:rPr>
                                  <a:rPr lang="en-US" sz="1600" b="0" i="0" smtClean="0">
                                    <a:solidFill>
                                      <a:schemeClr val="tx1"/>
                                    </a:solidFill>
                                    <a:latin typeface="Cambria Math" panose="02040503050406030204" pitchFamily="18" charset="0"/>
                                  </a:rPr>
                                  <m:t>Ch</m:t>
                                </m:r>
                                <m:sSub>
                                  <m:sSubPr>
                                    <m:ctrlPr>
                                      <a:rPr lang="en-US" sz="1600" b="0" i="1">
                                        <a:solidFill>
                                          <a:schemeClr val="tx1"/>
                                        </a:solidFill>
                                        <a:latin typeface="Cambria Math" panose="02040503050406030204" pitchFamily="18" charset="0"/>
                                      </a:rPr>
                                    </m:ctrlPr>
                                  </m:sSubPr>
                                  <m:e>
                                    <m:d>
                                      <m:dPr>
                                        <m:begChr m:val="["/>
                                        <m:endChr m:val="]"/>
                                        <m:ctrlPr>
                                          <a:rPr lang="en-US" sz="1600" b="0" i="1">
                                            <a:solidFill>
                                              <a:schemeClr val="tx1"/>
                                            </a:solidFill>
                                            <a:latin typeface="Cambria Math" panose="02040503050406030204" pitchFamily="18" charset="0"/>
                                          </a:rPr>
                                        </m:ctrlPr>
                                      </m:dPr>
                                      <m:e>
                                        <m:r>
                                          <a:rPr lang="en-US" sz="1600" b="0" i="1">
                                            <a:solidFill>
                                              <a:schemeClr val="tx1"/>
                                            </a:solidFill>
                                            <a:latin typeface="Cambria Math" panose="02040503050406030204" pitchFamily="18" charset="0"/>
                                          </a:rPr>
                                          <m:t>𝑖</m:t>
                                        </m:r>
                                      </m:e>
                                    </m:d>
                                  </m:e>
                                  <m:sub>
                                    <m:d>
                                      <m:dPr>
                                        <m:begChr m:val="|"/>
                                        <m:endChr m:val="|"/>
                                        <m:ctrlPr>
                                          <a:rPr lang="en-US" sz="1600" b="0" i="0" smtClean="0">
                                            <a:solidFill>
                                              <a:schemeClr val="tx1"/>
                                            </a:solidFill>
                                            <a:latin typeface="Cambria Math" panose="02040503050406030204" pitchFamily="18" charset="0"/>
                                          </a:rPr>
                                        </m:ctrlPr>
                                      </m:dPr>
                                      <m:e>
                                        <m:r>
                                          <m:rPr>
                                            <m:sty m:val="p"/>
                                          </m:rPr>
                                          <a:rPr lang="en-US" sz="1600" b="0" i="0" smtClean="0">
                                            <a:solidFill>
                                              <a:schemeClr val="tx1"/>
                                            </a:solidFill>
                                            <a:latin typeface="Cambria Math" panose="02040503050406030204" pitchFamily="18" charset="0"/>
                                          </a:rPr>
                                          <m:t>Ch</m:t>
                                        </m:r>
                                        <m:d>
                                          <m:dPr>
                                            <m:begChr m:val="["/>
                                            <m:endChr m:val="]"/>
                                            <m:ctrlPr>
                                              <a:rPr lang="en-US" sz="1600" b="0" i="0" smtClean="0">
                                                <a:solidFill>
                                                  <a:schemeClr val="tx1"/>
                                                </a:solidFill>
                                                <a:latin typeface="Cambria Math" panose="02040503050406030204" pitchFamily="18" charset="0"/>
                                              </a:rPr>
                                            </m:ctrlPr>
                                          </m:dPr>
                                          <m:e>
                                            <m:r>
                                              <m:rPr>
                                                <m:sty m:val="p"/>
                                              </m:rPr>
                                              <a:rPr lang="en-US" sz="1600" b="0" i="0" smtClean="0">
                                                <a:solidFill>
                                                  <a:schemeClr val="tx1"/>
                                                </a:solidFill>
                                                <a:latin typeface="Cambria Math" panose="02040503050406030204" pitchFamily="18" charset="0"/>
                                              </a:rPr>
                                              <m:t>i</m:t>
                                            </m:r>
                                          </m:e>
                                        </m:d>
                                      </m:e>
                                    </m:d>
                                  </m:sub>
                                </m:sSub>
                                <m:r>
                                  <a:rPr lang="en-US" sz="1600" b="0" i="1">
                                    <a:solidFill>
                                      <a:schemeClr val="tx1"/>
                                    </a:solidFill>
                                    <a:latin typeface="Cambria Math" panose="02040503050406030204" pitchFamily="18" charset="0"/>
                                  </a:rPr>
                                  <m:t> </m:t>
                                </m:r>
                              </m:sub>
                            </m:sSub>
                          </m:oMath>
                        </m:oMathPara>
                      </a14:m>
                      <a:endParaRPr lang="en-US" sz="1600">
                        <a:solidFill>
                          <a:schemeClr val="tx1"/>
                        </a:solidFill>
                      </a:endParaRPr>
                    </a:p>
                  </p:txBody>
                </p:sp>
              </mc:Choice>
              <mc:Fallback>
                <p:sp>
                  <p:nvSpPr>
                    <p:cNvPr id="33" name="Rounded Rectangle 32">
                      <a:extLst>
                        <a:ext uri="{FF2B5EF4-FFF2-40B4-BE49-F238E27FC236}">
                          <a16:creationId xmlns:a16="http://schemas.microsoft.com/office/drawing/2014/main" id="{1C72A23E-49F5-55F1-2679-041470ED2F1E}"/>
                        </a:ext>
                      </a:extLst>
                    </p:cNvPr>
                    <p:cNvSpPr>
                      <a:spLocks noRot="1" noChangeAspect="1" noMove="1" noResize="1" noEditPoints="1" noAdjustHandles="1" noChangeArrowheads="1" noChangeShapeType="1" noTextEdit="1"/>
                    </p:cNvSpPr>
                    <p:nvPr/>
                  </p:nvSpPr>
                  <p:spPr>
                    <a:xfrm>
                      <a:off x="6686395" y="4361346"/>
                      <a:ext cx="1046862" cy="425941"/>
                    </a:xfrm>
                    <a:prstGeom prst="roundRect">
                      <a:avLst/>
                    </a:prstGeom>
                    <a:blipFill>
                      <a:blip r:embed="rId10"/>
                      <a:stretch>
                        <a:fillRect r="-3846"/>
                      </a:stretch>
                    </a:blipFill>
                  </p:spPr>
                  <p:txBody>
                    <a:bodyPr/>
                    <a:lstStyle/>
                    <a:p>
                      <a:r>
                        <a:rPr lang="en-US">
                          <a:noFill/>
                        </a:rPr>
                        <a:t> </a:t>
                      </a:r>
                    </a:p>
                  </p:txBody>
                </p:sp>
              </mc:Fallback>
            </mc:AlternateContent>
            <p:grpSp>
              <p:nvGrpSpPr>
                <p:cNvPr id="34" name="Group 33">
                  <a:extLst>
                    <a:ext uri="{FF2B5EF4-FFF2-40B4-BE49-F238E27FC236}">
                      <a16:creationId xmlns:a16="http://schemas.microsoft.com/office/drawing/2014/main" id="{A8AF644C-DC57-9D21-32D0-96E87594EF73}"/>
                    </a:ext>
                  </a:extLst>
                </p:cNvPr>
                <p:cNvGrpSpPr/>
                <p:nvPr/>
              </p:nvGrpSpPr>
              <p:grpSpPr>
                <a:xfrm>
                  <a:off x="6923314" y="4028313"/>
                  <a:ext cx="556160" cy="130628"/>
                  <a:chOff x="3135086" y="4093162"/>
                  <a:chExt cx="556160" cy="130628"/>
                </a:xfrm>
              </p:grpSpPr>
              <p:sp>
                <p:nvSpPr>
                  <p:cNvPr id="35" name="Oval 34">
                    <a:extLst>
                      <a:ext uri="{FF2B5EF4-FFF2-40B4-BE49-F238E27FC236}">
                        <a16:creationId xmlns:a16="http://schemas.microsoft.com/office/drawing/2014/main" id="{B1EC2B63-BB0D-55F6-ACD0-3E4AF195EFCE}"/>
                      </a:ext>
                    </a:extLst>
                  </p:cNvPr>
                  <p:cNvSpPr/>
                  <p:nvPr/>
                </p:nvSpPr>
                <p:spPr>
                  <a:xfrm>
                    <a:off x="3135086"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36" name="Oval 35">
                    <a:extLst>
                      <a:ext uri="{FF2B5EF4-FFF2-40B4-BE49-F238E27FC236}">
                        <a16:creationId xmlns:a16="http://schemas.microsoft.com/office/drawing/2014/main" id="{CD65DE28-0BBC-C0C1-B87B-2106F04C6131}"/>
                      </a:ext>
                    </a:extLst>
                  </p:cNvPr>
                  <p:cNvSpPr/>
                  <p:nvPr/>
                </p:nvSpPr>
                <p:spPr>
                  <a:xfrm>
                    <a:off x="3347852"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37" name="Oval 36">
                    <a:extLst>
                      <a:ext uri="{FF2B5EF4-FFF2-40B4-BE49-F238E27FC236}">
                        <a16:creationId xmlns:a16="http://schemas.microsoft.com/office/drawing/2014/main" id="{0C2640FA-8140-AA99-C6BC-DFF4CC7A30BF}"/>
                      </a:ext>
                    </a:extLst>
                  </p:cNvPr>
                  <p:cNvSpPr/>
                  <p:nvPr/>
                </p:nvSpPr>
                <p:spPr>
                  <a:xfrm>
                    <a:off x="3560618" y="4093162"/>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grpSp>
          </p:grpSp>
          <p:sp>
            <p:nvSpPr>
              <p:cNvPr id="30" name="TextBox 29">
                <a:extLst>
                  <a:ext uri="{FF2B5EF4-FFF2-40B4-BE49-F238E27FC236}">
                    <a16:creationId xmlns:a16="http://schemas.microsoft.com/office/drawing/2014/main" id="{DE65FB1F-EFB5-5ADC-057B-1713A92D0E20}"/>
                  </a:ext>
                </a:extLst>
              </p:cNvPr>
              <p:cNvSpPr txBox="1"/>
              <p:nvPr/>
            </p:nvSpPr>
            <p:spPr>
              <a:xfrm>
                <a:off x="5991769" y="2538714"/>
                <a:ext cx="1255472" cy="369332"/>
              </a:xfrm>
              <a:prstGeom prst="rect">
                <a:avLst/>
              </a:prstGeom>
              <a:noFill/>
            </p:spPr>
            <p:txBody>
              <a:bodyPr wrap="none" rtlCol="0">
                <a:spAutoFit/>
              </a:bodyPr>
              <a:lstStyle/>
              <a:p>
                <a:pPr algn="ctr"/>
                <a:r>
                  <a:rPr lang="en-US" sz="1600" b="1"/>
                  <a:t>Children</a:t>
                </a:r>
              </a:p>
            </p:txBody>
          </p:sp>
        </p:grpSp>
        <mc:AlternateContent xmlns:mc="http://schemas.openxmlformats.org/markup-compatibility/2006">
          <mc:Choice xmlns:a14="http://schemas.microsoft.com/office/drawing/2010/main" Requires="a14">
            <p:sp>
              <p:nvSpPr>
                <p:cNvPr id="20" name="Rounded Rectangle 19">
                  <a:extLst>
                    <a:ext uri="{FF2B5EF4-FFF2-40B4-BE49-F238E27FC236}">
                      <a16:creationId xmlns:a16="http://schemas.microsoft.com/office/drawing/2014/main" id="{C339B4BE-C87E-B9A9-1536-13ADB3C54E23}"/>
                    </a:ext>
                  </a:extLst>
                </p:cNvPr>
                <p:cNvSpPr/>
                <p:nvPr/>
              </p:nvSpPr>
              <p:spPr>
                <a:xfrm>
                  <a:off x="8849183" y="3146769"/>
                  <a:ext cx="1393373" cy="515389"/>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lIns="91440" tIns="0" rIns="0" bIns="27432" rtlCol="0" anchor="ctr"/>
                <a:lstStyle/>
                <a:p>
                  <a:pPr algn="ctr"/>
                  <a14:m>
                    <m:oMathPara xmlns:m="http://schemas.openxmlformats.org/officeDocument/2006/math">
                      <m:oMath>
                        <m:sSub>
                          <m:sSubPr>
                            <m:ctrlPr>
                              <a:rPr lang="en-US" sz="2000" b="1" i="1" smtClean="0">
                                <a:solidFill>
                                  <a:schemeClr val="tx1"/>
                                </a:solidFill>
                                <a:latin typeface="Cambria Math" panose="02040503050406030204" pitchFamily="18" charset="0"/>
                              </a:rPr>
                            </m:ctrlPr>
                          </m:sSubPr>
                          <m:e>
                            <m:r>
                              <a:rPr lang="en-US" sz="2000" b="1" i="1" smtClean="0">
                                <a:solidFill>
                                  <a:schemeClr val="tx1"/>
                                </a:solidFill>
                                <a:latin typeface="Cambria Math" panose="02040503050406030204" pitchFamily="18" charset="0"/>
                              </a:rPr>
                              <m:t>𝒇</m:t>
                            </m:r>
                            <m:r>
                              <a:rPr lang="en-US" sz="2000" b="1" i="1" smtClean="0">
                                <a:solidFill>
                                  <a:schemeClr val="tx1"/>
                                </a:solidFill>
                                <a:latin typeface="Cambria Math" panose="02040503050406030204" pitchFamily="18" charset="0"/>
                              </a:rPr>
                              <m:t>=</m:t>
                            </m:r>
                            <m:r>
                              <a:rPr lang="en-US" sz="2000" b="1" i="1" smtClean="0">
                                <a:solidFill>
                                  <a:schemeClr val="tx1"/>
                                </a:solidFill>
                                <a:latin typeface="Cambria Math" panose="02040503050406030204" pitchFamily="18" charset="0"/>
                              </a:rPr>
                              <m:t>𝒗</m:t>
                            </m:r>
                          </m:e>
                          <m:sub>
                            <m:r>
                              <a:rPr lang="en-US" sz="2000" b="1" i="0" smtClean="0">
                                <a:solidFill>
                                  <a:schemeClr val="tx1"/>
                                </a:solidFill>
                                <a:latin typeface="Cambria Math" panose="02040503050406030204" pitchFamily="18" charset="0"/>
                              </a:rPr>
                              <m:t>𝐟𝐢𝐧𝐚𝐥</m:t>
                            </m:r>
                          </m:sub>
                        </m:sSub>
                      </m:oMath>
                    </m:oMathPara>
                  </a14:m>
                  <a:endParaRPr lang="en-US" sz="2000" b="1">
                    <a:solidFill>
                      <a:schemeClr val="tx1"/>
                    </a:solidFill>
                  </a:endParaRPr>
                </a:p>
              </p:txBody>
            </p:sp>
          </mc:Choice>
          <mc:Fallback>
            <p:sp>
              <p:nvSpPr>
                <p:cNvPr id="20" name="Rounded Rectangle 19">
                  <a:extLst>
                    <a:ext uri="{FF2B5EF4-FFF2-40B4-BE49-F238E27FC236}">
                      <a16:creationId xmlns:a16="http://schemas.microsoft.com/office/drawing/2014/main" id="{C339B4BE-C87E-B9A9-1536-13ADB3C54E23}"/>
                    </a:ext>
                  </a:extLst>
                </p:cNvPr>
                <p:cNvSpPr>
                  <a:spLocks noRot="1" noChangeAspect="1" noMove="1" noResize="1" noEditPoints="1" noAdjustHandles="1" noChangeArrowheads="1" noChangeShapeType="1" noTextEdit="1"/>
                </p:cNvSpPr>
                <p:nvPr/>
              </p:nvSpPr>
              <p:spPr>
                <a:xfrm>
                  <a:off x="8849183" y="3146769"/>
                  <a:ext cx="1393373" cy="515389"/>
                </a:xfrm>
                <a:prstGeom prst="roundRect">
                  <a:avLst/>
                </a:prstGeom>
                <a:blipFill>
                  <a:blip r:embed="rId11"/>
                  <a:stretch>
                    <a:fillRect b="-5263"/>
                  </a:stretch>
                </a:blipFill>
              </p:spPr>
              <p:txBody>
                <a:bodyPr/>
                <a:lstStyle/>
                <a:p>
                  <a:r>
                    <a:rPr lang="en-US">
                      <a:noFill/>
                    </a:rPr>
                    <a:t> </a:t>
                  </a:r>
                </a:p>
              </p:txBody>
            </p:sp>
          </mc:Fallback>
        </mc:AlternateContent>
        <p:grpSp>
          <p:nvGrpSpPr>
            <p:cNvPr id="21" name="Group 20">
              <a:extLst>
                <a:ext uri="{FF2B5EF4-FFF2-40B4-BE49-F238E27FC236}">
                  <a16:creationId xmlns:a16="http://schemas.microsoft.com/office/drawing/2014/main" id="{08022CFD-6094-10D4-0C99-02C7D1768F72}"/>
                </a:ext>
              </a:extLst>
            </p:cNvPr>
            <p:cNvGrpSpPr/>
            <p:nvPr/>
          </p:nvGrpSpPr>
          <p:grpSpPr>
            <a:xfrm>
              <a:off x="7908933" y="3339149"/>
              <a:ext cx="556160" cy="130628"/>
              <a:chOff x="6485393" y="4370718"/>
              <a:chExt cx="556160" cy="130628"/>
            </a:xfrm>
          </p:grpSpPr>
          <p:sp>
            <p:nvSpPr>
              <p:cNvPr id="26" name="Oval 25">
                <a:extLst>
                  <a:ext uri="{FF2B5EF4-FFF2-40B4-BE49-F238E27FC236}">
                    <a16:creationId xmlns:a16="http://schemas.microsoft.com/office/drawing/2014/main" id="{F609429F-27C7-13AD-37A1-02EDAF96B554}"/>
                  </a:ext>
                </a:extLst>
              </p:cNvPr>
              <p:cNvSpPr/>
              <p:nvPr/>
            </p:nvSpPr>
            <p:spPr>
              <a:xfrm>
                <a:off x="6485393" y="4370718"/>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27" name="Oval 26">
                <a:extLst>
                  <a:ext uri="{FF2B5EF4-FFF2-40B4-BE49-F238E27FC236}">
                    <a16:creationId xmlns:a16="http://schemas.microsoft.com/office/drawing/2014/main" id="{9F4560E1-85AD-B278-4740-72D3AC929D6E}"/>
                  </a:ext>
                </a:extLst>
              </p:cNvPr>
              <p:cNvSpPr/>
              <p:nvPr/>
            </p:nvSpPr>
            <p:spPr>
              <a:xfrm>
                <a:off x="6698159" y="4370718"/>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sp>
            <p:nvSpPr>
              <p:cNvPr id="28" name="Oval 27">
                <a:extLst>
                  <a:ext uri="{FF2B5EF4-FFF2-40B4-BE49-F238E27FC236}">
                    <a16:creationId xmlns:a16="http://schemas.microsoft.com/office/drawing/2014/main" id="{99068E94-C02E-6851-0B27-8790113249C1}"/>
                  </a:ext>
                </a:extLst>
              </p:cNvPr>
              <p:cNvSpPr/>
              <p:nvPr/>
            </p:nvSpPr>
            <p:spPr>
              <a:xfrm>
                <a:off x="6910925" y="4370718"/>
                <a:ext cx="130628" cy="130628"/>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600"/>
              </a:p>
            </p:txBody>
          </p:sp>
        </p:grpSp>
        <p:cxnSp>
          <p:nvCxnSpPr>
            <p:cNvPr id="22" name="Straight Arrow Connector 21">
              <a:extLst>
                <a:ext uri="{FF2B5EF4-FFF2-40B4-BE49-F238E27FC236}">
                  <a16:creationId xmlns:a16="http://schemas.microsoft.com/office/drawing/2014/main" id="{626538CC-EA81-86B6-D749-320650554C1C}"/>
                </a:ext>
              </a:extLst>
            </p:cNvPr>
            <p:cNvCxnSpPr>
              <a:cxnSpLocks/>
              <a:stCxn id="31" idx="3"/>
              <a:endCxn id="26" idx="2"/>
            </p:cNvCxnSpPr>
            <p:nvPr/>
          </p:nvCxnSpPr>
          <p:spPr>
            <a:xfrm>
              <a:off x="7081031" y="2761684"/>
              <a:ext cx="827902" cy="64277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3" name="Straight Arrow Connector 22">
              <a:extLst>
                <a:ext uri="{FF2B5EF4-FFF2-40B4-BE49-F238E27FC236}">
                  <a16:creationId xmlns:a16="http://schemas.microsoft.com/office/drawing/2014/main" id="{FFF89809-9F6C-EA92-9DA1-E2036AE55B78}"/>
                </a:ext>
              </a:extLst>
            </p:cNvPr>
            <p:cNvCxnSpPr>
              <a:cxnSpLocks/>
              <a:stCxn id="32" idx="3"/>
              <a:endCxn id="26" idx="2"/>
            </p:cNvCxnSpPr>
            <p:nvPr/>
          </p:nvCxnSpPr>
          <p:spPr>
            <a:xfrm>
              <a:off x="7081031" y="3390029"/>
              <a:ext cx="827902" cy="1443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6955B80E-D90D-D924-C11A-2D7A280FAB6F}"/>
                </a:ext>
              </a:extLst>
            </p:cNvPr>
            <p:cNvCxnSpPr>
              <a:cxnSpLocks/>
              <a:stCxn id="33" idx="3"/>
              <a:endCxn id="26" idx="2"/>
            </p:cNvCxnSpPr>
            <p:nvPr/>
          </p:nvCxnSpPr>
          <p:spPr>
            <a:xfrm flipV="1">
              <a:off x="7081031" y="3404463"/>
              <a:ext cx="827902" cy="94694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5" name="Straight Arrow Connector 24">
              <a:extLst>
                <a:ext uri="{FF2B5EF4-FFF2-40B4-BE49-F238E27FC236}">
                  <a16:creationId xmlns:a16="http://schemas.microsoft.com/office/drawing/2014/main" id="{0D07F4E5-5C67-CEE1-BE6E-AC2E9B89E326}"/>
                </a:ext>
              </a:extLst>
            </p:cNvPr>
            <p:cNvCxnSpPr>
              <a:cxnSpLocks/>
              <a:stCxn id="28" idx="6"/>
              <a:endCxn id="20" idx="1"/>
            </p:cNvCxnSpPr>
            <p:nvPr/>
          </p:nvCxnSpPr>
          <p:spPr>
            <a:xfrm>
              <a:off x="8465093" y="3404463"/>
              <a:ext cx="384090" cy="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sp>
        <p:nvSpPr>
          <p:cNvPr id="47" name="Right Arrow 46">
            <a:extLst>
              <a:ext uri="{FF2B5EF4-FFF2-40B4-BE49-F238E27FC236}">
                <a16:creationId xmlns:a16="http://schemas.microsoft.com/office/drawing/2014/main" id="{9EC87130-BBC5-E885-0190-E53E96F4841A}"/>
              </a:ext>
            </a:extLst>
          </p:cNvPr>
          <p:cNvSpPr/>
          <p:nvPr/>
        </p:nvSpPr>
        <p:spPr>
          <a:xfrm rot="2436883">
            <a:off x="3707910" y="4884537"/>
            <a:ext cx="491737" cy="231476"/>
          </a:xfrm>
          <a:prstGeom prst="rightArrow">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48" name="Right Arrow 47">
            <a:extLst>
              <a:ext uri="{FF2B5EF4-FFF2-40B4-BE49-F238E27FC236}">
                <a16:creationId xmlns:a16="http://schemas.microsoft.com/office/drawing/2014/main" id="{F7B2E440-F110-2BF0-A5EE-305585999F71}"/>
              </a:ext>
            </a:extLst>
          </p:cNvPr>
          <p:cNvSpPr/>
          <p:nvPr/>
        </p:nvSpPr>
        <p:spPr>
          <a:xfrm rot="18659679">
            <a:off x="3756267" y="5904940"/>
            <a:ext cx="491737" cy="231476"/>
          </a:xfrm>
          <a:prstGeom prst="rightArrow">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49" name="Right Arrow 48">
            <a:extLst>
              <a:ext uri="{FF2B5EF4-FFF2-40B4-BE49-F238E27FC236}">
                <a16:creationId xmlns:a16="http://schemas.microsoft.com/office/drawing/2014/main" id="{654093F7-DFFE-8BED-1DAC-0DBD03FEA179}"/>
              </a:ext>
            </a:extLst>
          </p:cNvPr>
          <p:cNvSpPr/>
          <p:nvPr/>
        </p:nvSpPr>
        <p:spPr>
          <a:xfrm>
            <a:off x="3576670" y="5497412"/>
            <a:ext cx="491737" cy="231476"/>
          </a:xfrm>
          <a:prstGeom prst="rightArrow">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50" name="Right Arrow 49">
            <a:extLst>
              <a:ext uri="{FF2B5EF4-FFF2-40B4-BE49-F238E27FC236}">
                <a16:creationId xmlns:a16="http://schemas.microsoft.com/office/drawing/2014/main" id="{086C7B9A-965B-2C8D-E878-D83995F8C050}"/>
              </a:ext>
            </a:extLst>
          </p:cNvPr>
          <p:cNvSpPr/>
          <p:nvPr/>
        </p:nvSpPr>
        <p:spPr>
          <a:xfrm rot="13632517">
            <a:off x="5182250" y="5881331"/>
            <a:ext cx="491737" cy="231476"/>
          </a:xfrm>
          <a:prstGeom prst="rightArrow">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51" name="Right Arrow 50">
            <a:extLst>
              <a:ext uri="{FF2B5EF4-FFF2-40B4-BE49-F238E27FC236}">
                <a16:creationId xmlns:a16="http://schemas.microsoft.com/office/drawing/2014/main" id="{8FA8A5E7-8CC3-5F97-5E1A-4F3221C4BEBE}"/>
              </a:ext>
            </a:extLst>
          </p:cNvPr>
          <p:cNvSpPr/>
          <p:nvPr/>
        </p:nvSpPr>
        <p:spPr>
          <a:xfrm rot="10800000">
            <a:off x="5369028" y="5495723"/>
            <a:ext cx="491737" cy="231476"/>
          </a:xfrm>
          <a:prstGeom prst="rightArrow">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52" name="Right Arrow 51">
            <a:extLst>
              <a:ext uri="{FF2B5EF4-FFF2-40B4-BE49-F238E27FC236}">
                <a16:creationId xmlns:a16="http://schemas.microsoft.com/office/drawing/2014/main" id="{D9A40D57-0A84-1A7E-7F0C-E8ADB7F2D2D7}"/>
              </a:ext>
            </a:extLst>
          </p:cNvPr>
          <p:cNvSpPr/>
          <p:nvPr/>
        </p:nvSpPr>
        <p:spPr>
          <a:xfrm rot="8629650">
            <a:off x="5234870" y="4937700"/>
            <a:ext cx="491737" cy="231476"/>
          </a:xfrm>
          <a:prstGeom prst="rightArrow">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53" name="Right Arrow 52">
            <a:extLst>
              <a:ext uri="{FF2B5EF4-FFF2-40B4-BE49-F238E27FC236}">
                <a16:creationId xmlns:a16="http://schemas.microsoft.com/office/drawing/2014/main" id="{C1DC6D67-101C-0B76-1CB8-FC97CF566149}"/>
              </a:ext>
            </a:extLst>
          </p:cNvPr>
          <p:cNvSpPr/>
          <p:nvPr/>
        </p:nvSpPr>
        <p:spPr>
          <a:xfrm>
            <a:off x="856943" y="5169653"/>
            <a:ext cx="1250832" cy="588806"/>
          </a:xfrm>
          <a:prstGeom prst="rightArrow">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54" name="Right Arrow 53">
            <a:extLst>
              <a:ext uri="{FF2B5EF4-FFF2-40B4-BE49-F238E27FC236}">
                <a16:creationId xmlns:a16="http://schemas.microsoft.com/office/drawing/2014/main" id="{BDDF5D7A-13CD-CF7D-C227-9C618EFBFEB1}"/>
              </a:ext>
            </a:extLst>
          </p:cNvPr>
          <p:cNvSpPr/>
          <p:nvPr/>
        </p:nvSpPr>
        <p:spPr>
          <a:xfrm rot="10800000">
            <a:off x="10049636" y="5159716"/>
            <a:ext cx="1250832" cy="588806"/>
          </a:xfrm>
          <a:prstGeom prst="rightArrow">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432333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LIDO_APP_VERSION" val="1.5.0.0"/>
  <p:tag name="SLIDO_PRESENTATION_ID" val="850c7978-d504-41b3-8bf5-c8bcd40b8a0b"/>
  <p:tag name="SLIDO_EVENT_SECTION_UUID" val="eb9fcbe7-b729-4876-a0f1-871fef3a4abb"/>
  <p:tag name="SLIDO_EVENT_UUID" val="f94f8203-ba56-4fd4-ab2d-8d1d803e60cf"/>
</p:tagLst>
</file>

<file path=ppt/tags/tag2.xml><?xml version="1.0" encoding="utf-8"?>
<p:tagLst xmlns:a="http://schemas.openxmlformats.org/drawingml/2006/main" xmlns:r="http://schemas.openxmlformats.org/officeDocument/2006/relationships" xmlns:p="http://schemas.openxmlformats.org/presentationml/2006/main">
  <p:tag name="SLIDO_TYPE" val="SlidoJoining"/>
</p:tagLst>
</file>

<file path=ppt/tags/tag3.xml><?xml version="1.0" encoding="utf-8"?>
<p:tagLst xmlns:a="http://schemas.openxmlformats.org/drawingml/2006/main" xmlns:r="http://schemas.openxmlformats.org/officeDocument/2006/relationships" xmlns:p="http://schemas.openxmlformats.org/presentationml/2006/main">
  <p:tag name="INTERACTION_TYPE" val="Join"/>
  <p:tag name="SLIDO_ELEMENT" val="interaction_image"/>
</p:tagLst>
</file>

<file path=ppt/tags/tag4.xml><?xml version="1.0" encoding="utf-8"?>
<p:tagLst xmlns:a="http://schemas.openxmlformats.org/drawingml/2006/main" xmlns:r="http://schemas.openxmlformats.org/officeDocument/2006/relationships" xmlns:p="http://schemas.openxmlformats.org/presentationml/2006/main">
  <p:tag name="SLIDO_ELEMENT" val="title"/>
</p:tagLst>
</file>

<file path=ppt/tags/tag5.xml><?xml version="1.0" encoding="utf-8"?>
<p:tagLst xmlns:a="http://schemas.openxmlformats.org/drawingml/2006/main" xmlns:r="http://schemas.openxmlformats.org/officeDocument/2006/relationships" xmlns:p="http://schemas.openxmlformats.org/presentationml/2006/main">
  <p:tag name="SLIDO_TYPE" val="SlidoPoll"/>
  <p:tag name="SLIDO_TIMELINE" val="W3sicG9sbFF1ZXN0aW9uVXVpZCI6IjI2Njg4MjI3LTBkZjUtNGUyMy05ZmFkLTc2ODk2MGEwMTM5MiIsInNob3dDb3JyZWN0QW5zd2VycyI6ZmFsc2UsInNob3dSZXN1bHRzIjpmYWxzZX0seyJwb2xsUXVlc3Rpb25VdWlkIjoiMjY2ODgyMjctMGRmNS00ZTIzLTlmYWQtNzY4OTYwYTAxMzkyIiwic2hvd0NvcnJlY3RBbnN3ZXJzIjp0cnVlLCJzaG93UmVzdWx0cyI6dHJ1ZX1d"/>
  <p:tag name="SLIDO_POLL_UUID" val="bfb739c5-d2a0-4447-a1c0-a1abd771fbe9"/>
</p:tagLst>
</file>

<file path=ppt/tags/tag6.xml><?xml version="1.0" encoding="utf-8"?>
<p:tagLst xmlns:a="http://schemas.openxmlformats.org/drawingml/2006/main" xmlns:r="http://schemas.openxmlformats.org/officeDocument/2006/relationships" xmlns:p="http://schemas.openxmlformats.org/presentationml/2006/main">
  <p:tag name="INTERACTION_TYPE" val="MultipleChoice"/>
  <p:tag name="SLIDO_ELEMENT" val="interaction_image"/>
</p:tagLst>
</file>

<file path=ppt/tags/tag7.xml><?xml version="1.0" encoding="utf-8"?>
<p:tagLst xmlns:a="http://schemas.openxmlformats.org/drawingml/2006/main" xmlns:r="http://schemas.openxmlformats.org/officeDocument/2006/relationships" xmlns:p="http://schemas.openxmlformats.org/presentationml/2006/main">
  <p:tag name="SLIDO_ELEMENT" val="title"/>
</p:tagLst>
</file>

<file path=ppt/tags/tag8.xml><?xml version="1.0" encoding="utf-8"?>
<p:tagLst xmlns:a="http://schemas.openxmlformats.org/drawingml/2006/main" xmlns:r="http://schemas.openxmlformats.org/officeDocument/2006/relationships" xmlns:p="http://schemas.openxmlformats.org/presentationml/2006/main">
  <p:tag name="SLIDO_TYPE" val="SlidoPoll"/>
  <p:tag name="SLIDO_TIMELINE" val="W3sic2hvd1Jlc3VsdHMiOmZhbHNlLCJzaG93Q29ycmVjdEFuc3dlcnMiOmZhbHNlLCJwb2xsUXVlc3Rpb25VdWlkIjoiZTZhNzI4NDQtYTQxNS00ZTFhLWFjMGQtMmY3MmZlYTQwOWRhIn0seyJzaG93Q29ycmVjdEFuc3dlcnMiOnRydWUsInNob3dSZXN1bHRzIjp0cnVlLCJwb2xsUXVlc3Rpb25VdWlkIjoiZTZhNzI4NDQtYTQxNS00ZTFhLWFjMGQtMmY3MmZlYTQwOWRhIn1d"/>
  <p:tag name="SLIDO_POLL_UUID" val="93293599-1826-4d3a-96eb-7f1e55c4a58e"/>
</p:tagLst>
</file>

<file path=ppt/tags/tag9.xml><?xml version="1.0" encoding="utf-8"?>
<p:tagLst xmlns:a="http://schemas.openxmlformats.org/drawingml/2006/main" xmlns:r="http://schemas.openxmlformats.org/officeDocument/2006/relationships" xmlns:p="http://schemas.openxmlformats.org/presentationml/2006/main">
  <p:tag name="SLIDO_ELEMENT" val="title"/>
</p:tagLst>
</file>

<file path=ppt/tags/tag10.xml><?xml version="1.0" encoding="utf-8"?>
<p:tagLst xmlns:a="http://schemas.openxmlformats.org/drawingml/2006/main" xmlns:r="http://schemas.openxmlformats.org/officeDocument/2006/relationships" xmlns:p="http://schemas.openxmlformats.org/presentationml/2006/main">
  <p:tag name="INTERACTION_TYPE" val="MultipleChoice"/>
  <p:tag name="SLIDO_ELEMENT" val="interaction_image"/>
</p:tagLst>
</file>

<file path=ppt/theme/theme1.xml><?xml version="1.0" encoding="utf-8"?>
<a:theme xmlns:a="http://schemas.openxmlformats.org/drawingml/2006/main" name="cs189-template-v2">
  <a:themeElements>
    <a:clrScheme name="Berkeley Colors">
      <a:dk1>
        <a:srgbClr val="000000"/>
      </a:dk1>
      <a:lt1>
        <a:srgbClr val="FFFFFF"/>
      </a:lt1>
      <a:dk2>
        <a:srgbClr val="000132"/>
      </a:dk2>
      <a:lt2>
        <a:srgbClr val="DDDDDD"/>
      </a:lt2>
      <a:accent1>
        <a:srgbClr val="002675"/>
      </a:accent1>
      <a:accent2>
        <a:srgbClr val="FDB515"/>
      </a:accent2>
      <a:accent3>
        <a:srgbClr val="028842"/>
      </a:accent3>
      <a:accent4>
        <a:srgbClr val="0049AD"/>
      </a:accent4>
      <a:accent5>
        <a:srgbClr val="8136C6"/>
      </a:accent5>
      <a:accent6>
        <a:srgbClr val="DF5327"/>
      </a:accent6>
      <a:hlink>
        <a:srgbClr val="8136C6"/>
      </a:hlink>
      <a:folHlink>
        <a:srgbClr val="770647"/>
      </a:folHlink>
    </a:clrScheme>
    <a:fontScheme name="Century Schoolbook">
      <a:majorFont>
        <a:latin typeface="Century Schoolbook" panose="02040604050505020304"/>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panose="02040604050505020304"/>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Lecture 01 -- Introduction" id="{B8D534CF-367E-E945-BC42-1B57196C0E8C}" vid="{B2D3BA2F-8752-FD49-87F4-067F936A73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539CD58A90B4941A7D8FAE0C8A64E11" ma:contentTypeVersion="3" ma:contentTypeDescription="Create a new document." ma:contentTypeScope="" ma:versionID="42ecef177b698d305988500018608493">
  <xsd:schema xmlns:xsd="http://www.w3.org/2001/XMLSchema" xmlns:xs="http://www.w3.org/2001/XMLSchema" xmlns:p="http://schemas.microsoft.com/office/2006/metadata/properties" xmlns:ns2="ccd22bf3-71b8-4332-a310-ec8ee691d727" targetNamespace="http://schemas.microsoft.com/office/2006/metadata/properties" ma:root="true" ma:fieldsID="593c02fca7f936404adc91cf8497a3ef" ns2:_="">
    <xsd:import namespace="ccd22bf3-71b8-4332-a310-ec8ee691d727"/>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d22bf3-71b8-4332-a310-ec8ee691d72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C84EDA4-11A9-491D-A3C5-75401FC2E613}">
  <ds:schemaRefs>
    <ds:schemaRef ds:uri="http://schemas.microsoft.com/sharepoint/v3/contenttype/forms"/>
  </ds:schemaRefs>
</ds:datastoreItem>
</file>

<file path=customXml/itemProps2.xml><?xml version="1.0" encoding="utf-8"?>
<ds:datastoreItem xmlns:ds="http://schemas.openxmlformats.org/officeDocument/2006/customXml" ds:itemID="{BC8EE976-3127-4B4D-93AE-F27AF97E0658}">
  <ds:schemaRefs>
    <ds:schemaRef ds:uri="http://schemas.microsoft.com/office/2006/documentManagement/types"/>
    <ds:schemaRef ds:uri="http://schemas.microsoft.com/office/infopath/2007/PartnerControls"/>
    <ds:schemaRef ds:uri="http://purl.org/dc/dcmitype/"/>
    <ds:schemaRef ds:uri="http://purl.org/dc/terms/"/>
    <ds:schemaRef ds:uri="http://schemas.openxmlformats.org/package/2006/metadata/core-properties"/>
    <ds:schemaRef ds:uri="http://www.w3.org/XML/1998/namespace"/>
    <ds:schemaRef ds:uri="ccd22bf3-71b8-4332-a310-ec8ee691d727"/>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22FD491A-5E33-446F-9E1C-AABB0FAA0FB5}">
  <ds:schemaRefs>
    <ds:schemaRef ds:uri="ccd22bf3-71b8-4332-a310-ec8ee691d72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52fc3c48-4c87-4725-8c28-ae9156c24200}" enabled="0" method="" siteId="{52fc3c48-4c87-4725-8c28-ae9156c24200}" removed="1"/>
</clbl:labelList>
</file>

<file path=docProps/app.xml><?xml version="1.0" encoding="utf-8"?>
<Properties xmlns="http://schemas.openxmlformats.org/officeDocument/2006/extended-properties" xmlns:vt="http://schemas.openxmlformats.org/officeDocument/2006/docPropsVTypes">
  <Template>cs189-template-v2</Template>
  <TotalTime>0</TotalTime>
  <Words>6996</Words>
  <Application>Microsoft Macintosh PowerPoint</Application>
  <PresentationFormat>Widescreen</PresentationFormat>
  <Paragraphs>1427</Paragraphs>
  <Slides>77</Slides>
  <Notes>63</Notes>
  <HiddenSlides>1</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77</vt:i4>
      </vt:variant>
    </vt:vector>
  </HeadingPairs>
  <TitlesOfParts>
    <vt:vector size="90" baseType="lpstr">
      <vt:lpstr>Aptos</vt:lpstr>
      <vt:lpstr>Arial</vt:lpstr>
      <vt:lpstr>Calibri</vt:lpstr>
      <vt:lpstr>Cambria Math</vt:lpstr>
      <vt:lpstr>Century Schoolbook</vt:lpstr>
      <vt:lpstr>Consolas</vt:lpstr>
      <vt:lpstr>Courier New</vt:lpstr>
      <vt:lpstr>Courier New,monospace</vt:lpstr>
      <vt:lpstr>Helvetica Neue</vt:lpstr>
      <vt:lpstr>Menlo</vt:lpstr>
      <vt:lpstr>Wingdings</vt:lpstr>
      <vt:lpstr>Wingdings,sans-serif</vt:lpstr>
      <vt:lpstr>cs189-template-v2</vt:lpstr>
      <vt:lpstr>PowerPoint Presentation</vt:lpstr>
      <vt:lpstr>Backpropagation </vt:lpstr>
      <vt:lpstr>Recap: Stochastic Gradient Descent</vt:lpstr>
      <vt:lpstr>A Small Example</vt:lpstr>
      <vt:lpstr>Defining the Error Function</vt:lpstr>
      <vt:lpstr>Computing the Gradient</vt:lpstr>
      <vt:lpstr>PowerPoint Presentation</vt:lpstr>
      <vt:lpstr>Computing the Gradient</vt:lpstr>
      <vt:lpstr>Computing the Gradient</vt:lpstr>
      <vt:lpstr>PyTorch</vt:lpstr>
      <vt:lpstr>What is PyTorch?</vt:lpstr>
      <vt:lpstr>torch.nn.Module</vt:lpstr>
      <vt:lpstr>Implement Gradient Descent with Optimizer</vt:lpstr>
      <vt:lpstr>Demo</vt:lpstr>
      <vt:lpstr>Numerical Differentiation</vt:lpstr>
      <vt:lpstr>Proposal: Numerical Differentiation</vt:lpstr>
      <vt:lpstr>Proposal: Numerical Differentiation</vt:lpstr>
      <vt:lpstr>Cost of Numerical Differentiation</vt:lpstr>
      <vt:lpstr>Gradient Checking</vt:lpstr>
      <vt:lpstr>Symbolic Differentiation</vt:lpstr>
      <vt:lpstr>Proposal: Symbolic Differentiation</vt:lpstr>
      <vt:lpstr>Symbolic Computer Algebra Systems </vt:lpstr>
      <vt:lpstr>Demo</vt:lpstr>
      <vt:lpstr>Symbolic Computer Algebra Systems </vt:lpstr>
      <vt:lpstr>Expression Swell </vt:lpstr>
      <vt:lpstr>Automatic Differentiation</vt:lpstr>
      <vt:lpstr>Automatic Differentiation (Autodiff)</vt:lpstr>
      <vt:lpstr>Forward Tracing the Computation Graph</vt:lpstr>
      <vt:lpstr>Differentiating wrt v_1 Using the Chain Rule</vt:lpstr>
      <vt:lpstr>Differentiating wrt v_2 Using the Chain Rule</vt:lpstr>
      <vt:lpstr>Differentiating wrt v_7 Using the Chain Rule</vt:lpstr>
      <vt:lpstr>Backward Propagation (Recursion)</vt:lpstr>
      <vt:lpstr>Intuition Behind the Multivariate Chain Rule</vt:lpstr>
      <vt:lpstr>Backward Autodiff Example</vt:lpstr>
      <vt:lpstr>Backward Autodiff a_6^f</vt:lpstr>
      <vt:lpstr>Backward Autodiff a_5^f</vt:lpstr>
      <vt:lpstr>Backward Autodiff a_4^f</vt:lpstr>
      <vt:lpstr>Backward Autodiff a_3^f</vt:lpstr>
      <vt:lpstr>PowerPoint Presentation</vt:lpstr>
      <vt:lpstr>Backward Autodiff a_3^f</vt:lpstr>
      <vt:lpstr>Backward Autodiff a_2^f</vt:lpstr>
      <vt:lpstr>Backward Autodiff a_1^f</vt:lpstr>
      <vt:lpstr>Obtaining the Gradient</vt:lpstr>
      <vt:lpstr>Cost Analysis</vt:lpstr>
      <vt:lpstr>Cost of Computing the Gradient</vt:lpstr>
      <vt:lpstr>Computing Activations  During the Forward Pass</vt:lpstr>
      <vt:lpstr>Using Activations During Backward Pass</vt:lpstr>
      <vt:lpstr>Using Activations During Backward Pass</vt:lpstr>
      <vt:lpstr>Using Activations During Backward Pass</vt:lpstr>
      <vt:lpstr>Memory-optimized backpropagation policy Recompute layers as needed</vt:lpstr>
      <vt:lpstr>Limit Memory During Forward Pass</vt:lpstr>
      <vt:lpstr>Clear Activations from Memory</vt:lpstr>
      <vt:lpstr>Recompute Activations During Backprop</vt:lpstr>
      <vt:lpstr>Recompute Activations During Backprop</vt:lpstr>
      <vt:lpstr>PowerPoint Presentation</vt:lpstr>
      <vt:lpstr>PowerPoint Presentation</vt:lpstr>
      <vt:lpstr>PowerPoint Presentation</vt:lpstr>
      <vt:lpstr>Backpropagation at Scale</vt:lpstr>
      <vt:lpstr>Demo</vt:lpstr>
      <vt:lpstr>Homework 3 Overview</vt:lpstr>
      <vt:lpstr>From Scalars to Tensors</vt:lpstr>
      <vt:lpstr>Optimizers</vt:lpstr>
      <vt:lpstr>Homework Summary</vt:lpstr>
      <vt:lpstr>Important HW3 Dates</vt:lpstr>
      <vt:lpstr>Additional Reading</vt:lpstr>
      <vt:lpstr>Backpropagation </vt:lpstr>
      <vt:lpstr>Homework Hints: Backward Rules for Matrix Operations</vt:lpstr>
      <vt:lpstr>Forward Differentiation</vt:lpstr>
      <vt:lpstr>Chain Rule on The Computation Graph</vt:lpstr>
      <vt:lpstr>Chain Rule on The Computation Graph</vt:lpstr>
      <vt:lpstr>Forward Autodiff Example</vt:lpstr>
      <vt:lpstr>Forward Autodiff Example</vt:lpstr>
      <vt:lpstr>Forward Autodiff Example</vt:lpstr>
      <vt:lpstr>Forward Autodiff Example</vt:lpstr>
      <vt:lpstr>Support multiple outputs</vt:lpstr>
      <vt:lpstr>Expensive for Lots of Variables</vt:lpstr>
      <vt:lpstr>Adjoint vs Tangent Variables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Backpropagation</dc:title>
  <dc:creator>Joseph Gonzalez</dc:creator>
  <cp:lastModifiedBy>Joseph Gonzalez</cp:lastModifiedBy>
  <cp:revision>2</cp:revision>
  <dcterms:created xsi:type="dcterms:W3CDTF">2025-06-04T20:44:38Z</dcterms:created>
  <dcterms:modified xsi:type="dcterms:W3CDTF">2026-10-08T22:17:48Z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0x0101000539CD58A90B4941A7D8FAE0C8A64E11</vt:lpwstr>
  </property>
</Properties>
</file>